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6" r:id="rId2"/>
  </p:sldMasterIdLst>
  <p:notesMasterIdLst>
    <p:notesMasterId r:id="rId35"/>
  </p:notesMasterIdLst>
  <p:sldIdLst>
    <p:sldId id="259" r:id="rId3"/>
    <p:sldId id="305" r:id="rId4"/>
    <p:sldId id="302" r:id="rId5"/>
    <p:sldId id="345" r:id="rId6"/>
    <p:sldId id="347" r:id="rId7"/>
    <p:sldId id="348" r:id="rId8"/>
    <p:sldId id="349" r:id="rId9"/>
    <p:sldId id="342" r:id="rId10"/>
    <p:sldId id="346" r:id="rId11"/>
    <p:sldId id="350" r:id="rId12"/>
    <p:sldId id="351" r:id="rId13"/>
    <p:sldId id="352" r:id="rId14"/>
    <p:sldId id="357" r:id="rId15"/>
    <p:sldId id="354" r:id="rId16"/>
    <p:sldId id="358" r:id="rId17"/>
    <p:sldId id="359" r:id="rId18"/>
    <p:sldId id="360" r:id="rId19"/>
    <p:sldId id="353" r:id="rId20"/>
    <p:sldId id="355" r:id="rId21"/>
    <p:sldId id="371" r:id="rId22"/>
    <p:sldId id="343" r:id="rId23"/>
    <p:sldId id="361" r:id="rId24"/>
    <p:sldId id="364" r:id="rId25"/>
    <p:sldId id="363" r:id="rId26"/>
    <p:sldId id="365" r:id="rId27"/>
    <p:sldId id="362" r:id="rId28"/>
    <p:sldId id="344" r:id="rId29"/>
    <p:sldId id="367" r:id="rId30"/>
    <p:sldId id="368" r:id="rId31"/>
    <p:sldId id="369" r:id="rId32"/>
    <p:sldId id="366" r:id="rId33"/>
    <p:sldId id="370"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FE42C5E-EAC4-4A33-9E91-CA4E0AB7477D}">
          <p14:sldIdLst>
            <p14:sldId id="259"/>
            <p14:sldId id="305"/>
            <p14:sldId id="302"/>
            <p14:sldId id="345"/>
            <p14:sldId id="347"/>
            <p14:sldId id="348"/>
            <p14:sldId id="349"/>
            <p14:sldId id="342"/>
            <p14:sldId id="346"/>
            <p14:sldId id="350"/>
            <p14:sldId id="351"/>
            <p14:sldId id="352"/>
            <p14:sldId id="357"/>
            <p14:sldId id="354"/>
            <p14:sldId id="358"/>
            <p14:sldId id="359"/>
            <p14:sldId id="360"/>
            <p14:sldId id="353"/>
            <p14:sldId id="355"/>
            <p14:sldId id="371"/>
            <p14:sldId id="343"/>
            <p14:sldId id="361"/>
            <p14:sldId id="364"/>
            <p14:sldId id="363"/>
            <p14:sldId id="365"/>
            <p14:sldId id="362"/>
            <p14:sldId id="344"/>
            <p14:sldId id="367"/>
            <p14:sldId id="368"/>
            <p14:sldId id="369"/>
            <p14:sldId id="366"/>
            <p14:sldId id="370"/>
          </p14:sldIdLst>
        </p14:section>
        <p14:section name="可替换图标" id="{8B9F6138-1A8C-4A55-961F-00D58D86ED77}">
          <p14:sldIdLst/>
        </p14:section>
        <p14:section name="标注页" id="{5C78C044-A55F-4B15-861D-E67A5B156E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B277"/>
    <a:srgbClr val="414040"/>
    <a:srgbClr val="BEBFBF"/>
    <a:srgbClr val="CCFFCC"/>
    <a:srgbClr val="D1E9ED"/>
    <a:srgbClr val="ACB3B4"/>
    <a:srgbClr val="FAD6B4"/>
    <a:srgbClr val="7C8A99"/>
    <a:srgbClr val="DDE6F1"/>
    <a:srgbClr val="EAE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16" autoAdjust="0"/>
    <p:restoredTop sz="90164" autoAdjust="0"/>
  </p:normalViewPr>
  <p:slideViewPr>
    <p:cSldViewPr snapToGrid="0" showGuides="1">
      <p:cViewPr varScale="1">
        <p:scale>
          <a:sx n="113" d="100"/>
          <a:sy n="113" d="100"/>
        </p:scale>
        <p:origin x="688" y="1128"/>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宏祥 周" userId="42c39fcb8d24ed92" providerId="LiveId" clId="{8998232E-22E1-4E19-BE41-0EBDAFA977E0}"/>
    <pc:docChg chg="undo custSel modSld">
      <pc:chgData name="宏祥 周" userId="42c39fcb8d24ed92" providerId="LiveId" clId="{8998232E-22E1-4E19-BE41-0EBDAFA977E0}" dt="2024-02-26T21:45:11.514" v="343" actId="1076"/>
      <pc:docMkLst>
        <pc:docMk/>
      </pc:docMkLst>
      <pc:sldChg chg="delSp modSp mod">
        <pc:chgData name="宏祥 周" userId="42c39fcb8d24ed92" providerId="LiveId" clId="{8998232E-22E1-4E19-BE41-0EBDAFA977E0}" dt="2024-02-26T20:23:07.786" v="158" actId="255"/>
        <pc:sldMkLst>
          <pc:docMk/>
          <pc:sldMk cId="2325116254" sldId="259"/>
        </pc:sldMkLst>
        <pc:spChg chg="mod">
          <ac:chgData name="宏祥 周" userId="42c39fcb8d24ed92" providerId="LiveId" clId="{8998232E-22E1-4E19-BE41-0EBDAFA977E0}" dt="2024-02-26T20:20:49.130" v="63" actId="1036"/>
          <ac:spMkLst>
            <pc:docMk/>
            <pc:sldMk cId="2325116254" sldId="259"/>
            <ac:spMk id="2" creationId="{E22D5DD9-FA43-466C-803C-2CC4C4AFC8A5}"/>
          </ac:spMkLst>
        </pc:spChg>
        <pc:spChg chg="mod">
          <ac:chgData name="宏祥 周" userId="42c39fcb8d24ed92" providerId="LiveId" clId="{8998232E-22E1-4E19-BE41-0EBDAFA977E0}" dt="2024-02-26T20:23:07.786" v="158" actId="255"/>
          <ac:spMkLst>
            <pc:docMk/>
            <pc:sldMk cId="2325116254" sldId="259"/>
            <ac:spMk id="7" creationId="{B6CBAB27-DA89-43F5-B56E-CD55E5EF58CC}"/>
          </ac:spMkLst>
        </pc:spChg>
        <pc:spChg chg="mod">
          <ac:chgData name="宏祥 周" userId="42c39fcb8d24ed92" providerId="LiveId" clId="{8998232E-22E1-4E19-BE41-0EBDAFA977E0}" dt="2024-02-26T20:21:11.289" v="88" actId="20577"/>
          <ac:spMkLst>
            <pc:docMk/>
            <pc:sldMk cId="2325116254" sldId="259"/>
            <ac:spMk id="19" creationId="{A214529C-E56C-48C2-A59C-1963549B2C94}"/>
          </ac:spMkLst>
        </pc:spChg>
        <pc:spChg chg="mod">
          <ac:chgData name="宏祥 周" userId="42c39fcb8d24ed92" providerId="LiveId" clId="{8998232E-22E1-4E19-BE41-0EBDAFA977E0}" dt="2024-02-26T20:22:00.630" v="128" actId="20577"/>
          <ac:spMkLst>
            <pc:docMk/>
            <pc:sldMk cId="2325116254" sldId="259"/>
            <ac:spMk id="21" creationId="{3553D8A4-DD0F-4293-96CF-EB38C48FCDF0}"/>
          </ac:spMkLst>
        </pc:spChg>
        <pc:spChg chg="mod">
          <ac:chgData name="宏祥 周" userId="42c39fcb8d24ed92" providerId="LiveId" clId="{8998232E-22E1-4E19-BE41-0EBDAFA977E0}" dt="2024-02-26T20:22:33.666" v="154" actId="1076"/>
          <ac:spMkLst>
            <pc:docMk/>
            <pc:sldMk cId="2325116254" sldId="259"/>
            <ac:spMk id="22" creationId="{E05F7528-C24D-454E-A49A-3B9BB4109CAB}"/>
          </ac:spMkLst>
        </pc:spChg>
        <pc:grpChg chg="mod">
          <ac:chgData name="宏祥 周" userId="42c39fcb8d24ed92" providerId="LiveId" clId="{8998232E-22E1-4E19-BE41-0EBDAFA977E0}" dt="2024-02-26T20:22:29.663" v="153" actId="1076"/>
          <ac:grpSpMkLst>
            <pc:docMk/>
            <pc:sldMk cId="2325116254" sldId="259"/>
            <ac:grpSpMk id="4" creationId="{8B716D34-79C1-461F-B7CD-8DC2BEF34F94}"/>
          </ac:grpSpMkLst>
        </pc:grpChg>
        <pc:picChg chg="del">
          <ac:chgData name="宏祥 周" userId="42c39fcb8d24ed92" providerId="LiveId" clId="{8998232E-22E1-4E19-BE41-0EBDAFA977E0}" dt="2024-02-26T20:19:48.911" v="0" actId="478"/>
          <ac:picMkLst>
            <pc:docMk/>
            <pc:sldMk cId="2325116254" sldId="259"/>
            <ac:picMk id="13" creationId="{3CEB4863-3884-48E3-A0CB-910C8346B7A5}"/>
          </ac:picMkLst>
        </pc:picChg>
        <pc:cxnChg chg="del">
          <ac:chgData name="宏祥 周" userId="42c39fcb8d24ed92" providerId="LiveId" clId="{8998232E-22E1-4E19-BE41-0EBDAFA977E0}" dt="2024-02-26T20:22:20.583" v="151" actId="478"/>
          <ac:cxnSpMkLst>
            <pc:docMk/>
            <pc:sldMk cId="2325116254" sldId="259"/>
            <ac:cxnSpMk id="6" creationId="{144F2788-B875-472E-A018-07F0C5881DD8}"/>
          </ac:cxnSpMkLst>
        </pc:cxnChg>
      </pc:sldChg>
      <pc:sldChg chg="modSp mod">
        <pc:chgData name="宏祥 周" userId="42c39fcb8d24ed92" providerId="LiveId" clId="{8998232E-22E1-4E19-BE41-0EBDAFA977E0}" dt="2024-02-26T21:45:11.514" v="343" actId="1076"/>
        <pc:sldMkLst>
          <pc:docMk/>
          <pc:sldMk cId="4096346115" sldId="302"/>
        </pc:sldMkLst>
        <pc:spChg chg="mod">
          <ac:chgData name="宏祥 周" userId="42c39fcb8d24ed92" providerId="LiveId" clId="{8998232E-22E1-4E19-BE41-0EBDAFA977E0}" dt="2024-02-26T21:44:50.593" v="326" actId="1076"/>
          <ac:spMkLst>
            <pc:docMk/>
            <pc:sldMk cId="4096346115" sldId="302"/>
            <ac:spMk id="27" creationId="{A0D68EDA-7CB5-4AD1-8A2B-5268873E7A75}"/>
          </ac:spMkLst>
        </pc:spChg>
        <pc:spChg chg="mod">
          <ac:chgData name="宏祥 周" userId="42c39fcb8d24ed92" providerId="LiveId" clId="{8998232E-22E1-4E19-BE41-0EBDAFA977E0}" dt="2024-02-26T21:45:11.514" v="343" actId="1076"/>
          <ac:spMkLst>
            <pc:docMk/>
            <pc:sldMk cId="4096346115" sldId="302"/>
            <ac:spMk id="28" creationId="{6985B705-54BE-43E5-9D06-84FB29D83974}"/>
          </ac:spMkLst>
        </pc:spChg>
        <pc:spChg chg="mod">
          <ac:chgData name="宏祥 周" userId="42c39fcb8d24ed92" providerId="LiveId" clId="{8998232E-22E1-4E19-BE41-0EBDAFA977E0}" dt="2024-02-26T21:41:49.993" v="303" actId="122"/>
          <ac:spMkLst>
            <pc:docMk/>
            <pc:sldMk cId="4096346115" sldId="302"/>
            <ac:spMk id="58" creationId="{AF5A85F9-2650-4040-A7D7-37B7B796B08F}"/>
          </ac:spMkLst>
        </pc:spChg>
        <pc:spChg chg="mod">
          <ac:chgData name="宏祥 周" userId="42c39fcb8d24ed92" providerId="LiveId" clId="{8998232E-22E1-4E19-BE41-0EBDAFA977E0}" dt="2024-02-26T21:42:21.082" v="304" actId="122"/>
          <ac:spMkLst>
            <pc:docMk/>
            <pc:sldMk cId="4096346115" sldId="302"/>
            <ac:spMk id="59" creationId="{C5F4AFD8-E5EF-4397-ABA4-239E57222923}"/>
          </ac:spMkLst>
        </pc:spChg>
      </pc:sldChg>
      <pc:sldChg chg="addSp delSp modSp mod">
        <pc:chgData name="宏祥 周" userId="42c39fcb8d24ed92" providerId="LiveId" clId="{8998232E-22E1-4E19-BE41-0EBDAFA977E0}" dt="2024-02-26T20:28:23.971" v="295" actId="20577"/>
        <pc:sldMkLst>
          <pc:docMk/>
          <pc:sldMk cId="1640398797" sldId="305"/>
        </pc:sldMkLst>
        <pc:spChg chg="mod">
          <ac:chgData name="宏祥 周" userId="42c39fcb8d24ed92" providerId="LiveId" clId="{8998232E-22E1-4E19-BE41-0EBDAFA977E0}" dt="2024-02-26T20:25:10.560" v="192" actId="20577"/>
          <ac:spMkLst>
            <pc:docMk/>
            <pc:sldMk cId="1640398797" sldId="305"/>
            <ac:spMk id="22" creationId="{4BBC96ED-9B1A-487B-B6D4-AB664654D369}"/>
          </ac:spMkLst>
        </pc:spChg>
        <pc:spChg chg="mod">
          <ac:chgData name="宏祥 周" userId="42c39fcb8d24ed92" providerId="LiveId" clId="{8998232E-22E1-4E19-BE41-0EBDAFA977E0}" dt="2024-02-26T20:24:53.636" v="166"/>
          <ac:spMkLst>
            <pc:docMk/>
            <pc:sldMk cId="1640398797" sldId="305"/>
            <ac:spMk id="24" creationId="{E33D03DD-869E-4265-8168-D4EF2F13D3AE}"/>
          </ac:spMkLst>
        </pc:spChg>
        <pc:spChg chg="mod">
          <ac:chgData name="宏祥 周" userId="42c39fcb8d24ed92" providerId="LiveId" clId="{8998232E-22E1-4E19-BE41-0EBDAFA977E0}" dt="2024-02-26T20:28:23.971" v="295" actId="20577"/>
          <ac:spMkLst>
            <pc:docMk/>
            <pc:sldMk cId="1640398797" sldId="305"/>
            <ac:spMk id="42" creationId="{39C95B31-6074-405E-997E-C70B5BD3EDDD}"/>
          </ac:spMkLst>
        </pc:spChg>
        <pc:spChg chg="add del">
          <ac:chgData name="宏祥 周" userId="42c39fcb8d24ed92" providerId="LiveId" clId="{8998232E-22E1-4E19-BE41-0EBDAFA977E0}" dt="2024-02-26T20:27:24.610" v="252" actId="478"/>
          <ac:spMkLst>
            <pc:docMk/>
            <pc:sldMk cId="1640398797" sldId="305"/>
            <ac:spMk id="55" creationId="{1C320EC8-48F4-4ABA-9922-BE08AD9A8277}"/>
          </ac:spMkLst>
        </pc:spChg>
        <pc:spChg chg="mod">
          <ac:chgData name="宏祥 周" userId="42c39fcb8d24ed92" providerId="LiveId" clId="{8998232E-22E1-4E19-BE41-0EBDAFA977E0}" dt="2024-02-26T20:27:36.503" v="266" actId="120"/>
          <ac:spMkLst>
            <pc:docMk/>
            <pc:sldMk cId="1640398797" sldId="305"/>
            <ac:spMk id="64" creationId="{C1E97393-35F9-484D-974F-44159917EE93}"/>
          </ac:spMkLst>
        </pc:spChg>
        <pc:spChg chg="mod">
          <ac:chgData name="宏祥 周" userId="42c39fcb8d24ed92" providerId="LiveId" clId="{8998232E-22E1-4E19-BE41-0EBDAFA977E0}" dt="2024-02-26T20:27:43.183" v="275" actId="120"/>
          <ac:spMkLst>
            <pc:docMk/>
            <pc:sldMk cId="1640398797" sldId="305"/>
            <ac:spMk id="71" creationId="{3E217046-43B8-4406-8EB8-5C1496CA0155}"/>
          </ac:spMkLst>
        </pc:spChg>
        <pc:spChg chg="mod">
          <ac:chgData name="宏祥 周" userId="42c39fcb8d24ed92" providerId="LiveId" clId="{8998232E-22E1-4E19-BE41-0EBDAFA977E0}" dt="2024-02-26T20:27:51.449" v="284" actId="120"/>
          <ac:spMkLst>
            <pc:docMk/>
            <pc:sldMk cId="1640398797" sldId="305"/>
            <ac:spMk id="79" creationId="{A46D08DF-9F03-4C54-A747-54552EEE3A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8BD67A5D-1E02-488B-A5AD-3894BE9E7EF3}" type="datetimeFigureOut">
              <a:rPr lang="zh-CN" altLang="en-US" smtClean="0"/>
              <a:pPr/>
              <a:t>2024/3/9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345707C8-79F9-45C4-B6B2-6C3782DA4A43}" type="slidenum">
              <a:rPr lang="zh-CN" altLang="en-US" smtClean="0"/>
              <a:pPr/>
              <a:t>‹#›</a:t>
            </a:fld>
            <a:endParaRPr lang="zh-CN" altLang="en-US" dirty="0"/>
          </a:p>
        </p:txBody>
      </p:sp>
    </p:spTree>
    <p:extLst>
      <p:ext uri="{BB962C8B-B14F-4D97-AF65-F5344CB8AC3E}">
        <p14:creationId xmlns:p14="http://schemas.microsoft.com/office/powerpoint/2010/main" val="3239648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45707C8-79F9-45C4-B6B2-6C3782DA4A43}" type="slidenum">
              <a:rPr lang="zh-CN" altLang="en-US" smtClean="0"/>
              <a:t>1</a:t>
            </a:fld>
            <a:endParaRPr lang="zh-CN" altLang="en-US"/>
          </a:p>
        </p:txBody>
      </p:sp>
    </p:spTree>
    <p:extLst>
      <p:ext uri="{BB962C8B-B14F-4D97-AF65-F5344CB8AC3E}">
        <p14:creationId xmlns:p14="http://schemas.microsoft.com/office/powerpoint/2010/main" val="859637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B91F0-DC94-23BA-F4CA-B618DFF6B1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2E222C8-2FC8-D80B-9DF3-492B03EA02A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BA9E87B-45DC-9C12-FAA9-D4AC8726731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222155B-D804-58FE-27C9-22F758F62413}"/>
              </a:ext>
            </a:extLst>
          </p:cNvPr>
          <p:cNvSpPr>
            <a:spLocks noGrp="1"/>
          </p:cNvSpPr>
          <p:nvPr>
            <p:ph type="sldNum" sz="quarter" idx="5"/>
          </p:nvPr>
        </p:nvSpPr>
        <p:spPr/>
        <p:txBody>
          <a:bodyPr/>
          <a:lstStyle/>
          <a:p>
            <a:fld id="{345707C8-79F9-45C4-B6B2-6C3782DA4A43}" type="slidenum">
              <a:rPr lang="zh-CN" altLang="en-US" smtClean="0"/>
              <a:t>13</a:t>
            </a:fld>
            <a:endParaRPr lang="zh-CN" altLang="en-US"/>
          </a:p>
        </p:txBody>
      </p:sp>
    </p:spTree>
    <p:extLst>
      <p:ext uri="{BB962C8B-B14F-4D97-AF65-F5344CB8AC3E}">
        <p14:creationId xmlns:p14="http://schemas.microsoft.com/office/powerpoint/2010/main" val="427473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C01F9-31AB-CB87-060A-2E269FFE931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3A38B8-0148-AC9B-96CD-6EECA7ED70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3679DF-26B1-3583-7305-D0727DDD816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F889E70-AD85-D93C-F32C-31779ABD87EC}"/>
              </a:ext>
            </a:extLst>
          </p:cNvPr>
          <p:cNvSpPr>
            <a:spLocks noGrp="1"/>
          </p:cNvSpPr>
          <p:nvPr>
            <p:ph type="sldNum" sz="quarter" idx="5"/>
          </p:nvPr>
        </p:nvSpPr>
        <p:spPr/>
        <p:txBody>
          <a:bodyPr/>
          <a:lstStyle/>
          <a:p>
            <a:fld id="{345707C8-79F9-45C4-B6B2-6C3782DA4A43}" type="slidenum">
              <a:rPr lang="zh-CN" altLang="en-US" smtClean="0"/>
              <a:t>14</a:t>
            </a:fld>
            <a:endParaRPr lang="zh-CN" altLang="en-US"/>
          </a:p>
        </p:txBody>
      </p:sp>
    </p:spTree>
    <p:extLst>
      <p:ext uri="{BB962C8B-B14F-4D97-AF65-F5344CB8AC3E}">
        <p14:creationId xmlns:p14="http://schemas.microsoft.com/office/powerpoint/2010/main" val="220721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C01F9-31AB-CB87-060A-2E269FFE931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3A38B8-0148-AC9B-96CD-6EECA7ED70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3679DF-26B1-3583-7305-D0727DDD816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F889E70-AD85-D93C-F32C-31779ABD87EC}"/>
              </a:ext>
            </a:extLst>
          </p:cNvPr>
          <p:cNvSpPr>
            <a:spLocks noGrp="1"/>
          </p:cNvSpPr>
          <p:nvPr>
            <p:ph type="sldNum" sz="quarter" idx="5"/>
          </p:nvPr>
        </p:nvSpPr>
        <p:spPr/>
        <p:txBody>
          <a:bodyPr/>
          <a:lstStyle/>
          <a:p>
            <a:fld id="{345707C8-79F9-45C4-B6B2-6C3782DA4A43}" type="slidenum">
              <a:rPr lang="zh-CN" altLang="en-US" smtClean="0"/>
              <a:t>15</a:t>
            </a:fld>
            <a:endParaRPr lang="zh-CN" altLang="en-US"/>
          </a:p>
        </p:txBody>
      </p:sp>
    </p:spTree>
    <p:extLst>
      <p:ext uri="{BB962C8B-B14F-4D97-AF65-F5344CB8AC3E}">
        <p14:creationId xmlns:p14="http://schemas.microsoft.com/office/powerpoint/2010/main" val="8719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C01F9-31AB-CB87-060A-2E269FFE931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3A38B8-0148-AC9B-96CD-6EECA7ED70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3679DF-26B1-3583-7305-D0727DDD816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F889E70-AD85-D93C-F32C-31779ABD87EC}"/>
              </a:ext>
            </a:extLst>
          </p:cNvPr>
          <p:cNvSpPr>
            <a:spLocks noGrp="1"/>
          </p:cNvSpPr>
          <p:nvPr>
            <p:ph type="sldNum" sz="quarter" idx="5"/>
          </p:nvPr>
        </p:nvSpPr>
        <p:spPr/>
        <p:txBody>
          <a:bodyPr/>
          <a:lstStyle/>
          <a:p>
            <a:fld id="{345707C8-79F9-45C4-B6B2-6C3782DA4A43}" type="slidenum">
              <a:rPr lang="zh-CN" altLang="en-US" smtClean="0"/>
              <a:t>16</a:t>
            </a:fld>
            <a:endParaRPr lang="zh-CN" altLang="en-US"/>
          </a:p>
        </p:txBody>
      </p:sp>
    </p:spTree>
    <p:extLst>
      <p:ext uri="{BB962C8B-B14F-4D97-AF65-F5344CB8AC3E}">
        <p14:creationId xmlns:p14="http://schemas.microsoft.com/office/powerpoint/2010/main" val="1573029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C01F9-31AB-CB87-060A-2E269FFE931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63A38B8-0148-AC9B-96CD-6EECA7ED70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3679DF-26B1-3583-7305-D0727DDD816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F889E70-AD85-D93C-F32C-31779ABD87EC}"/>
              </a:ext>
            </a:extLst>
          </p:cNvPr>
          <p:cNvSpPr>
            <a:spLocks noGrp="1"/>
          </p:cNvSpPr>
          <p:nvPr>
            <p:ph type="sldNum" sz="quarter" idx="5"/>
          </p:nvPr>
        </p:nvSpPr>
        <p:spPr/>
        <p:txBody>
          <a:bodyPr/>
          <a:lstStyle/>
          <a:p>
            <a:fld id="{345707C8-79F9-45C4-B6B2-6C3782DA4A43}" type="slidenum">
              <a:rPr lang="zh-CN" altLang="en-US" smtClean="0"/>
              <a:t>17</a:t>
            </a:fld>
            <a:endParaRPr lang="zh-CN" altLang="en-US"/>
          </a:p>
        </p:txBody>
      </p:sp>
    </p:spTree>
    <p:extLst>
      <p:ext uri="{BB962C8B-B14F-4D97-AF65-F5344CB8AC3E}">
        <p14:creationId xmlns:p14="http://schemas.microsoft.com/office/powerpoint/2010/main" val="986621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FDB3-2345-CD74-50AB-242DC9A18DA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124E635-DBEC-583B-6604-78A1186CFBF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CC752B8-8852-AFF3-87FF-CD111CA330D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9648105-DA26-D309-5DBC-4E0898BDEC2A}"/>
              </a:ext>
            </a:extLst>
          </p:cNvPr>
          <p:cNvSpPr>
            <a:spLocks noGrp="1"/>
          </p:cNvSpPr>
          <p:nvPr>
            <p:ph type="sldNum" sz="quarter" idx="5"/>
          </p:nvPr>
        </p:nvSpPr>
        <p:spPr/>
        <p:txBody>
          <a:bodyPr/>
          <a:lstStyle/>
          <a:p>
            <a:fld id="{345707C8-79F9-45C4-B6B2-6C3782DA4A43}" type="slidenum">
              <a:rPr lang="zh-CN" altLang="en-US" smtClean="0"/>
              <a:t>18</a:t>
            </a:fld>
            <a:endParaRPr lang="zh-CN" altLang="en-US"/>
          </a:p>
        </p:txBody>
      </p:sp>
    </p:spTree>
    <p:extLst>
      <p:ext uri="{BB962C8B-B14F-4D97-AF65-F5344CB8AC3E}">
        <p14:creationId xmlns:p14="http://schemas.microsoft.com/office/powerpoint/2010/main" val="740051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C38E-3B85-35AE-E8CC-57FEF432E9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CDDE12-562A-AD64-4748-2C66191343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129744-84DB-1A81-6864-9E3C9D2D574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33591F0-9CDF-5E1D-8F8A-71136296F724}"/>
              </a:ext>
            </a:extLst>
          </p:cNvPr>
          <p:cNvSpPr>
            <a:spLocks noGrp="1"/>
          </p:cNvSpPr>
          <p:nvPr>
            <p:ph type="sldNum" sz="quarter" idx="5"/>
          </p:nvPr>
        </p:nvSpPr>
        <p:spPr/>
        <p:txBody>
          <a:bodyPr/>
          <a:lstStyle/>
          <a:p>
            <a:fld id="{345707C8-79F9-45C4-B6B2-6C3782DA4A43}" type="slidenum">
              <a:rPr lang="zh-CN" altLang="en-US" smtClean="0"/>
              <a:t>19</a:t>
            </a:fld>
            <a:endParaRPr lang="zh-CN" altLang="en-US"/>
          </a:p>
        </p:txBody>
      </p:sp>
    </p:spTree>
    <p:extLst>
      <p:ext uri="{BB962C8B-B14F-4D97-AF65-F5344CB8AC3E}">
        <p14:creationId xmlns:p14="http://schemas.microsoft.com/office/powerpoint/2010/main" val="963511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C38E-3B85-35AE-E8CC-57FEF432E9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CDDE12-562A-AD64-4748-2C66191343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129744-84DB-1A81-6864-9E3C9D2D574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33591F0-9CDF-5E1D-8F8A-71136296F724}"/>
              </a:ext>
            </a:extLst>
          </p:cNvPr>
          <p:cNvSpPr>
            <a:spLocks noGrp="1"/>
          </p:cNvSpPr>
          <p:nvPr>
            <p:ph type="sldNum" sz="quarter" idx="5"/>
          </p:nvPr>
        </p:nvSpPr>
        <p:spPr/>
        <p:txBody>
          <a:bodyPr/>
          <a:lstStyle/>
          <a:p>
            <a:fld id="{345707C8-79F9-45C4-B6B2-6C3782DA4A43}" type="slidenum">
              <a:rPr lang="zh-CN" altLang="en-US" smtClean="0"/>
              <a:t>20</a:t>
            </a:fld>
            <a:endParaRPr lang="zh-CN" altLang="en-US"/>
          </a:p>
        </p:txBody>
      </p:sp>
    </p:spTree>
    <p:extLst>
      <p:ext uri="{BB962C8B-B14F-4D97-AF65-F5344CB8AC3E}">
        <p14:creationId xmlns:p14="http://schemas.microsoft.com/office/powerpoint/2010/main" val="2660182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C38E-3B85-35AE-E8CC-57FEF432E9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CDDE12-562A-AD64-4748-2C66191343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129744-84DB-1A81-6864-9E3C9D2D574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33591F0-9CDF-5E1D-8F8A-71136296F724}"/>
              </a:ext>
            </a:extLst>
          </p:cNvPr>
          <p:cNvSpPr>
            <a:spLocks noGrp="1"/>
          </p:cNvSpPr>
          <p:nvPr>
            <p:ph type="sldNum" sz="quarter" idx="5"/>
          </p:nvPr>
        </p:nvSpPr>
        <p:spPr/>
        <p:txBody>
          <a:bodyPr/>
          <a:lstStyle/>
          <a:p>
            <a:fld id="{345707C8-79F9-45C4-B6B2-6C3782DA4A43}" type="slidenum">
              <a:rPr lang="zh-CN" altLang="en-US" smtClean="0"/>
              <a:t>22</a:t>
            </a:fld>
            <a:endParaRPr lang="zh-CN" altLang="en-US"/>
          </a:p>
        </p:txBody>
      </p:sp>
    </p:spTree>
    <p:extLst>
      <p:ext uri="{BB962C8B-B14F-4D97-AF65-F5344CB8AC3E}">
        <p14:creationId xmlns:p14="http://schemas.microsoft.com/office/powerpoint/2010/main" val="17254244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C38E-3B85-35AE-E8CC-57FEF432E9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CDDE12-562A-AD64-4748-2C66191343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129744-84DB-1A81-6864-9E3C9D2D574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33591F0-9CDF-5E1D-8F8A-71136296F724}"/>
              </a:ext>
            </a:extLst>
          </p:cNvPr>
          <p:cNvSpPr>
            <a:spLocks noGrp="1"/>
          </p:cNvSpPr>
          <p:nvPr>
            <p:ph type="sldNum" sz="quarter" idx="5"/>
          </p:nvPr>
        </p:nvSpPr>
        <p:spPr/>
        <p:txBody>
          <a:bodyPr/>
          <a:lstStyle/>
          <a:p>
            <a:fld id="{345707C8-79F9-45C4-B6B2-6C3782DA4A43}" type="slidenum">
              <a:rPr lang="zh-CN" altLang="en-US" smtClean="0"/>
              <a:t>23</a:t>
            </a:fld>
            <a:endParaRPr lang="zh-CN" altLang="en-US"/>
          </a:p>
        </p:txBody>
      </p:sp>
    </p:spTree>
    <p:extLst>
      <p:ext uri="{BB962C8B-B14F-4D97-AF65-F5344CB8AC3E}">
        <p14:creationId xmlns:p14="http://schemas.microsoft.com/office/powerpoint/2010/main" val="1649391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C6F12-C805-D1D0-8F69-9A8455B575A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C5E489D-590B-C9F0-6154-42CA4EF85B1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9AD51C-27C9-72A5-658E-174278DBB63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3A07FA8-E251-9F4D-7E33-C5BACE87D999}"/>
              </a:ext>
            </a:extLst>
          </p:cNvPr>
          <p:cNvSpPr>
            <a:spLocks noGrp="1"/>
          </p:cNvSpPr>
          <p:nvPr>
            <p:ph type="sldNum" sz="quarter" idx="5"/>
          </p:nvPr>
        </p:nvSpPr>
        <p:spPr/>
        <p:txBody>
          <a:bodyPr/>
          <a:lstStyle/>
          <a:p>
            <a:fld id="{345707C8-79F9-45C4-B6B2-6C3782DA4A43}" type="slidenum">
              <a:rPr lang="zh-CN" altLang="en-US" smtClean="0"/>
              <a:t>4</a:t>
            </a:fld>
            <a:endParaRPr lang="zh-CN" altLang="en-US"/>
          </a:p>
        </p:txBody>
      </p:sp>
    </p:spTree>
    <p:extLst>
      <p:ext uri="{BB962C8B-B14F-4D97-AF65-F5344CB8AC3E}">
        <p14:creationId xmlns:p14="http://schemas.microsoft.com/office/powerpoint/2010/main" val="3837365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C38E-3B85-35AE-E8CC-57FEF432E9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CDDE12-562A-AD64-4748-2C66191343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129744-84DB-1A81-6864-9E3C9D2D574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33591F0-9CDF-5E1D-8F8A-71136296F724}"/>
              </a:ext>
            </a:extLst>
          </p:cNvPr>
          <p:cNvSpPr>
            <a:spLocks noGrp="1"/>
          </p:cNvSpPr>
          <p:nvPr>
            <p:ph type="sldNum" sz="quarter" idx="5"/>
          </p:nvPr>
        </p:nvSpPr>
        <p:spPr/>
        <p:txBody>
          <a:bodyPr/>
          <a:lstStyle/>
          <a:p>
            <a:fld id="{345707C8-79F9-45C4-B6B2-6C3782DA4A43}" type="slidenum">
              <a:rPr lang="zh-CN" altLang="en-US" smtClean="0"/>
              <a:t>24</a:t>
            </a:fld>
            <a:endParaRPr lang="zh-CN" altLang="en-US"/>
          </a:p>
        </p:txBody>
      </p:sp>
    </p:spTree>
    <p:extLst>
      <p:ext uri="{BB962C8B-B14F-4D97-AF65-F5344CB8AC3E}">
        <p14:creationId xmlns:p14="http://schemas.microsoft.com/office/powerpoint/2010/main" val="3672293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C38E-3B85-35AE-E8CC-57FEF432E9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CDDE12-562A-AD64-4748-2C66191343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129744-84DB-1A81-6864-9E3C9D2D574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33591F0-9CDF-5E1D-8F8A-71136296F724}"/>
              </a:ext>
            </a:extLst>
          </p:cNvPr>
          <p:cNvSpPr>
            <a:spLocks noGrp="1"/>
          </p:cNvSpPr>
          <p:nvPr>
            <p:ph type="sldNum" sz="quarter" idx="5"/>
          </p:nvPr>
        </p:nvSpPr>
        <p:spPr/>
        <p:txBody>
          <a:bodyPr/>
          <a:lstStyle/>
          <a:p>
            <a:fld id="{345707C8-79F9-45C4-B6B2-6C3782DA4A43}" type="slidenum">
              <a:rPr lang="zh-CN" altLang="en-US" smtClean="0"/>
              <a:t>25</a:t>
            </a:fld>
            <a:endParaRPr lang="zh-CN" altLang="en-US"/>
          </a:p>
        </p:txBody>
      </p:sp>
    </p:spTree>
    <p:extLst>
      <p:ext uri="{BB962C8B-B14F-4D97-AF65-F5344CB8AC3E}">
        <p14:creationId xmlns:p14="http://schemas.microsoft.com/office/powerpoint/2010/main" val="2577483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C38E-3B85-35AE-E8CC-57FEF432E9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CDDE12-562A-AD64-4748-2C66191343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129744-84DB-1A81-6864-9E3C9D2D574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33591F0-9CDF-5E1D-8F8A-71136296F724}"/>
              </a:ext>
            </a:extLst>
          </p:cNvPr>
          <p:cNvSpPr>
            <a:spLocks noGrp="1"/>
          </p:cNvSpPr>
          <p:nvPr>
            <p:ph type="sldNum" sz="quarter" idx="5"/>
          </p:nvPr>
        </p:nvSpPr>
        <p:spPr/>
        <p:txBody>
          <a:bodyPr/>
          <a:lstStyle/>
          <a:p>
            <a:fld id="{345707C8-79F9-45C4-B6B2-6C3782DA4A43}" type="slidenum">
              <a:rPr lang="zh-CN" altLang="en-US" smtClean="0"/>
              <a:t>26</a:t>
            </a:fld>
            <a:endParaRPr lang="zh-CN" altLang="en-US"/>
          </a:p>
        </p:txBody>
      </p:sp>
    </p:spTree>
    <p:extLst>
      <p:ext uri="{BB962C8B-B14F-4D97-AF65-F5344CB8AC3E}">
        <p14:creationId xmlns:p14="http://schemas.microsoft.com/office/powerpoint/2010/main" val="3239023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C38E-3B85-35AE-E8CC-57FEF432E9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CDDE12-562A-AD64-4748-2C66191343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129744-84DB-1A81-6864-9E3C9D2D574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33591F0-9CDF-5E1D-8F8A-71136296F724}"/>
              </a:ext>
            </a:extLst>
          </p:cNvPr>
          <p:cNvSpPr>
            <a:spLocks noGrp="1"/>
          </p:cNvSpPr>
          <p:nvPr>
            <p:ph type="sldNum" sz="quarter" idx="5"/>
          </p:nvPr>
        </p:nvSpPr>
        <p:spPr/>
        <p:txBody>
          <a:bodyPr/>
          <a:lstStyle/>
          <a:p>
            <a:fld id="{345707C8-79F9-45C4-B6B2-6C3782DA4A43}" type="slidenum">
              <a:rPr lang="zh-CN" altLang="en-US" smtClean="0"/>
              <a:t>28</a:t>
            </a:fld>
            <a:endParaRPr lang="zh-CN" altLang="en-US"/>
          </a:p>
        </p:txBody>
      </p:sp>
    </p:spTree>
    <p:extLst>
      <p:ext uri="{BB962C8B-B14F-4D97-AF65-F5344CB8AC3E}">
        <p14:creationId xmlns:p14="http://schemas.microsoft.com/office/powerpoint/2010/main" val="19025341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C38E-3B85-35AE-E8CC-57FEF432E9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CDDE12-562A-AD64-4748-2C66191343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129744-84DB-1A81-6864-9E3C9D2D5749}"/>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33591F0-9CDF-5E1D-8F8A-71136296F724}"/>
              </a:ext>
            </a:extLst>
          </p:cNvPr>
          <p:cNvSpPr>
            <a:spLocks noGrp="1"/>
          </p:cNvSpPr>
          <p:nvPr>
            <p:ph type="sldNum" sz="quarter" idx="5"/>
          </p:nvPr>
        </p:nvSpPr>
        <p:spPr/>
        <p:txBody>
          <a:bodyPr/>
          <a:lstStyle/>
          <a:p>
            <a:fld id="{345707C8-79F9-45C4-B6B2-6C3782DA4A43}" type="slidenum">
              <a:rPr lang="zh-CN" altLang="en-US" smtClean="0"/>
              <a:t>29</a:t>
            </a:fld>
            <a:endParaRPr lang="zh-CN" altLang="en-US"/>
          </a:p>
        </p:txBody>
      </p:sp>
    </p:spTree>
    <p:extLst>
      <p:ext uri="{BB962C8B-B14F-4D97-AF65-F5344CB8AC3E}">
        <p14:creationId xmlns:p14="http://schemas.microsoft.com/office/powerpoint/2010/main" val="3102291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B6E25-0D65-A360-5B80-EB2B0728D5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37D124-CE71-1580-01CC-2A19DF15A97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702F23-1A30-F5F0-CB33-0D657319545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776BA82-4640-EF79-7510-7BFF211265ED}"/>
              </a:ext>
            </a:extLst>
          </p:cNvPr>
          <p:cNvSpPr>
            <a:spLocks noGrp="1"/>
          </p:cNvSpPr>
          <p:nvPr>
            <p:ph type="sldNum" sz="quarter" idx="5"/>
          </p:nvPr>
        </p:nvSpPr>
        <p:spPr/>
        <p:txBody>
          <a:bodyPr/>
          <a:lstStyle/>
          <a:p>
            <a:fld id="{345707C8-79F9-45C4-B6B2-6C3782DA4A43}" type="slidenum">
              <a:rPr lang="zh-CN" altLang="en-US" smtClean="0"/>
              <a:t>30</a:t>
            </a:fld>
            <a:endParaRPr lang="zh-CN" altLang="en-US"/>
          </a:p>
        </p:txBody>
      </p:sp>
    </p:spTree>
    <p:extLst>
      <p:ext uri="{BB962C8B-B14F-4D97-AF65-F5344CB8AC3E}">
        <p14:creationId xmlns:p14="http://schemas.microsoft.com/office/powerpoint/2010/main" val="33387208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45707C8-79F9-45C4-B6B2-6C3782DA4A43}" type="slidenum">
              <a:rPr lang="zh-CN" altLang="en-US" smtClean="0"/>
              <a:t>31</a:t>
            </a:fld>
            <a:endParaRPr lang="zh-CN" altLang="en-US"/>
          </a:p>
        </p:txBody>
      </p:sp>
    </p:spTree>
    <p:extLst>
      <p:ext uri="{BB962C8B-B14F-4D97-AF65-F5344CB8AC3E}">
        <p14:creationId xmlns:p14="http://schemas.microsoft.com/office/powerpoint/2010/main" val="779539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B6E25-0D65-A360-5B80-EB2B0728D5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37D124-CE71-1580-01CC-2A19DF15A97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702F23-1A30-F5F0-CB33-0D657319545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776BA82-4640-EF79-7510-7BFF211265ED}"/>
              </a:ext>
            </a:extLst>
          </p:cNvPr>
          <p:cNvSpPr>
            <a:spLocks noGrp="1"/>
          </p:cNvSpPr>
          <p:nvPr>
            <p:ph type="sldNum" sz="quarter" idx="5"/>
          </p:nvPr>
        </p:nvSpPr>
        <p:spPr/>
        <p:txBody>
          <a:bodyPr/>
          <a:lstStyle/>
          <a:p>
            <a:fld id="{345707C8-79F9-45C4-B6B2-6C3782DA4A43}" type="slidenum">
              <a:rPr lang="zh-CN" altLang="en-US" smtClean="0"/>
              <a:t>32</a:t>
            </a:fld>
            <a:endParaRPr lang="zh-CN" altLang="en-US"/>
          </a:p>
        </p:txBody>
      </p:sp>
    </p:spTree>
    <p:extLst>
      <p:ext uri="{BB962C8B-B14F-4D97-AF65-F5344CB8AC3E}">
        <p14:creationId xmlns:p14="http://schemas.microsoft.com/office/powerpoint/2010/main" val="422558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5B360-8EED-377E-2C38-CCAA8B1A35A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5ACC79-AFAC-4853-8E59-626D6E1A648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A6207B1-2B8D-0C6B-B4ED-46FF695A0F2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C47BB87-F158-9BB2-0A32-DC05DB3D5B85}"/>
              </a:ext>
            </a:extLst>
          </p:cNvPr>
          <p:cNvSpPr>
            <a:spLocks noGrp="1"/>
          </p:cNvSpPr>
          <p:nvPr>
            <p:ph type="sldNum" sz="quarter" idx="5"/>
          </p:nvPr>
        </p:nvSpPr>
        <p:spPr/>
        <p:txBody>
          <a:bodyPr/>
          <a:lstStyle/>
          <a:p>
            <a:fld id="{345707C8-79F9-45C4-B6B2-6C3782DA4A43}" type="slidenum">
              <a:rPr lang="zh-CN" altLang="en-US" smtClean="0"/>
              <a:t>5</a:t>
            </a:fld>
            <a:endParaRPr lang="zh-CN" altLang="en-US"/>
          </a:p>
        </p:txBody>
      </p:sp>
    </p:spTree>
    <p:extLst>
      <p:ext uri="{BB962C8B-B14F-4D97-AF65-F5344CB8AC3E}">
        <p14:creationId xmlns:p14="http://schemas.microsoft.com/office/powerpoint/2010/main" val="4224373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D255-609E-8AB1-A31B-C7931A5F23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34524CB-2EDF-0663-2236-A5A38D18AA5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B254FC5-D169-6137-33B1-8F911A5535A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C8066F6-4FA7-9356-E3F9-ACC3FAD0C3E6}"/>
              </a:ext>
            </a:extLst>
          </p:cNvPr>
          <p:cNvSpPr>
            <a:spLocks noGrp="1"/>
          </p:cNvSpPr>
          <p:nvPr>
            <p:ph type="sldNum" sz="quarter" idx="5"/>
          </p:nvPr>
        </p:nvSpPr>
        <p:spPr/>
        <p:txBody>
          <a:bodyPr/>
          <a:lstStyle/>
          <a:p>
            <a:fld id="{345707C8-79F9-45C4-B6B2-6C3782DA4A43}" type="slidenum">
              <a:rPr lang="zh-CN" altLang="en-US" smtClean="0"/>
              <a:t>6</a:t>
            </a:fld>
            <a:endParaRPr lang="zh-CN" altLang="en-US"/>
          </a:p>
        </p:txBody>
      </p:sp>
    </p:spTree>
    <p:extLst>
      <p:ext uri="{BB962C8B-B14F-4D97-AF65-F5344CB8AC3E}">
        <p14:creationId xmlns:p14="http://schemas.microsoft.com/office/powerpoint/2010/main" val="303008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ADA20-1D9D-542D-E243-3FE13DD00C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9FC1940-894E-E84C-05E9-E740DEA537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9896A94-83F0-A512-2D2C-D18DCDE86BD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35F5DA4-0CB2-8338-0DBD-F5D4685C7C5D}"/>
              </a:ext>
            </a:extLst>
          </p:cNvPr>
          <p:cNvSpPr>
            <a:spLocks noGrp="1"/>
          </p:cNvSpPr>
          <p:nvPr>
            <p:ph type="sldNum" sz="quarter" idx="5"/>
          </p:nvPr>
        </p:nvSpPr>
        <p:spPr/>
        <p:txBody>
          <a:bodyPr/>
          <a:lstStyle/>
          <a:p>
            <a:fld id="{345707C8-79F9-45C4-B6B2-6C3782DA4A43}" type="slidenum">
              <a:rPr lang="zh-CN" altLang="en-US" smtClean="0"/>
              <a:t>7</a:t>
            </a:fld>
            <a:endParaRPr lang="zh-CN" altLang="en-US"/>
          </a:p>
        </p:txBody>
      </p:sp>
    </p:spTree>
    <p:extLst>
      <p:ext uri="{BB962C8B-B14F-4D97-AF65-F5344CB8AC3E}">
        <p14:creationId xmlns:p14="http://schemas.microsoft.com/office/powerpoint/2010/main" val="353807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B6E25-0D65-A360-5B80-EB2B0728D5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37D124-CE71-1580-01CC-2A19DF15A97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702F23-1A30-F5F0-CB33-0D657319545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776BA82-4640-EF79-7510-7BFF211265ED}"/>
              </a:ext>
            </a:extLst>
          </p:cNvPr>
          <p:cNvSpPr>
            <a:spLocks noGrp="1"/>
          </p:cNvSpPr>
          <p:nvPr>
            <p:ph type="sldNum" sz="quarter" idx="5"/>
          </p:nvPr>
        </p:nvSpPr>
        <p:spPr/>
        <p:txBody>
          <a:bodyPr/>
          <a:lstStyle/>
          <a:p>
            <a:fld id="{345707C8-79F9-45C4-B6B2-6C3782DA4A43}" type="slidenum">
              <a:rPr lang="zh-CN" altLang="en-US" smtClean="0"/>
              <a:t>9</a:t>
            </a:fld>
            <a:endParaRPr lang="zh-CN" altLang="en-US"/>
          </a:p>
        </p:txBody>
      </p:sp>
    </p:spTree>
    <p:extLst>
      <p:ext uri="{BB962C8B-B14F-4D97-AF65-F5344CB8AC3E}">
        <p14:creationId xmlns:p14="http://schemas.microsoft.com/office/powerpoint/2010/main" val="2658763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0CB32-5917-7314-817B-6965980D812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6543E6-79D4-719D-B6E7-41FC76AD57E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5F49007-B4BF-9F5D-3B83-2912852C63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D82E388-4119-3B2F-919A-399BA2A32262}"/>
              </a:ext>
            </a:extLst>
          </p:cNvPr>
          <p:cNvSpPr>
            <a:spLocks noGrp="1"/>
          </p:cNvSpPr>
          <p:nvPr>
            <p:ph type="sldNum" sz="quarter" idx="5"/>
          </p:nvPr>
        </p:nvSpPr>
        <p:spPr/>
        <p:txBody>
          <a:bodyPr/>
          <a:lstStyle/>
          <a:p>
            <a:fld id="{345707C8-79F9-45C4-B6B2-6C3782DA4A43}" type="slidenum">
              <a:rPr lang="zh-CN" altLang="en-US" smtClean="0"/>
              <a:t>10</a:t>
            </a:fld>
            <a:endParaRPr lang="zh-CN" altLang="en-US"/>
          </a:p>
        </p:txBody>
      </p:sp>
    </p:spTree>
    <p:extLst>
      <p:ext uri="{BB962C8B-B14F-4D97-AF65-F5344CB8AC3E}">
        <p14:creationId xmlns:p14="http://schemas.microsoft.com/office/powerpoint/2010/main" val="107378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49C3F-2972-13BF-92B7-42620C475C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60C0682-F930-D78D-D7C1-63235A1A604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016CEC8-1339-2CCD-D7C8-BE05F24D4F0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6A3AABC-31B2-5679-0575-7E7234E3EB23}"/>
              </a:ext>
            </a:extLst>
          </p:cNvPr>
          <p:cNvSpPr>
            <a:spLocks noGrp="1"/>
          </p:cNvSpPr>
          <p:nvPr>
            <p:ph type="sldNum" sz="quarter" idx="5"/>
          </p:nvPr>
        </p:nvSpPr>
        <p:spPr/>
        <p:txBody>
          <a:bodyPr/>
          <a:lstStyle/>
          <a:p>
            <a:fld id="{345707C8-79F9-45C4-B6B2-6C3782DA4A43}" type="slidenum">
              <a:rPr lang="zh-CN" altLang="en-US" smtClean="0"/>
              <a:t>11</a:t>
            </a:fld>
            <a:endParaRPr lang="zh-CN" altLang="en-US"/>
          </a:p>
        </p:txBody>
      </p:sp>
    </p:spTree>
    <p:extLst>
      <p:ext uri="{BB962C8B-B14F-4D97-AF65-F5344CB8AC3E}">
        <p14:creationId xmlns:p14="http://schemas.microsoft.com/office/powerpoint/2010/main" val="1250794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DA253-EC54-B7DB-4637-FC7AB0A2C71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2194820-FA97-E460-D661-2B2D1AE5473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049BC13-048E-1C32-2217-CDFE67229A1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DC8D3AB-C016-1AA4-9E15-B5665697CF68}"/>
              </a:ext>
            </a:extLst>
          </p:cNvPr>
          <p:cNvSpPr>
            <a:spLocks noGrp="1"/>
          </p:cNvSpPr>
          <p:nvPr>
            <p:ph type="sldNum" sz="quarter" idx="5"/>
          </p:nvPr>
        </p:nvSpPr>
        <p:spPr/>
        <p:txBody>
          <a:bodyPr/>
          <a:lstStyle/>
          <a:p>
            <a:fld id="{345707C8-79F9-45C4-B6B2-6C3782DA4A43}" type="slidenum">
              <a:rPr lang="zh-CN" altLang="en-US" smtClean="0"/>
              <a:t>12</a:t>
            </a:fld>
            <a:endParaRPr lang="zh-CN" altLang="en-US"/>
          </a:p>
        </p:txBody>
      </p:sp>
    </p:spTree>
    <p:extLst>
      <p:ext uri="{BB962C8B-B14F-4D97-AF65-F5344CB8AC3E}">
        <p14:creationId xmlns:p14="http://schemas.microsoft.com/office/powerpoint/2010/main" val="2745093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3" name="图片 2" descr="花瓶里插着花&#10;&#10;描述已自动生成">
            <a:extLst>
              <a:ext uri="{FF2B5EF4-FFF2-40B4-BE49-F238E27FC236}">
                <a16:creationId xmlns:a16="http://schemas.microsoft.com/office/drawing/2014/main" id="{53609528-832B-45DD-A525-0AFB32DC703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7662" r="34201"/>
          <a:stretch/>
        </p:blipFill>
        <p:spPr>
          <a:xfrm rot="16200000">
            <a:off x="2657145" y="-2657145"/>
            <a:ext cx="6877710" cy="12192000"/>
          </a:xfrm>
          <a:prstGeom prst="rect">
            <a:avLst/>
          </a:prstGeom>
        </p:spPr>
      </p:pic>
      <p:sp>
        <p:nvSpPr>
          <p:cNvPr id="9" name="任意多边形: 形状 8">
            <a:extLst>
              <a:ext uri="{FF2B5EF4-FFF2-40B4-BE49-F238E27FC236}">
                <a16:creationId xmlns:a16="http://schemas.microsoft.com/office/drawing/2014/main" id="{5B6D4239-5834-40E8-8828-E306A9775F9E}"/>
              </a:ext>
            </a:extLst>
          </p:cNvPr>
          <p:cNvSpPr/>
          <p:nvPr userDrawn="1"/>
        </p:nvSpPr>
        <p:spPr>
          <a:xfrm>
            <a:off x="1203960" y="0"/>
            <a:ext cx="9784080" cy="6858000"/>
          </a:xfrm>
          <a:custGeom>
            <a:avLst/>
            <a:gdLst>
              <a:gd name="connsiteX0" fmla="*/ 1404058 w 9784080"/>
              <a:gd name="connsiteY0" fmla="*/ 0 h 6858000"/>
              <a:gd name="connsiteX1" fmla="*/ 8380022 w 9784080"/>
              <a:gd name="connsiteY1" fmla="*/ 0 h 6858000"/>
              <a:gd name="connsiteX2" fmla="*/ 8513217 w 9784080"/>
              <a:gd name="connsiteY2" fmla="*/ 139703 h 6858000"/>
              <a:gd name="connsiteX3" fmla="*/ 9784080 w 9784080"/>
              <a:gd name="connsiteY3" fmla="*/ 3429000 h 6858000"/>
              <a:gd name="connsiteX4" fmla="*/ 8513217 w 9784080"/>
              <a:gd name="connsiteY4" fmla="*/ 6718297 h 6858000"/>
              <a:gd name="connsiteX5" fmla="*/ 8380023 w 9784080"/>
              <a:gd name="connsiteY5" fmla="*/ 6858000 h 6858000"/>
              <a:gd name="connsiteX6" fmla="*/ 1404058 w 9784080"/>
              <a:gd name="connsiteY6" fmla="*/ 6858000 h 6858000"/>
              <a:gd name="connsiteX7" fmla="*/ 1270864 w 9784080"/>
              <a:gd name="connsiteY7" fmla="*/ 6718297 h 6858000"/>
              <a:gd name="connsiteX8" fmla="*/ 0 w 9784080"/>
              <a:gd name="connsiteY8" fmla="*/ 3429000 h 6858000"/>
              <a:gd name="connsiteX9" fmla="*/ 1270864 w 9784080"/>
              <a:gd name="connsiteY9" fmla="*/ 1397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84080" h="6858000">
                <a:moveTo>
                  <a:pt x="1404058" y="0"/>
                </a:moveTo>
                <a:lnTo>
                  <a:pt x="8380022" y="0"/>
                </a:lnTo>
                <a:lnTo>
                  <a:pt x="8513217" y="139703"/>
                </a:lnTo>
                <a:cubicBezTo>
                  <a:pt x="9302826" y="1008466"/>
                  <a:pt x="9784080" y="2162532"/>
                  <a:pt x="9784080" y="3429000"/>
                </a:cubicBezTo>
                <a:cubicBezTo>
                  <a:pt x="9784080" y="4695469"/>
                  <a:pt x="9302826" y="5849534"/>
                  <a:pt x="8513217" y="6718297"/>
                </a:cubicBezTo>
                <a:lnTo>
                  <a:pt x="8380023" y="6858000"/>
                </a:lnTo>
                <a:lnTo>
                  <a:pt x="1404058" y="6858000"/>
                </a:lnTo>
                <a:lnTo>
                  <a:pt x="1270864" y="6718297"/>
                </a:lnTo>
                <a:cubicBezTo>
                  <a:pt x="481254" y="5849534"/>
                  <a:pt x="0" y="4695469"/>
                  <a:pt x="0" y="3429000"/>
                </a:cubicBezTo>
                <a:cubicBezTo>
                  <a:pt x="0" y="2162532"/>
                  <a:pt x="481254" y="1008466"/>
                  <a:pt x="1270864" y="139703"/>
                </a:cubicBezTo>
                <a:close/>
              </a:path>
            </a:pathLst>
          </a:custGeom>
          <a:solidFill>
            <a:srgbClr val="FAFAFD"/>
          </a:solidFill>
          <a:ln>
            <a:noFill/>
          </a:ln>
          <a:effectLst>
            <a:outerShdw blurRad="762000" dist="381000" dir="5400000" algn="t" rotWithShape="0">
              <a:srgbClr val="001540">
                <a:alpha val="4706"/>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7" name="椭圆 6">
            <a:extLst>
              <a:ext uri="{FF2B5EF4-FFF2-40B4-BE49-F238E27FC236}">
                <a16:creationId xmlns:a16="http://schemas.microsoft.com/office/drawing/2014/main" id="{3A0E3F19-12C8-4473-9BBF-F880B686446D}"/>
              </a:ext>
            </a:extLst>
          </p:cNvPr>
          <p:cNvSpPr/>
          <p:nvPr userDrawn="1"/>
        </p:nvSpPr>
        <p:spPr>
          <a:xfrm>
            <a:off x="2896568" y="229568"/>
            <a:ext cx="6398864" cy="6398864"/>
          </a:xfrm>
          <a:prstGeom prst="ellipse">
            <a:avLst/>
          </a:prstGeom>
          <a:solidFill>
            <a:srgbClr val="FAFAFD"/>
          </a:solidFill>
          <a:ln>
            <a:noFill/>
          </a:ln>
          <a:effectLst>
            <a:outerShdw blurRad="762000" dist="381000" dir="5400000" algn="t" rotWithShape="0">
              <a:srgbClr val="00154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97856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2" name="图片 1" descr="花瓶里插着花&#10;&#10;描述已自动生成">
            <a:extLst>
              <a:ext uri="{FF2B5EF4-FFF2-40B4-BE49-F238E27FC236}">
                <a16:creationId xmlns:a16="http://schemas.microsoft.com/office/drawing/2014/main" id="{369096EB-A2FF-4EE5-9687-55EAB7B5CF9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7662" r="34201"/>
          <a:stretch/>
        </p:blipFill>
        <p:spPr>
          <a:xfrm rot="16200000">
            <a:off x="2657145" y="-2657145"/>
            <a:ext cx="6877710" cy="12192000"/>
          </a:xfrm>
          <a:prstGeom prst="rect">
            <a:avLst/>
          </a:prstGeom>
        </p:spPr>
      </p:pic>
      <p:sp>
        <p:nvSpPr>
          <p:cNvPr id="5" name="任意多边形: 形状 4">
            <a:extLst>
              <a:ext uri="{FF2B5EF4-FFF2-40B4-BE49-F238E27FC236}">
                <a16:creationId xmlns:a16="http://schemas.microsoft.com/office/drawing/2014/main" id="{BC0EE14C-E2AA-4985-BC48-D494CDA4BBFD}"/>
              </a:ext>
            </a:extLst>
          </p:cNvPr>
          <p:cNvSpPr/>
          <p:nvPr userDrawn="1"/>
        </p:nvSpPr>
        <p:spPr>
          <a:xfrm>
            <a:off x="1203960" y="0"/>
            <a:ext cx="9784080" cy="6858000"/>
          </a:xfrm>
          <a:custGeom>
            <a:avLst/>
            <a:gdLst>
              <a:gd name="connsiteX0" fmla="*/ 1404058 w 9784080"/>
              <a:gd name="connsiteY0" fmla="*/ 0 h 6858000"/>
              <a:gd name="connsiteX1" fmla="*/ 8380022 w 9784080"/>
              <a:gd name="connsiteY1" fmla="*/ 0 h 6858000"/>
              <a:gd name="connsiteX2" fmla="*/ 8513217 w 9784080"/>
              <a:gd name="connsiteY2" fmla="*/ 139703 h 6858000"/>
              <a:gd name="connsiteX3" fmla="*/ 9784080 w 9784080"/>
              <a:gd name="connsiteY3" fmla="*/ 3429000 h 6858000"/>
              <a:gd name="connsiteX4" fmla="*/ 8513217 w 9784080"/>
              <a:gd name="connsiteY4" fmla="*/ 6718297 h 6858000"/>
              <a:gd name="connsiteX5" fmla="*/ 8380023 w 9784080"/>
              <a:gd name="connsiteY5" fmla="*/ 6858000 h 6858000"/>
              <a:gd name="connsiteX6" fmla="*/ 1404058 w 9784080"/>
              <a:gd name="connsiteY6" fmla="*/ 6858000 h 6858000"/>
              <a:gd name="connsiteX7" fmla="*/ 1270864 w 9784080"/>
              <a:gd name="connsiteY7" fmla="*/ 6718297 h 6858000"/>
              <a:gd name="connsiteX8" fmla="*/ 0 w 9784080"/>
              <a:gd name="connsiteY8" fmla="*/ 3429000 h 6858000"/>
              <a:gd name="connsiteX9" fmla="*/ 1270864 w 9784080"/>
              <a:gd name="connsiteY9" fmla="*/ 1397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84080" h="6858000">
                <a:moveTo>
                  <a:pt x="1404058" y="0"/>
                </a:moveTo>
                <a:lnTo>
                  <a:pt x="8380022" y="0"/>
                </a:lnTo>
                <a:lnTo>
                  <a:pt x="8513217" y="139703"/>
                </a:lnTo>
                <a:cubicBezTo>
                  <a:pt x="9302826" y="1008466"/>
                  <a:pt x="9784080" y="2162532"/>
                  <a:pt x="9784080" y="3429000"/>
                </a:cubicBezTo>
                <a:cubicBezTo>
                  <a:pt x="9784080" y="4695469"/>
                  <a:pt x="9302826" y="5849534"/>
                  <a:pt x="8513217" y="6718297"/>
                </a:cubicBezTo>
                <a:lnTo>
                  <a:pt x="8380023" y="6858000"/>
                </a:lnTo>
                <a:lnTo>
                  <a:pt x="1404058" y="6858000"/>
                </a:lnTo>
                <a:lnTo>
                  <a:pt x="1270864" y="6718297"/>
                </a:lnTo>
                <a:cubicBezTo>
                  <a:pt x="481254" y="5849534"/>
                  <a:pt x="0" y="4695469"/>
                  <a:pt x="0" y="3429000"/>
                </a:cubicBezTo>
                <a:cubicBezTo>
                  <a:pt x="0" y="2162532"/>
                  <a:pt x="481254" y="1008466"/>
                  <a:pt x="1270864" y="139703"/>
                </a:cubicBezTo>
                <a:close/>
              </a:path>
            </a:pathLst>
          </a:custGeom>
          <a:solidFill>
            <a:srgbClr val="FAFAFD"/>
          </a:solidFill>
          <a:ln>
            <a:noFill/>
          </a:ln>
          <a:effectLst>
            <a:outerShdw blurRad="762000" dist="381000" dir="5400000" algn="t" rotWithShape="0">
              <a:srgbClr val="001540">
                <a:alpha val="4706"/>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6" name="任意多边形: 形状 5">
            <a:extLst>
              <a:ext uri="{FF2B5EF4-FFF2-40B4-BE49-F238E27FC236}">
                <a16:creationId xmlns:a16="http://schemas.microsoft.com/office/drawing/2014/main" id="{1B92888C-2E91-4A9B-9F6A-1FD7AEA4C78A}"/>
              </a:ext>
            </a:extLst>
          </p:cNvPr>
          <p:cNvSpPr/>
          <p:nvPr userDrawn="1"/>
        </p:nvSpPr>
        <p:spPr>
          <a:xfrm>
            <a:off x="2879278" y="0"/>
            <a:ext cx="6433444" cy="2897040"/>
          </a:xfrm>
          <a:custGeom>
            <a:avLst/>
            <a:gdLst>
              <a:gd name="connsiteX0" fmla="*/ 0 w 6433444"/>
              <a:gd name="connsiteY0" fmla="*/ 0 h 2897040"/>
              <a:gd name="connsiteX1" fmla="*/ 6433444 w 6433444"/>
              <a:gd name="connsiteY1" fmla="*/ 0 h 2897040"/>
              <a:gd name="connsiteX2" fmla="*/ 6385454 w 6433444"/>
              <a:gd name="connsiteY2" fmla="*/ 314449 h 2897040"/>
              <a:gd name="connsiteX3" fmla="*/ 3216722 w 6433444"/>
              <a:gd name="connsiteY3" fmla="*/ 2897040 h 2897040"/>
              <a:gd name="connsiteX4" fmla="*/ 47991 w 6433444"/>
              <a:gd name="connsiteY4" fmla="*/ 314449 h 2897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3444" h="2897040">
                <a:moveTo>
                  <a:pt x="0" y="0"/>
                </a:moveTo>
                <a:lnTo>
                  <a:pt x="6433444" y="0"/>
                </a:lnTo>
                <a:lnTo>
                  <a:pt x="6385454" y="314449"/>
                </a:lnTo>
                <a:cubicBezTo>
                  <a:pt x="6083854" y="1788331"/>
                  <a:pt x="4779764" y="2897040"/>
                  <a:pt x="3216722" y="2897040"/>
                </a:cubicBezTo>
                <a:cubicBezTo>
                  <a:pt x="1653680" y="2897040"/>
                  <a:pt x="349591" y="1788331"/>
                  <a:pt x="47991" y="314449"/>
                </a:cubicBezTo>
                <a:close/>
              </a:path>
            </a:pathLst>
          </a:custGeom>
          <a:solidFill>
            <a:srgbClr val="FAFAFD"/>
          </a:solidFill>
          <a:ln>
            <a:noFill/>
          </a:ln>
          <a:effectLst>
            <a:outerShdw blurRad="762000" dist="381000" dir="5400000" algn="t" rotWithShape="0">
              <a:srgbClr val="00154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p>
        </p:txBody>
      </p:sp>
    </p:spTree>
    <p:extLst>
      <p:ext uri="{BB962C8B-B14F-4D97-AF65-F5344CB8AC3E}">
        <p14:creationId xmlns:p14="http://schemas.microsoft.com/office/powerpoint/2010/main" val="1093134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pic>
        <p:nvPicPr>
          <p:cNvPr id="2" name="图片 1" descr="花瓶里插着花&#10;&#10;描述已自动生成">
            <a:extLst>
              <a:ext uri="{FF2B5EF4-FFF2-40B4-BE49-F238E27FC236}">
                <a16:creationId xmlns:a16="http://schemas.microsoft.com/office/drawing/2014/main" id="{8914246D-EF01-4BCB-8CF3-86FF1E99387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7662" r="34201"/>
          <a:stretch/>
        </p:blipFill>
        <p:spPr>
          <a:xfrm rot="16200000">
            <a:off x="2657145" y="-2657145"/>
            <a:ext cx="6877710" cy="12192000"/>
          </a:xfrm>
          <a:prstGeom prst="rect">
            <a:avLst/>
          </a:prstGeom>
        </p:spPr>
      </p:pic>
      <p:sp>
        <p:nvSpPr>
          <p:cNvPr id="7" name="任意多边形: 形状 6">
            <a:extLst>
              <a:ext uri="{FF2B5EF4-FFF2-40B4-BE49-F238E27FC236}">
                <a16:creationId xmlns:a16="http://schemas.microsoft.com/office/drawing/2014/main" id="{2FA3FCDF-F2EF-4765-8668-02A8B7D3B71D}"/>
              </a:ext>
            </a:extLst>
          </p:cNvPr>
          <p:cNvSpPr/>
          <p:nvPr userDrawn="1"/>
        </p:nvSpPr>
        <p:spPr>
          <a:xfrm>
            <a:off x="0" y="0"/>
            <a:ext cx="8309364" cy="6858000"/>
          </a:xfrm>
          <a:custGeom>
            <a:avLst/>
            <a:gdLst>
              <a:gd name="connsiteX0" fmla="*/ 0 w 8309364"/>
              <a:gd name="connsiteY0" fmla="*/ 0 h 6858000"/>
              <a:gd name="connsiteX1" fmla="*/ 6975034 w 8309364"/>
              <a:gd name="connsiteY1" fmla="*/ 0 h 6858000"/>
              <a:gd name="connsiteX2" fmla="*/ 6990992 w 8309364"/>
              <a:gd name="connsiteY2" fmla="*/ 16739 h 6858000"/>
              <a:gd name="connsiteX3" fmla="*/ 8309364 w 8309364"/>
              <a:gd name="connsiteY3" fmla="*/ 3429000 h 6858000"/>
              <a:gd name="connsiteX4" fmla="*/ 6990992 w 8309364"/>
              <a:gd name="connsiteY4" fmla="*/ 6841262 h 6858000"/>
              <a:gd name="connsiteX5" fmla="*/ 6975034 w 8309364"/>
              <a:gd name="connsiteY5" fmla="*/ 6858000 h 6858000"/>
              <a:gd name="connsiteX6" fmla="*/ 0 w 8309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364" h="6858000">
                <a:moveTo>
                  <a:pt x="0" y="0"/>
                </a:moveTo>
                <a:lnTo>
                  <a:pt x="6975034" y="0"/>
                </a:lnTo>
                <a:lnTo>
                  <a:pt x="6990992" y="16739"/>
                </a:lnTo>
                <a:cubicBezTo>
                  <a:pt x="7810119" y="917979"/>
                  <a:pt x="8309364" y="2115187"/>
                  <a:pt x="8309364" y="3429000"/>
                </a:cubicBezTo>
                <a:cubicBezTo>
                  <a:pt x="8309364" y="4742813"/>
                  <a:pt x="7810119" y="5940021"/>
                  <a:pt x="6990992" y="6841262"/>
                </a:cubicBezTo>
                <a:lnTo>
                  <a:pt x="6975034" y="6858000"/>
                </a:lnTo>
                <a:lnTo>
                  <a:pt x="0" y="6858000"/>
                </a:lnTo>
                <a:close/>
              </a:path>
            </a:pathLst>
          </a:custGeom>
          <a:solidFill>
            <a:srgbClr val="FAFAFD"/>
          </a:solidFill>
          <a:ln>
            <a:noFill/>
          </a:ln>
          <a:effectLst>
            <a:outerShdw blurRad="762000" dist="381000" dir="5400000" algn="t" rotWithShape="0">
              <a:srgbClr val="00154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p>
        </p:txBody>
      </p:sp>
      <p:sp>
        <p:nvSpPr>
          <p:cNvPr id="6" name="椭圆 5">
            <a:extLst>
              <a:ext uri="{FF2B5EF4-FFF2-40B4-BE49-F238E27FC236}">
                <a16:creationId xmlns:a16="http://schemas.microsoft.com/office/drawing/2014/main" id="{CA53195B-BE3E-49A9-8089-685D641A70DB}"/>
              </a:ext>
            </a:extLst>
          </p:cNvPr>
          <p:cNvSpPr/>
          <p:nvPr userDrawn="1"/>
        </p:nvSpPr>
        <p:spPr>
          <a:xfrm>
            <a:off x="5062712" y="194556"/>
            <a:ext cx="6468888" cy="6468888"/>
          </a:xfrm>
          <a:prstGeom prst="ellipse">
            <a:avLst/>
          </a:prstGeom>
          <a:solidFill>
            <a:srgbClr val="FAFAFD"/>
          </a:solidFill>
          <a:ln>
            <a:noFill/>
          </a:ln>
          <a:effectLst>
            <a:outerShdw blurRad="762000" dist="381000" dir="5400000" algn="t" rotWithShape="0">
              <a:srgbClr val="00154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647897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bg>
      <p:bgPr>
        <a:solidFill>
          <a:schemeClr val="bg1"/>
        </a:solidFill>
        <a:effectLst/>
      </p:bgPr>
    </p:bg>
    <p:spTree>
      <p:nvGrpSpPr>
        <p:cNvPr id="1" name=""/>
        <p:cNvGrpSpPr/>
        <p:nvPr/>
      </p:nvGrpSpPr>
      <p:grpSpPr>
        <a:xfrm>
          <a:off x="0" y="0"/>
          <a:ext cx="0" cy="0"/>
          <a:chOff x="0" y="0"/>
          <a:chExt cx="0" cy="0"/>
        </a:xfrm>
      </p:grpSpPr>
      <p:pic>
        <p:nvPicPr>
          <p:cNvPr id="2" name="图片 1" descr="花瓶里插着花&#10;&#10;描述已自动生成">
            <a:extLst>
              <a:ext uri="{FF2B5EF4-FFF2-40B4-BE49-F238E27FC236}">
                <a16:creationId xmlns:a16="http://schemas.microsoft.com/office/drawing/2014/main" id="{B06B7D35-863E-40F5-924A-406ED1AA0C7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7662" r="34201"/>
          <a:stretch/>
        </p:blipFill>
        <p:spPr>
          <a:xfrm rot="16200000">
            <a:off x="2657145" y="-2657145"/>
            <a:ext cx="6877710" cy="12192000"/>
          </a:xfrm>
          <a:prstGeom prst="rect">
            <a:avLst/>
          </a:prstGeom>
        </p:spPr>
      </p:pic>
      <p:sp>
        <p:nvSpPr>
          <p:cNvPr id="3" name="任意多边形: 形状 2">
            <a:extLst>
              <a:ext uri="{FF2B5EF4-FFF2-40B4-BE49-F238E27FC236}">
                <a16:creationId xmlns:a16="http://schemas.microsoft.com/office/drawing/2014/main" id="{BBD016D9-0D70-4576-8703-AA9BFD585178}"/>
              </a:ext>
            </a:extLst>
          </p:cNvPr>
          <p:cNvSpPr/>
          <p:nvPr userDrawn="1"/>
        </p:nvSpPr>
        <p:spPr>
          <a:xfrm>
            <a:off x="0" y="0"/>
            <a:ext cx="12192000" cy="6858000"/>
          </a:xfrm>
          <a:custGeom>
            <a:avLst/>
            <a:gdLst>
              <a:gd name="connsiteX0" fmla="*/ 824622 w 12192000"/>
              <a:gd name="connsiteY0" fmla="*/ 0 h 6858000"/>
              <a:gd name="connsiteX1" fmla="*/ 11367378 w 12192000"/>
              <a:gd name="connsiteY1" fmla="*/ 0 h 6858000"/>
              <a:gd name="connsiteX2" fmla="*/ 11474889 w 12192000"/>
              <a:gd name="connsiteY2" fmla="*/ 167701 h 6858000"/>
              <a:gd name="connsiteX3" fmla="*/ 12187423 w 12192000"/>
              <a:gd name="connsiteY3" fmla="*/ 1857173 h 6858000"/>
              <a:gd name="connsiteX4" fmla="*/ 12192000 w 12192000"/>
              <a:gd name="connsiteY4" fmla="*/ 1877004 h 6858000"/>
              <a:gd name="connsiteX5" fmla="*/ 12192000 w 12192000"/>
              <a:gd name="connsiteY5" fmla="*/ 4980996 h 6858000"/>
              <a:gd name="connsiteX6" fmla="*/ 12187423 w 12192000"/>
              <a:gd name="connsiteY6" fmla="*/ 5000827 h 6858000"/>
              <a:gd name="connsiteX7" fmla="*/ 11474889 w 12192000"/>
              <a:gd name="connsiteY7" fmla="*/ 6690299 h 6858000"/>
              <a:gd name="connsiteX8" fmla="*/ 11367378 w 12192000"/>
              <a:gd name="connsiteY8" fmla="*/ 6858000 h 6858000"/>
              <a:gd name="connsiteX9" fmla="*/ 824622 w 12192000"/>
              <a:gd name="connsiteY9" fmla="*/ 6858000 h 6858000"/>
              <a:gd name="connsiteX10" fmla="*/ 717111 w 12192000"/>
              <a:gd name="connsiteY10" fmla="*/ 6690299 h 6858000"/>
              <a:gd name="connsiteX11" fmla="*/ 4577 w 12192000"/>
              <a:gd name="connsiteY11" fmla="*/ 5000827 h 6858000"/>
              <a:gd name="connsiteX12" fmla="*/ 0 w 12192000"/>
              <a:gd name="connsiteY12" fmla="*/ 4980996 h 6858000"/>
              <a:gd name="connsiteX13" fmla="*/ 0 w 12192000"/>
              <a:gd name="connsiteY13" fmla="*/ 1877004 h 6858000"/>
              <a:gd name="connsiteX14" fmla="*/ 4577 w 12192000"/>
              <a:gd name="connsiteY14" fmla="*/ 1857173 h 6858000"/>
              <a:gd name="connsiteX15" fmla="*/ 717111 w 12192000"/>
              <a:gd name="connsiteY15" fmla="*/ 1677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2000" h="6858000">
                <a:moveTo>
                  <a:pt x="824622" y="0"/>
                </a:moveTo>
                <a:lnTo>
                  <a:pt x="11367378" y="0"/>
                </a:lnTo>
                <a:lnTo>
                  <a:pt x="11474889" y="167701"/>
                </a:lnTo>
                <a:cubicBezTo>
                  <a:pt x="11790056" y="686397"/>
                  <a:pt x="12032310" y="1254297"/>
                  <a:pt x="12187423" y="1857173"/>
                </a:cubicBezTo>
                <a:lnTo>
                  <a:pt x="12192000" y="1877004"/>
                </a:lnTo>
                <a:lnTo>
                  <a:pt x="12192000" y="4980996"/>
                </a:lnTo>
                <a:lnTo>
                  <a:pt x="12187423" y="5000827"/>
                </a:lnTo>
                <a:cubicBezTo>
                  <a:pt x="12032310" y="5603703"/>
                  <a:pt x="11790056" y="6171603"/>
                  <a:pt x="11474889" y="6690299"/>
                </a:cubicBezTo>
                <a:lnTo>
                  <a:pt x="11367378" y="6858000"/>
                </a:lnTo>
                <a:lnTo>
                  <a:pt x="824622" y="6858000"/>
                </a:lnTo>
                <a:lnTo>
                  <a:pt x="717111" y="6690299"/>
                </a:lnTo>
                <a:cubicBezTo>
                  <a:pt x="401944" y="6171603"/>
                  <a:pt x="159690" y="5603703"/>
                  <a:pt x="4577" y="5000827"/>
                </a:cubicBezTo>
                <a:lnTo>
                  <a:pt x="0" y="4980996"/>
                </a:lnTo>
                <a:lnTo>
                  <a:pt x="0" y="1877004"/>
                </a:lnTo>
                <a:lnTo>
                  <a:pt x="4577" y="1857173"/>
                </a:lnTo>
                <a:cubicBezTo>
                  <a:pt x="159690" y="1254297"/>
                  <a:pt x="401944" y="686397"/>
                  <a:pt x="717111" y="167701"/>
                </a:cubicBezTo>
                <a:close/>
              </a:path>
            </a:pathLst>
          </a:custGeom>
          <a:solidFill>
            <a:srgbClr val="FAFAFD"/>
          </a:solidFill>
          <a:ln>
            <a:noFill/>
          </a:ln>
          <a:effectLst>
            <a:outerShdw blurRad="762000" dist="381000" dir="5400000" algn="t" rotWithShape="0">
              <a:srgbClr val="001540">
                <a:alpha val="4706"/>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Tree>
    <p:extLst>
      <p:ext uri="{BB962C8B-B14F-4D97-AF65-F5344CB8AC3E}">
        <p14:creationId xmlns:p14="http://schemas.microsoft.com/office/powerpoint/2010/main" val="1298106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225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A26FEDE-D57B-454A-8A81-21DB79A277C4}"/>
              </a:ext>
            </a:extLst>
          </p:cNvPr>
          <p:cNvSpPr/>
          <p:nvPr userDrawn="1"/>
        </p:nvSpPr>
        <p:spPr>
          <a:xfrm>
            <a:off x="0" y="0"/>
            <a:ext cx="12191999" cy="6858000"/>
          </a:xfrm>
          <a:prstGeom prst="rect">
            <a:avLst/>
          </a:prstGeom>
          <a:solidFill>
            <a:srgbClr val="E6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矩形 10">
            <a:extLst>
              <a:ext uri="{FF2B5EF4-FFF2-40B4-BE49-F238E27FC236}">
                <a16:creationId xmlns:a16="http://schemas.microsoft.com/office/drawing/2014/main" id="{7F19A1FE-2D83-4C13-90B5-803079E0B645}"/>
              </a:ext>
            </a:extLst>
          </p:cNvPr>
          <p:cNvSpPr/>
          <p:nvPr userDrawn="1"/>
        </p:nvSpPr>
        <p:spPr>
          <a:xfrm>
            <a:off x="626964" y="568470"/>
            <a:ext cx="662361" cy="37965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标注</a:t>
            </a:r>
          </a:p>
        </p:txBody>
      </p:sp>
      <p:sp>
        <p:nvSpPr>
          <p:cNvPr id="12" name="矩形 11">
            <a:extLst>
              <a:ext uri="{FF2B5EF4-FFF2-40B4-BE49-F238E27FC236}">
                <a16:creationId xmlns:a16="http://schemas.microsoft.com/office/drawing/2014/main" id="{F389472B-53DA-4CEB-9ED8-B35B5EF5E6C0}"/>
              </a:ext>
            </a:extLst>
          </p:cNvPr>
          <p:cNvSpPr/>
          <p:nvPr userDrawn="1"/>
        </p:nvSpPr>
        <p:spPr>
          <a:xfrm>
            <a:off x="2450801" y="595724"/>
            <a:ext cx="1402001" cy="5106398"/>
          </a:xfrm>
          <a:prstGeom prst="rect">
            <a:avLst/>
          </a:prstGeom>
        </p:spPr>
        <p:txBody>
          <a:bodyPr wrap="squar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字体使用 </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行距</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图片出处</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声明</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作者</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p:txBody>
      </p:sp>
      <p:sp>
        <p:nvSpPr>
          <p:cNvPr id="13" name="矩形 12">
            <a:extLst>
              <a:ext uri="{FF2B5EF4-FFF2-40B4-BE49-F238E27FC236}">
                <a16:creationId xmlns:a16="http://schemas.microsoft.com/office/drawing/2014/main" id="{90543E7D-F508-46B2-BAAF-FA9CC22C8201}"/>
              </a:ext>
            </a:extLst>
          </p:cNvPr>
          <p:cNvSpPr/>
          <p:nvPr userDrawn="1"/>
        </p:nvSpPr>
        <p:spPr>
          <a:xfrm>
            <a:off x="4159510" y="595724"/>
            <a:ext cx="7074345" cy="5106398"/>
          </a:xfrm>
          <a:prstGeom prst="rect">
            <a:avLst/>
          </a:prstGeom>
        </p:spPr>
        <p:txBody>
          <a:bodyPr wrap="squar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中文 微软雅黑  微软雅黑</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 Light </a:t>
            </a: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        </a:t>
            </a: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英文 </a:t>
            </a:r>
            <a:r>
              <a:rPr kumimoji="0" lang="en-US" altLang="zh-CN" sz="1400" b="0" i="0" u="none" strike="noStrike" kern="1200" cap="none" spc="0" normalizeH="0" baseline="0" noProof="0" dirty="0" err="1">
                <a:ln>
                  <a:noFill/>
                </a:ln>
                <a:solidFill>
                  <a:prstClr val="white"/>
                </a:solidFill>
                <a:effectLst/>
                <a:uLnTx/>
                <a:uFillTx/>
                <a:latin typeface="微软雅黑" panose="020B0503020204020204" pitchFamily="34" charset="-122"/>
                <a:ea typeface="微软雅黑" panose="020B0503020204020204" pitchFamily="34" charset="-122"/>
                <a:cs typeface="Segoe UI Light"/>
              </a:rPr>
              <a:t>Arail</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正文 </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1.2</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rPr>
              <a:t>freepik.com</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本网站所提供的任何信息内容（包括但不限于 </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charset="0"/>
              </a:rPr>
              <a:t>PPT</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charset="0"/>
              </a:rPr>
              <a:t> </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模板、</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charset="0"/>
              </a:rPr>
              <a:t>Word</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charset="0"/>
              </a:rPr>
              <a:t> </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文档、</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charset="0"/>
              </a:rPr>
              <a:t>Excel</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Segoe UI Light" charset="0"/>
              </a:rPr>
              <a:t> </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图表、图片素材等）均受</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中华人民共和国著作权法</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信息网络传播权保护条例</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及其他适用的法律法规的保护，未经权利人书面明确授权，信息内容的任何部分</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包括图片或图表</a:t>
            </a: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不得被全部或部分的复制、传播、销售，否则将承担法律责任。</a:t>
            </a: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OfficePLUS.cn</a:t>
            </a:r>
          </a:p>
        </p:txBody>
      </p:sp>
      <p:pic>
        <p:nvPicPr>
          <p:cNvPr id="14" name="图片 13">
            <a:extLst>
              <a:ext uri="{FF2B5EF4-FFF2-40B4-BE49-F238E27FC236}">
                <a16:creationId xmlns:a16="http://schemas.microsoft.com/office/drawing/2014/main" id="{16B36150-7BE4-4375-A4F0-83F7339C1A44}"/>
              </a:ext>
            </a:extLst>
          </p:cNvPr>
          <p:cNvPicPr>
            <a:picLocks noChangeAspect="1"/>
          </p:cNvPicPr>
          <p:nvPr userDrawn="1"/>
        </p:nvPicPr>
        <p:blipFill>
          <a:blip r:embed="rId2"/>
          <a:stretch>
            <a:fillRect/>
          </a:stretch>
        </p:blipFill>
        <p:spPr>
          <a:xfrm>
            <a:off x="10698462" y="83245"/>
            <a:ext cx="1402001" cy="629588"/>
          </a:xfrm>
          <a:prstGeom prst="rect">
            <a:avLst/>
          </a:prstGeom>
        </p:spPr>
      </p:pic>
    </p:spTree>
    <p:extLst>
      <p:ext uri="{BB962C8B-B14F-4D97-AF65-F5344CB8AC3E}">
        <p14:creationId xmlns:p14="http://schemas.microsoft.com/office/powerpoint/2010/main" val="25104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73242" cy="369332"/>
          </a:xfrm>
          <a:prstGeom prst="rect">
            <a:avLst/>
          </a:prstGeom>
        </p:spPr>
        <p:txBody>
          <a:bodyPr wrap="none">
            <a:spAutoFit/>
          </a:bodyPr>
          <a:lstStyle/>
          <a:p>
            <a:pPr defTabSz="609585"/>
            <a:r>
              <a:rPr lang="zh-CN" altLang="en-US" sz="1800" dirty="0">
                <a:solidFill>
                  <a:schemeClr val="tx1">
                    <a:lumMod val="75000"/>
                    <a:lumOff val="25000"/>
                  </a:schemeClr>
                </a:solidFill>
                <a:latin typeface="微软雅黑" panose="020B0503020204020204" pitchFamily="34" charset="-122"/>
                <a:ea typeface="微软雅黑"/>
                <a:cs typeface="Segoe UI Light"/>
              </a:rPr>
              <a:t>模板使用技巧</a:t>
            </a:r>
            <a:r>
              <a:rPr lang="en-US" altLang="zh-CN" sz="1800" dirty="0">
                <a:solidFill>
                  <a:schemeClr val="tx1">
                    <a:lumMod val="75000"/>
                    <a:lumOff val="25000"/>
                  </a:schemeClr>
                </a:solidFill>
                <a:latin typeface="微软雅黑" panose="020B0503020204020204" pitchFamily="34" charset="-122"/>
                <a:ea typeface="微软雅黑"/>
                <a:cs typeface="Segoe UI Light"/>
              </a:rPr>
              <a:t> 1</a:t>
            </a:r>
            <a:endParaRPr lang="zh-CN" altLang="en-US" sz="1800" dirty="0">
              <a:solidFill>
                <a:schemeClr val="tx1">
                  <a:lumMod val="75000"/>
                  <a:lumOff val="25000"/>
                </a:schemeClr>
              </a:solidFill>
              <a:latin typeface="微软雅黑" panose="020B0503020204020204" pitchFamily="34" charset="-122"/>
              <a:ea typeface="微软雅黑"/>
              <a:cs typeface="Segoe UI Light"/>
            </a:endParaRPr>
          </a:p>
        </p:txBody>
      </p:sp>
      <p:sp>
        <p:nvSpPr>
          <p:cNvPr id="5" name="矩形 4"/>
          <p:cNvSpPr/>
          <p:nvPr userDrawn="1"/>
        </p:nvSpPr>
        <p:spPr>
          <a:xfrm>
            <a:off x="440603" y="182445"/>
            <a:ext cx="862737" cy="246221"/>
          </a:xfrm>
          <a:prstGeom prst="rect">
            <a:avLst/>
          </a:prstGeom>
        </p:spPr>
        <p:txBody>
          <a:bodyPr wrap="none">
            <a:spAutoFit/>
          </a:bodyPr>
          <a:lstStyle/>
          <a:p>
            <a:pPr defTabSz="609585"/>
            <a:r>
              <a:rPr kumimoji="1" lang="en-US" altLang="zh-CN" sz="1000" dirty="0" err="1">
                <a:solidFill>
                  <a:schemeClr val="tx1">
                    <a:lumMod val="75000"/>
                    <a:lumOff val="25000"/>
                  </a:schemeClr>
                </a:solidFill>
                <a:latin typeface="微软雅黑" panose="020B0503020204020204" pitchFamily="34" charset="-122"/>
                <a:ea typeface="微软雅黑" charset="0"/>
                <a:cs typeface="Segoe UI Light"/>
              </a:rPr>
              <a:t>OfficePLUS</a:t>
            </a:r>
            <a:endParaRPr lang="zh-CN" altLang="en-US" sz="1000" dirty="0">
              <a:solidFill>
                <a:schemeClr val="tx1">
                  <a:lumMod val="75000"/>
                  <a:lumOff val="25000"/>
                </a:schemeClr>
              </a:solidFill>
              <a:latin typeface="微软雅黑" panose="020B0503020204020204" pitchFamily="34" charset="-122"/>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1184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73242" cy="369332"/>
          </a:xfrm>
          <a:prstGeom prst="rect">
            <a:avLst/>
          </a:prstGeom>
        </p:spPr>
        <p:txBody>
          <a:bodyPr wrap="none">
            <a:spAutoFit/>
          </a:bodyPr>
          <a:lstStyle/>
          <a:p>
            <a:pPr defTabSz="609585"/>
            <a:r>
              <a:rPr lang="zh-CN" altLang="en-US" sz="1800" dirty="0">
                <a:solidFill>
                  <a:schemeClr val="tx1">
                    <a:lumMod val="75000"/>
                    <a:lumOff val="25000"/>
                  </a:schemeClr>
                </a:solidFill>
                <a:latin typeface="微软雅黑" panose="020B0503020204020204" pitchFamily="34" charset="-122"/>
                <a:ea typeface="微软雅黑"/>
                <a:cs typeface="Segoe UI Light"/>
              </a:rPr>
              <a:t>模板使用技巧</a:t>
            </a:r>
            <a:r>
              <a:rPr lang="en-US" altLang="zh-CN" sz="1800" dirty="0">
                <a:solidFill>
                  <a:schemeClr val="tx1">
                    <a:lumMod val="75000"/>
                    <a:lumOff val="25000"/>
                  </a:schemeClr>
                </a:solidFill>
                <a:latin typeface="微软雅黑" panose="020B0503020204020204" pitchFamily="34" charset="-122"/>
                <a:ea typeface="微软雅黑"/>
                <a:cs typeface="Segoe UI Light"/>
              </a:rPr>
              <a:t> 2</a:t>
            </a:r>
            <a:endParaRPr lang="zh-CN" altLang="en-US" sz="1800" dirty="0">
              <a:solidFill>
                <a:schemeClr val="tx1">
                  <a:lumMod val="75000"/>
                  <a:lumOff val="25000"/>
                </a:schemeClr>
              </a:solidFill>
              <a:latin typeface="微软雅黑" panose="020B0503020204020204" pitchFamily="34" charset="-122"/>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862737" cy="246221"/>
          </a:xfrm>
          <a:prstGeom prst="rect">
            <a:avLst/>
          </a:prstGeom>
        </p:spPr>
        <p:txBody>
          <a:bodyPr wrap="none">
            <a:spAutoFit/>
          </a:bodyPr>
          <a:lstStyle/>
          <a:p>
            <a:pPr defTabSz="609585"/>
            <a:r>
              <a:rPr kumimoji="1" lang="en-US" altLang="zh-CN" sz="1000" dirty="0" err="1">
                <a:solidFill>
                  <a:schemeClr val="tx1">
                    <a:lumMod val="75000"/>
                    <a:lumOff val="25000"/>
                  </a:schemeClr>
                </a:solidFill>
                <a:latin typeface="微软雅黑" panose="020B0503020204020204" pitchFamily="34" charset="-122"/>
                <a:ea typeface="微软雅黑" charset="0"/>
                <a:cs typeface="Segoe UI Light"/>
              </a:rPr>
              <a:t>OfficePLUS</a:t>
            </a:r>
            <a:endParaRPr lang="zh-CN" altLang="en-US" sz="1000" dirty="0">
              <a:solidFill>
                <a:schemeClr val="tx1">
                  <a:lumMod val="75000"/>
                  <a:lumOff val="25000"/>
                </a:schemeClr>
              </a:solidFill>
              <a:latin typeface="微软雅黑" panose="020B0503020204020204" pitchFamily="34" charset="-122"/>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44201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131957"/>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64" r:id="rId3"/>
    <p:sldLayoutId id="2147483660" r:id="rId4"/>
    <p:sldLayoutId id="2147483665" r:id="rId5"/>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52" userDrawn="1">
          <p15:clr>
            <a:srgbClr val="F26B43"/>
          </p15:clr>
        </p15:guide>
        <p15:guide id="7" orient="horz" pos="3928" userDrawn="1">
          <p15:clr>
            <a:srgbClr val="F26B43"/>
          </p15:clr>
        </p15:guide>
        <p15:guide id="8" orient="horz" pos="38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269013"/>
      </p:ext>
    </p:extLst>
  </p:cSld>
  <p:clrMap bg1="lt1" tx1="dk1" bg2="lt2" tx2="dk2" accent1="accent1" accent2="accent2" accent3="accent3" accent4="accent4" accent5="accent5" accent6="accent6" hlink="hlink" folHlink="folHlink"/>
  <p:sldLayoutIdLst>
    <p:sldLayoutId id="2147483670" r:id="rId1"/>
    <p:sldLayoutId id="2147483668" r:id="rId2"/>
    <p:sldLayoutId id="2147483669"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www.zdns.c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0.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E89774F6-FA67-4B3C-A5B7-013FD6FC5F67}"/>
              </a:ext>
            </a:extLst>
          </p:cNvPr>
          <p:cNvSpPr/>
          <p:nvPr/>
        </p:nvSpPr>
        <p:spPr>
          <a:xfrm>
            <a:off x="2434589" y="2261929"/>
            <a:ext cx="411759" cy="411759"/>
          </a:xfrm>
          <a:prstGeom prst="ellipse">
            <a:avLst/>
          </a:pr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5" name="矩形 14" hidden="1">
            <a:extLst>
              <a:ext uri="{FF2B5EF4-FFF2-40B4-BE49-F238E27FC236}">
                <a16:creationId xmlns:a16="http://schemas.microsoft.com/office/drawing/2014/main" id="{8BA0CF9D-D91B-4C6F-8F2B-704508375137}"/>
              </a:ext>
            </a:extLst>
          </p:cNvPr>
          <p:cNvSpPr/>
          <p:nvPr/>
        </p:nvSpPr>
        <p:spPr>
          <a:xfrm>
            <a:off x="3977640" y="0"/>
            <a:ext cx="8214360" cy="6858000"/>
          </a:xfrm>
          <a:prstGeom prst="rect">
            <a:avLst/>
          </a:prstGeom>
          <a:gradFill>
            <a:gsLst>
              <a:gs pos="25000">
                <a:srgbClr val="FFEBCE"/>
              </a:gs>
              <a:gs pos="68000">
                <a:srgbClr val="FFCEB3"/>
              </a:gs>
              <a:gs pos="0">
                <a:srgbClr val="FFEBCE">
                  <a:alpha val="0"/>
                </a:srgbClr>
              </a:gs>
              <a:gs pos="100000">
                <a:srgbClr val="FFCEB3"/>
              </a:gs>
            </a:gsLst>
            <a:lin ang="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3200" dirty="0">
              <a:solidFill>
                <a:schemeClr val="accent2"/>
              </a:solidFill>
            </a:endParaRPr>
          </a:p>
        </p:txBody>
      </p:sp>
      <p:sp>
        <p:nvSpPr>
          <p:cNvPr id="18" name="矩形: 圆角 17">
            <a:extLst>
              <a:ext uri="{FF2B5EF4-FFF2-40B4-BE49-F238E27FC236}">
                <a16:creationId xmlns:a16="http://schemas.microsoft.com/office/drawing/2014/main" id="{76D3BDDF-369C-4553-8ED0-F9BCF0C14BAB}"/>
              </a:ext>
            </a:extLst>
          </p:cNvPr>
          <p:cNvSpPr/>
          <p:nvPr/>
        </p:nvSpPr>
        <p:spPr>
          <a:xfrm>
            <a:off x="4982308" y="4519356"/>
            <a:ext cx="2227384" cy="399905"/>
          </a:xfrm>
          <a:prstGeom prst="roundRect">
            <a:avLst>
              <a:gd name="adj" fmla="val 50000"/>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3200" dirty="0">
              <a:solidFill>
                <a:schemeClr val="accent2"/>
              </a:solidFill>
            </a:endParaRPr>
          </a:p>
        </p:txBody>
      </p:sp>
      <p:sp>
        <p:nvSpPr>
          <p:cNvPr id="19" name="文本框 18">
            <a:extLst>
              <a:ext uri="{FF2B5EF4-FFF2-40B4-BE49-F238E27FC236}">
                <a16:creationId xmlns:a16="http://schemas.microsoft.com/office/drawing/2014/main" id="{A214529C-E56C-48C2-A59C-1963549B2C94}"/>
              </a:ext>
            </a:extLst>
          </p:cNvPr>
          <p:cNvSpPr txBox="1"/>
          <p:nvPr/>
        </p:nvSpPr>
        <p:spPr>
          <a:xfrm>
            <a:off x="5166582" y="4571066"/>
            <a:ext cx="1858843" cy="307777"/>
          </a:xfrm>
          <a:prstGeom prst="rect">
            <a:avLst/>
          </a:prstGeom>
          <a:noFill/>
          <a:ln>
            <a:noFill/>
          </a:ln>
        </p:spPr>
        <p:txBody>
          <a:bodyPr wrap="none">
            <a:spAutoFit/>
          </a:bodyPr>
          <a:lstStyle/>
          <a:p>
            <a:pPr algn="ctr"/>
            <a:r>
              <a:rPr lang="ru-RU" altLang="zh-CN" sz="1400" dirty="0">
                <a:solidFill>
                  <a:schemeClr val="bg1"/>
                </a:solidFill>
                <a:latin typeface="+mn-ea"/>
              </a:rPr>
              <a:t>Чжоу Хунсян </a:t>
            </a:r>
            <a:r>
              <a:rPr lang="en-US" altLang="zh-CN" sz="1400" dirty="0">
                <a:solidFill>
                  <a:schemeClr val="bg1"/>
                </a:solidFill>
                <a:latin typeface="+mn-ea"/>
              </a:rPr>
              <a:t>P33131</a:t>
            </a:r>
            <a:endParaRPr lang="zh-CN" altLang="en-US" sz="1400" dirty="0">
              <a:solidFill>
                <a:schemeClr val="bg1"/>
              </a:solidFill>
              <a:latin typeface="+mn-ea"/>
            </a:endParaRPr>
          </a:p>
        </p:txBody>
      </p:sp>
      <p:grpSp>
        <p:nvGrpSpPr>
          <p:cNvPr id="4" name="组合 3">
            <a:extLst>
              <a:ext uri="{FF2B5EF4-FFF2-40B4-BE49-F238E27FC236}">
                <a16:creationId xmlns:a16="http://schemas.microsoft.com/office/drawing/2014/main" id="{8B716D34-79C1-461F-B7CD-8DC2BEF34F94}"/>
              </a:ext>
            </a:extLst>
          </p:cNvPr>
          <p:cNvGrpSpPr/>
          <p:nvPr/>
        </p:nvGrpSpPr>
        <p:grpSpPr>
          <a:xfrm>
            <a:off x="5278468" y="5364910"/>
            <a:ext cx="1635063" cy="604981"/>
            <a:chOff x="756855" y="5392023"/>
            <a:chExt cx="1635063" cy="604981"/>
          </a:xfrm>
        </p:grpSpPr>
        <p:sp>
          <p:nvSpPr>
            <p:cNvPr id="21" name="文本框 20">
              <a:extLst>
                <a:ext uri="{FF2B5EF4-FFF2-40B4-BE49-F238E27FC236}">
                  <a16:creationId xmlns:a16="http://schemas.microsoft.com/office/drawing/2014/main" id="{3553D8A4-DD0F-4293-96CF-EB38C48FCDF0}"/>
                </a:ext>
              </a:extLst>
            </p:cNvPr>
            <p:cNvSpPr txBox="1"/>
            <p:nvPr/>
          </p:nvSpPr>
          <p:spPr>
            <a:xfrm>
              <a:off x="756855" y="5392023"/>
              <a:ext cx="1635063" cy="246221"/>
            </a:xfrm>
            <a:prstGeom prst="rect">
              <a:avLst/>
            </a:prstGeom>
            <a:noFill/>
            <a:ln>
              <a:noFill/>
            </a:ln>
          </p:spPr>
          <p:txBody>
            <a:bodyPr wrap="none" lIns="0" tIns="0" rIns="0" bIns="0">
              <a:spAutoFit/>
            </a:bodyPr>
            <a:lstStyle/>
            <a:p>
              <a:r>
                <a:rPr lang="ru-RU" altLang="zh-CN" sz="1600" dirty="0">
                  <a:latin typeface="+mn-ea"/>
                </a:rPr>
                <a:t>Факультет ПИиКТ</a:t>
              </a:r>
              <a:endParaRPr lang="zh-CN" altLang="en-US" sz="1600" dirty="0">
                <a:latin typeface="+mn-ea"/>
              </a:endParaRPr>
            </a:p>
          </p:txBody>
        </p:sp>
        <p:sp>
          <p:nvSpPr>
            <p:cNvPr id="22" name="文本框 21">
              <a:extLst>
                <a:ext uri="{FF2B5EF4-FFF2-40B4-BE49-F238E27FC236}">
                  <a16:creationId xmlns:a16="http://schemas.microsoft.com/office/drawing/2014/main" id="{E05F7528-C24D-454E-A49A-3B9BB4109CAB}"/>
                </a:ext>
              </a:extLst>
            </p:cNvPr>
            <p:cNvSpPr txBox="1"/>
            <p:nvPr/>
          </p:nvSpPr>
          <p:spPr>
            <a:xfrm>
              <a:off x="1030968" y="5750783"/>
              <a:ext cx="1086836" cy="246221"/>
            </a:xfrm>
            <a:prstGeom prst="rect">
              <a:avLst/>
            </a:prstGeom>
            <a:noFill/>
            <a:ln>
              <a:noFill/>
            </a:ln>
          </p:spPr>
          <p:txBody>
            <a:bodyPr wrap="none" lIns="0" tIns="0" rIns="0" bIns="0">
              <a:spAutoFit/>
            </a:bodyPr>
            <a:lstStyle/>
            <a:p>
              <a:r>
                <a:rPr lang="en-US" altLang="zh-CN" sz="1600" dirty="0">
                  <a:latin typeface="+mn-ea"/>
                </a:rPr>
                <a:t>27-02-2024</a:t>
              </a:r>
              <a:endParaRPr lang="zh-CN" altLang="en-US" sz="1600" dirty="0">
                <a:latin typeface="+mn-ea"/>
              </a:endParaRPr>
            </a:p>
          </p:txBody>
        </p:sp>
      </p:grpSp>
      <p:sp>
        <p:nvSpPr>
          <p:cNvPr id="2" name="文本框 1">
            <a:extLst>
              <a:ext uri="{FF2B5EF4-FFF2-40B4-BE49-F238E27FC236}">
                <a16:creationId xmlns:a16="http://schemas.microsoft.com/office/drawing/2014/main" id="{E22D5DD9-FA43-466C-803C-2CC4C4AFC8A5}"/>
              </a:ext>
            </a:extLst>
          </p:cNvPr>
          <p:cNvSpPr txBox="1"/>
          <p:nvPr/>
        </p:nvSpPr>
        <p:spPr>
          <a:xfrm>
            <a:off x="2296706" y="2021793"/>
            <a:ext cx="7243040" cy="1323439"/>
          </a:xfrm>
          <a:prstGeom prst="rect">
            <a:avLst/>
          </a:prstGeom>
          <a:noFill/>
        </p:spPr>
        <p:txBody>
          <a:bodyPr wrap="square" rtlCol="0">
            <a:spAutoFit/>
          </a:bodyPr>
          <a:lstStyle/>
          <a:p>
            <a:pPr algn="ctr"/>
            <a:r>
              <a:rPr lang="en-US" altLang="zh-CN" sz="4000" b="1" dirty="0">
                <a:latin typeface="+mj-ea"/>
                <a:ea typeface="+mj-ea"/>
              </a:rPr>
              <a:t>Principles of Internet censorship and solutions</a:t>
            </a:r>
            <a:endParaRPr lang="zh-CN" altLang="en-US" sz="4000" b="1" dirty="0">
              <a:latin typeface="+mj-ea"/>
              <a:ea typeface="+mj-ea"/>
            </a:endParaRPr>
          </a:p>
        </p:txBody>
      </p:sp>
      <p:sp>
        <p:nvSpPr>
          <p:cNvPr id="7" name="文本框 6">
            <a:extLst>
              <a:ext uri="{FF2B5EF4-FFF2-40B4-BE49-F238E27FC236}">
                <a16:creationId xmlns:a16="http://schemas.microsoft.com/office/drawing/2014/main" id="{B6CBAB27-DA89-43F5-B56E-CD55E5EF58CC}"/>
              </a:ext>
            </a:extLst>
          </p:cNvPr>
          <p:cNvSpPr txBox="1"/>
          <p:nvPr/>
        </p:nvSpPr>
        <p:spPr>
          <a:xfrm>
            <a:off x="2419109" y="3436343"/>
            <a:ext cx="7353782" cy="394210"/>
          </a:xfrm>
          <a:prstGeom prst="rect">
            <a:avLst/>
          </a:prstGeom>
          <a:noFill/>
        </p:spPr>
        <p:txBody>
          <a:bodyPr wrap="square" rtlCol="0">
            <a:spAutoFit/>
          </a:bodyPr>
          <a:lstStyle/>
          <a:p>
            <a:pPr algn="dist">
              <a:lnSpc>
                <a:spcPct val="120000"/>
              </a:lnSpc>
            </a:pPr>
            <a:r>
              <a:rPr lang="ru-RU" altLang="zh-CN" dirty="0"/>
              <a:t>Принципы интернет-цензуры и способы обхода</a:t>
            </a:r>
            <a:endParaRPr lang="en-US" altLang="zh-CN" dirty="0"/>
          </a:p>
        </p:txBody>
      </p:sp>
    </p:spTree>
    <p:extLst>
      <p:ext uri="{BB962C8B-B14F-4D97-AF65-F5344CB8AC3E}">
        <p14:creationId xmlns:p14="http://schemas.microsoft.com/office/powerpoint/2010/main" val="2325116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87066-2FEE-3737-3BCE-51283006C291}"/>
            </a:ext>
          </a:extLst>
        </p:cNvPr>
        <p:cNvGrpSpPr/>
        <p:nvPr/>
      </p:nvGrpSpPr>
      <p:grpSpPr>
        <a:xfrm>
          <a:off x="0" y="0"/>
          <a:ext cx="0" cy="0"/>
          <a:chOff x="0" y="0"/>
          <a:chExt cx="0" cy="0"/>
        </a:xfrm>
      </p:grpSpPr>
      <p:grpSp>
        <p:nvGrpSpPr>
          <p:cNvPr id="40" name="组合 39">
            <a:extLst>
              <a:ext uri="{FF2B5EF4-FFF2-40B4-BE49-F238E27FC236}">
                <a16:creationId xmlns:a16="http://schemas.microsoft.com/office/drawing/2014/main" id="{AD2C37CC-1580-9CD2-7CCE-9FB05C98B562}"/>
              </a:ext>
            </a:extLst>
          </p:cNvPr>
          <p:cNvGrpSpPr/>
          <p:nvPr/>
        </p:nvGrpSpPr>
        <p:grpSpPr>
          <a:xfrm>
            <a:off x="0" y="0"/>
            <a:ext cx="5478562" cy="6858000"/>
            <a:chOff x="6713438" y="0"/>
            <a:chExt cx="5478562" cy="6858000"/>
          </a:xfrm>
        </p:grpSpPr>
        <p:pic>
          <p:nvPicPr>
            <p:cNvPr id="3" name="图片 2">
              <a:extLst>
                <a:ext uri="{FF2B5EF4-FFF2-40B4-BE49-F238E27FC236}">
                  <a16:creationId xmlns:a16="http://schemas.microsoft.com/office/drawing/2014/main" id="{ADAE3707-735C-57B1-4AC6-B3C673AC0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438" y="0"/>
              <a:ext cx="5478562" cy="6858000"/>
            </a:xfrm>
            <a:prstGeom prst="rect">
              <a:avLst/>
            </a:prstGeom>
            <a:effectLst>
              <a:softEdge rad="0"/>
            </a:effectLst>
          </p:spPr>
        </p:pic>
        <p:sp>
          <p:nvSpPr>
            <p:cNvPr id="6" name="文本框 5">
              <a:extLst>
                <a:ext uri="{FF2B5EF4-FFF2-40B4-BE49-F238E27FC236}">
                  <a16:creationId xmlns:a16="http://schemas.microsoft.com/office/drawing/2014/main" id="{AED7D4A8-4113-C84D-0B71-0AB0914EFAB7}"/>
                </a:ext>
              </a:extLst>
            </p:cNvPr>
            <p:cNvSpPr txBox="1"/>
            <p:nvPr/>
          </p:nvSpPr>
          <p:spPr>
            <a:xfrm>
              <a:off x="8910797" y="404900"/>
              <a:ext cx="925181"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resolve domain name</a:t>
              </a:r>
              <a:endParaRPr lang="zh-CN" altLang="en-US" sz="600" dirty="0">
                <a:solidFill>
                  <a:srgbClr val="29425B"/>
                </a:solidFill>
                <a:highlight>
                  <a:srgbClr val="FFFFFF"/>
                </a:highlight>
              </a:endParaRPr>
            </a:p>
          </p:txBody>
        </p:sp>
        <p:sp>
          <p:nvSpPr>
            <p:cNvPr id="7" name="文本框 6">
              <a:extLst>
                <a:ext uri="{FF2B5EF4-FFF2-40B4-BE49-F238E27FC236}">
                  <a16:creationId xmlns:a16="http://schemas.microsoft.com/office/drawing/2014/main" id="{A58037FB-88C6-3560-2040-B76C48C5C733}"/>
                </a:ext>
              </a:extLst>
            </p:cNvPr>
            <p:cNvSpPr txBox="1"/>
            <p:nvPr/>
          </p:nvSpPr>
          <p:spPr>
            <a:xfrm>
              <a:off x="9934349" y="439680"/>
              <a:ext cx="556538"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DDE6F1"/>
                  </a:highlight>
                </a:rPr>
                <a:t>server</a:t>
              </a:r>
              <a:endParaRPr lang="zh-CN" altLang="en-US" sz="600" dirty="0">
                <a:solidFill>
                  <a:srgbClr val="29425B"/>
                </a:solidFill>
                <a:highlight>
                  <a:srgbClr val="DDE6F1"/>
                </a:highlight>
              </a:endParaRPr>
            </a:p>
          </p:txBody>
        </p:sp>
        <p:sp>
          <p:nvSpPr>
            <p:cNvPr id="8" name="文本框 7">
              <a:extLst>
                <a:ext uri="{FF2B5EF4-FFF2-40B4-BE49-F238E27FC236}">
                  <a16:creationId xmlns:a16="http://schemas.microsoft.com/office/drawing/2014/main" id="{AA258B46-5061-2BD5-0281-E8A15EAC1652}"/>
                </a:ext>
              </a:extLst>
            </p:cNvPr>
            <p:cNvSpPr txBox="1"/>
            <p:nvPr/>
          </p:nvSpPr>
          <p:spPr>
            <a:xfrm>
              <a:off x="6943193" y="598614"/>
              <a:ext cx="1182613" cy="192938"/>
            </a:xfrm>
            <a:prstGeom prst="rect">
              <a:avLst/>
            </a:prstGeom>
            <a:noFill/>
          </p:spPr>
          <p:txBody>
            <a:bodyPr wrap="square" rtlCol="0">
              <a:spAutoFit/>
            </a:bodyPr>
            <a:lstStyle/>
            <a:p>
              <a:pPr algn="just">
                <a:lnSpc>
                  <a:spcPct val="120000"/>
                </a:lnSpc>
              </a:pPr>
              <a:r>
                <a:rPr lang="en-US" altLang="zh-CN" sz="600">
                  <a:solidFill>
                    <a:srgbClr val="29425B"/>
                  </a:solidFill>
                  <a:highlight>
                    <a:srgbClr val="FFFFFF"/>
                  </a:highlight>
                </a:rPr>
                <a:t>Search local host file</a:t>
              </a:r>
              <a:endParaRPr lang="zh-CN" altLang="en-US" sz="600" dirty="0">
                <a:solidFill>
                  <a:srgbClr val="29425B"/>
                </a:solidFill>
                <a:highlight>
                  <a:srgbClr val="FFFFFF"/>
                </a:highlight>
              </a:endParaRPr>
            </a:p>
          </p:txBody>
        </p:sp>
        <p:sp>
          <p:nvSpPr>
            <p:cNvPr id="9" name="文本框 8">
              <a:extLst>
                <a:ext uri="{FF2B5EF4-FFF2-40B4-BE49-F238E27FC236}">
                  <a16:creationId xmlns:a16="http://schemas.microsoft.com/office/drawing/2014/main" id="{75B4E89C-089A-E74A-F95B-969F2C2663B6}"/>
                </a:ext>
              </a:extLst>
            </p:cNvPr>
            <p:cNvSpPr txBox="1"/>
            <p:nvPr/>
          </p:nvSpPr>
          <p:spPr>
            <a:xfrm>
              <a:off x="7774707" y="548411"/>
              <a:ext cx="1182613"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Find the correct IP of host</a:t>
              </a:r>
              <a:endParaRPr lang="zh-CN" altLang="en-US" sz="600" dirty="0">
                <a:solidFill>
                  <a:srgbClr val="29425B"/>
                </a:solidFill>
                <a:highlight>
                  <a:srgbClr val="FFFFFF"/>
                </a:highlight>
              </a:endParaRPr>
            </a:p>
          </p:txBody>
        </p:sp>
        <p:sp>
          <p:nvSpPr>
            <p:cNvPr id="10" name="文本框 9">
              <a:extLst>
                <a:ext uri="{FF2B5EF4-FFF2-40B4-BE49-F238E27FC236}">
                  <a16:creationId xmlns:a16="http://schemas.microsoft.com/office/drawing/2014/main" id="{E3D8866E-0D5D-5412-EA26-B7FF4F763745}"/>
                </a:ext>
              </a:extLst>
            </p:cNvPr>
            <p:cNvSpPr txBox="1"/>
            <p:nvPr/>
          </p:nvSpPr>
          <p:spPr>
            <a:xfrm>
              <a:off x="7248711" y="1551873"/>
              <a:ext cx="589653"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DNS server</a:t>
              </a:r>
              <a:endParaRPr lang="zh-CN" altLang="en-US" sz="600" dirty="0">
                <a:solidFill>
                  <a:srgbClr val="29425B"/>
                </a:solidFill>
                <a:highlight>
                  <a:srgbClr val="FFFFFF"/>
                </a:highlight>
              </a:endParaRPr>
            </a:p>
          </p:txBody>
        </p:sp>
        <p:sp>
          <p:nvSpPr>
            <p:cNvPr id="11" name="文本框 10">
              <a:extLst>
                <a:ext uri="{FF2B5EF4-FFF2-40B4-BE49-F238E27FC236}">
                  <a16:creationId xmlns:a16="http://schemas.microsoft.com/office/drawing/2014/main" id="{6D1B6391-F26A-203D-3BB8-48AE6B07226E}"/>
                </a:ext>
              </a:extLst>
            </p:cNvPr>
            <p:cNvSpPr txBox="1"/>
            <p:nvPr/>
          </p:nvSpPr>
          <p:spPr>
            <a:xfrm>
              <a:off x="7170236" y="1649854"/>
              <a:ext cx="831902"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(Domain server)</a:t>
              </a:r>
              <a:endParaRPr lang="zh-CN" altLang="en-US" sz="600" dirty="0">
                <a:solidFill>
                  <a:srgbClr val="29425B"/>
                </a:solidFill>
                <a:highlight>
                  <a:srgbClr val="FFFFFF"/>
                </a:highlight>
              </a:endParaRPr>
            </a:p>
          </p:txBody>
        </p:sp>
        <p:sp>
          <p:nvSpPr>
            <p:cNvPr id="12" name="文本框 11">
              <a:extLst>
                <a:ext uri="{FF2B5EF4-FFF2-40B4-BE49-F238E27FC236}">
                  <a16:creationId xmlns:a16="http://schemas.microsoft.com/office/drawing/2014/main" id="{AD58F364-D2C4-EB3B-996C-9DFFF1DA5CFD}"/>
                </a:ext>
              </a:extLst>
            </p:cNvPr>
            <p:cNvSpPr txBox="1"/>
            <p:nvPr/>
          </p:nvSpPr>
          <p:spPr>
            <a:xfrm>
              <a:off x="6943193" y="1802254"/>
              <a:ext cx="589653"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Host name</a:t>
              </a:r>
              <a:endParaRPr lang="zh-CN" altLang="en-US" sz="600" dirty="0">
                <a:solidFill>
                  <a:srgbClr val="29425B"/>
                </a:solidFill>
                <a:highlight>
                  <a:srgbClr val="FFFFFF"/>
                </a:highlight>
              </a:endParaRPr>
            </a:p>
          </p:txBody>
        </p:sp>
        <p:sp>
          <p:nvSpPr>
            <p:cNvPr id="13" name="文本框 12">
              <a:extLst>
                <a:ext uri="{FF2B5EF4-FFF2-40B4-BE49-F238E27FC236}">
                  <a16:creationId xmlns:a16="http://schemas.microsoft.com/office/drawing/2014/main" id="{3F5DC4D3-25AF-F79C-EFD6-0105486387BF}"/>
                </a:ext>
              </a:extLst>
            </p:cNvPr>
            <p:cNvSpPr txBox="1"/>
            <p:nvPr/>
          </p:nvSpPr>
          <p:spPr>
            <a:xfrm>
              <a:off x="7494694" y="1802254"/>
              <a:ext cx="589653"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IP address</a:t>
              </a:r>
              <a:endParaRPr lang="zh-CN" altLang="en-US" sz="600" dirty="0">
                <a:solidFill>
                  <a:srgbClr val="29425B"/>
                </a:solidFill>
                <a:highlight>
                  <a:srgbClr val="FFFFFF"/>
                </a:highlight>
              </a:endParaRPr>
            </a:p>
          </p:txBody>
        </p:sp>
        <p:sp>
          <p:nvSpPr>
            <p:cNvPr id="14" name="文本框 13">
              <a:extLst>
                <a:ext uri="{FF2B5EF4-FFF2-40B4-BE49-F238E27FC236}">
                  <a16:creationId xmlns:a16="http://schemas.microsoft.com/office/drawing/2014/main" id="{1B200071-4B04-FDA2-9414-AF70905B1EB7}"/>
                </a:ext>
              </a:extLst>
            </p:cNvPr>
            <p:cNvSpPr txBox="1"/>
            <p:nvPr/>
          </p:nvSpPr>
          <p:spPr>
            <a:xfrm>
              <a:off x="6718278" y="1293697"/>
              <a:ext cx="952456" cy="192938"/>
            </a:xfrm>
            <a:prstGeom prst="rect">
              <a:avLst/>
            </a:prstGeom>
            <a:noFill/>
          </p:spPr>
          <p:txBody>
            <a:bodyPr wrap="square" rtlCol="0">
              <a:spAutoFit/>
            </a:bodyPr>
            <a:lstStyle/>
            <a:p>
              <a:pPr>
                <a:lnSpc>
                  <a:spcPct val="120000"/>
                </a:lnSpc>
              </a:pPr>
              <a:r>
                <a:rPr lang="en-US" altLang="zh-CN" sz="600" dirty="0">
                  <a:solidFill>
                    <a:srgbClr val="FF0000"/>
                  </a:solidFill>
                  <a:highlight>
                    <a:srgbClr val="FFFFFF"/>
                  </a:highlight>
                </a:rPr>
                <a:t>Outer Domain server</a:t>
              </a:r>
              <a:endParaRPr lang="zh-CN" altLang="en-US" sz="600" dirty="0">
                <a:solidFill>
                  <a:srgbClr val="FF0000"/>
                </a:solidFill>
                <a:highlight>
                  <a:srgbClr val="FFFFFF"/>
                </a:highlight>
              </a:endParaRPr>
            </a:p>
          </p:txBody>
        </p:sp>
        <p:sp>
          <p:nvSpPr>
            <p:cNvPr id="15" name="文本框 14">
              <a:extLst>
                <a:ext uri="{FF2B5EF4-FFF2-40B4-BE49-F238E27FC236}">
                  <a16:creationId xmlns:a16="http://schemas.microsoft.com/office/drawing/2014/main" id="{85583A00-024D-C1D7-5E3F-63F65A19F82F}"/>
                </a:ext>
              </a:extLst>
            </p:cNvPr>
            <p:cNvSpPr txBox="1"/>
            <p:nvPr/>
          </p:nvSpPr>
          <p:spPr>
            <a:xfrm>
              <a:off x="7018466" y="2533773"/>
              <a:ext cx="589653" cy="192938"/>
            </a:xfrm>
            <a:prstGeom prst="rect">
              <a:avLst/>
            </a:prstGeom>
            <a:noFill/>
          </p:spPr>
          <p:txBody>
            <a:bodyPr wrap="square" rtlCol="0">
              <a:spAutoFit/>
            </a:bodyPr>
            <a:lstStyle/>
            <a:p>
              <a:pPr>
                <a:lnSpc>
                  <a:spcPct val="120000"/>
                </a:lnSpc>
              </a:pPr>
              <a:r>
                <a:rPr lang="en-US" altLang="zh-CN" sz="600" dirty="0">
                  <a:solidFill>
                    <a:srgbClr val="FF0000"/>
                  </a:solidFill>
                  <a:highlight>
                    <a:srgbClr val="FFFFFF"/>
                  </a:highlight>
                </a:rPr>
                <a:t>Not found</a:t>
              </a:r>
              <a:endParaRPr lang="zh-CN" altLang="en-US" sz="600" dirty="0">
                <a:solidFill>
                  <a:srgbClr val="FF0000"/>
                </a:solidFill>
                <a:highlight>
                  <a:srgbClr val="FFFFFF"/>
                </a:highlight>
              </a:endParaRPr>
            </a:p>
          </p:txBody>
        </p:sp>
        <p:sp>
          <p:nvSpPr>
            <p:cNvPr id="16" name="文本框 15">
              <a:extLst>
                <a:ext uri="{FF2B5EF4-FFF2-40B4-BE49-F238E27FC236}">
                  <a16:creationId xmlns:a16="http://schemas.microsoft.com/office/drawing/2014/main" id="{1B586A90-C5AE-48BF-5379-3C08E7F604C3}"/>
                </a:ext>
              </a:extLst>
            </p:cNvPr>
            <p:cNvSpPr txBox="1"/>
            <p:nvPr/>
          </p:nvSpPr>
          <p:spPr>
            <a:xfrm>
              <a:off x="7238019" y="2909425"/>
              <a:ext cx="764119" cy="192938"/>
            </a:xfrm>
            <a:prstGeom prst="rect">
              <a:avLst/>
            </a:prstGeom>
            <a:noFill/>
          </p:spPr>
          <p:txBody>
            <a:bodyPr wrap="square" rtlCol="0">
              <a:spAutoFit/>
            </a:bodyPr>
            <a:lstStyle/>
            <a:p>
              <a:pPr>
                <a:lnSpc>
                  <a:spcPct val="120000"/>
                </a:lnSpc>
              </a:pPr>
              <a:r>
                <a:rPr lang="en-US" altLang="zh-CN" sz="600" dirty="0">
                  <a:solidFill>
                    <a:srgbClr val="FF0000"/>
                  </a:solidFill>
                  <a:highlight>
                    <a:srgbClr val="FFFFFF"/>
                  </a:highlight>
                </a:rPr>
                <a:t>Report link error</a:t>
              </a:r>
              <a:endParaRPr lang="zh-CN" altLang="en-US" sz="600" dirty="0">
                <a:solidFill>
                  <a:srgbClr val="FF0000"/>
                </a:solidFill>
                <a:highlight>
                  <a:srgbClr val="FFFFFF"/>
                </a:highlight>
              </a:endParaRPr>
            </a:p>
          </p:txBody>
        </p:sp>
        <p:sp>
          <p:nvSpPr>
            <p:cNvPr id="17" name="文本框 16">
              <a:extLst>
                <a:ext uri="{FF2B5EF4-FFF2-40B4-BE49-F238E27FC236}">
                  <a16:creationId xmlns:a16="http://schemas.microsoft.com/office/drawing/2014/main" id="{61277CD4-475F-752E-5FC7-8CA9CE415262}"/>
                </a:ext>
              </a:extLst>
            </p:cNvPr>
            <p:cNvSpPr txBox="1"/>
            <p:nvPr/>
          </p:nvSpPr>
          <p:spPr>
            <a:xfrm>
              <a:off x="7889785" y="1027765"/>
              <a:ext cx="952456" cy="192938"/>
            </a:xfrm>
            <a:prstGeom prst="rect">
              <a:avLst/>
            </a:prstGeom>
            <a:noFill/>
          </p:spPr>
          <p:txBody>
            <a:bodyPr wrap="square" rtlCol="0">
              <a:spAutoFit/>
            </a:bodyPr>
            <a:lstStyle/>
            <a:p>
              <a:pPr>
                <a:lnSpc>
                  <a:spcPct val="120000"/>
                </a:lnSpc>
              </a:pPr>
              <a:r>
                <a:rPr lang="en-US" altLang="zh-CN" sz="600" dirty="0">
                  <a:solidFill>
                    <a:srgbClr val="37751C"/>
                  </a:solidFill>
                  <a:highlight>
                    <a:srgbClr val="FFFFFF"/>
                  </a:highlight>
                </a:rPr>
                <a:t>Return result (IP)</a:t>
              </a:r>
              <a:endParaRPr lang="zh-CN" altLang="en-US" sz="600" dirty="0">
                <a:solidFill>
                  <a:srgbClr val="37751C"/>
                </a:solidFill>
                <a:highlight>
                  <a:srgbClr val="FFFFFF"/>
                </a:highlight>
              </a:endParaRPr>
            </a:p>
          </p:txBody>
        </p:sp>
        <p:sp>
          <p:nvSpPr>
            <p:cNvPr id="18" name="文本框 17">
              <a:extLst>
                <a:ext uri="{FF2B5EF4-FFF2-40B4-BE49-F238E27FC236}">
                  <a16:creationId xmlns:a16="http://schemas.microsoft.com/office/drawing/2014/main" id="{9E6C5389-2CB1-F209-AF88-14EE6378D836}"/>
                </a:ext>
              </a:extLst>
            </p:cNvPr>
            <p:cNvSpPr txBox="1"/>
            <p:nvPr/>
          </p:nvSpPr>
          <p:spPr>
            <a:xfrm>
              <a:off x="8077411" y="1834826"/>
              <a:ext cx="952456" cy="192938"/>
            </a:xfrm>
            <a:prstGeom prst="rect">
              <a:avLst/>
            </a:prstGeom>
            <a:noFill/>
          </p:spPr>
          <p:txBody>
            <a:bodyPr wrap="square" rtlCol="0">
              <a:spAutoFit/>
            </a:bodyPr>
            <a:lstStyle/>
            <a:p>
              <a:pPr>
                <a:lnSpc>
                  <a:spcPct val="120000"/>
                </a:lnSpc>
              </a:pPr>
              <a:r>
                <a:rPr lang="en-US" altLang="zh-CN" sz="600" dirty="0">
                  <a:solidFill>
                    <a:srgbClr val="37751C"/>
                  </a:solidFill>
                  <a:highlight>
                    <a:srgbClr val="FFFFFF"/>
                  </a:highlight>
                </a:rPr>
                <a:t>Return result (IP)</a:t>
              </a:r>
              <a:endParaRPr lang="zh-CN" altLang="en-US" sz="600" dirty="0">
                <a:solidFill>
                  <a:srgbClr val="37751C"/>
                </a:solidFill>
                <a:highlight>
                  <a:srgbClr val="FFFFFF"/>
                </a:highlight>
              </a:endParaRPr>
            </a:p>
          </p:txBody>
        </p:sp>
        <p:sp>
          <p:nvSpPr>
            <p:cNvPr id="19" name="文本框 18">
              <a:extLst>
                <a:ext uri="{FF2B5EF4-FFF2-40B4-BE49-F238E27FC236}">
                  <a16:creationId xmlns:a16="http://schemas.microsoft.com/office/drawing/2014/main" id="{283F2460-54B0-F23E-1163-7C281627421D}"/>
                </a:ext>
              </a:extLst>
            </p:cNvPr>
            <p:cNvSpPr txBox="1"/>
            <p:nvPr/>
          </p:nvSpPr>
          <p:spPr>
            <a:xfrm>
              <a:off x="9287437" y="1668050"/>
              <a:ext cx="925181"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Send http request</a:t>
              </a:r>
              <a:endParaRPr lang="zh-CN" altLang="en-US" sz="600" dirty="0">
                <a:solidFill>
                  <a:srgbClr val="29425B"/>
                </a:solidFill>
                <a:highlight>
                  <a:srgbClr val="FFFFFF"/>
                </a:highlight>
              </a:endParaRPr>
            </a:p>
          </p:txBody>
        </p:sp>
        <p:sp>
          <p:nvSpPr>
            <p:cNvPr id="20" name="文本框 19">
              <a:extLst>
                <a:ext uri="{FF2B5EF4-FFF2-40B4-BE49-F238E27FC236}">
                  <a16:creationId xmlns:a16="http://schemas.microsoft.com/office/drawing/2014/main" id="{13D9DD72-EC8D-4384-0EBC-8B83C62B6EF5}"/>
                </a:ext>
              </a:extLst>
            </p:cNvPr>
            <p:cNvSpPr txBox="1"/>
            <p:nvPr/>
          </p:nvSpPr>
          <p:spPr>
            <a:xfrm>
              <a:off x="10472691" y="2075208"/>
              <a:ext cx="925181"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Resolve host</a:t>
              </a:r>
              <a:endParaRPr lang="zh-CN" altLang="en-US" sz="600" dirty="0">
                <a:solidFill>
                  <a:srgbClr val="29425B"/>
                </a:solidFill>
                <a:highlight>
                  <a:srgbClr val="FFFFFF"/>
                </a:highlight>
              </a:endParaRPr>
            </a:p>
          </p:txBody>
        </p:sp>
        <p:sp>
          <p:nvSpPr>
            <p:cNvPr id="21" name="文本框 20">
              <a:extLst>
                <a:ext uri="{FF2B5EF4-FFF2-40B4-BE49-F238E27FC236}">
                  <a16:creationId xmlns:a16="http://schemas.microsoft.com/office/drawing/2014/main" id="{9DCD5BBB-75A8-3F22-5B29-F22351420B9C}"/>
                </a:ext>
              </a:extLst>
            </p:cNvPr>
            <p:cNvSpPr txBox="1"/>
            <p:nvPr/>
          </p:nvSpPr>
          <p:spPr>
            <a:xfrm>
              <a:off x="9235121" y="4709226"/>
              <a:ext cx="925181"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return http response</a:t>
              </a:r>
              <a:endParaRPr lang="zh-CN" altLang="en-US" sz="600" dirty="0">
                <a:solidFill>
                  <a:srgbClr val="29425B"/>
                </a:solidFill>
                <a:highlight>
                  <a:srgbClr val="FFFFFF"/>
                </a:highlight>
              </a:endParaRPr>
            </a:p>
          </p:txBody>
        </p:sp>
        <p:sp>
          <p:nvSpPr>
            <p:cNvPr id="22" name="文本框 21">
              <a:extLst>
                <a:ext uri="{FF2B5EF4-FFF2-40B4-BE49-F238E27FC236}">
                  <a16:creationId xmlns:a16="http://schemas.microsoft.com/office/drawing/2014/main" id="{F278F47A-D024-E155-5A09-42F9C03A706E}"/>
                </a:ext>
              </a:extLst>
            </p:cNvPr>
            <p:cNvSpPr txBox="1"/>
            <p:nvPr/>
          </p:nvSpPr>
          <p:spPr>
            <a:xfrm>
              <a:off x="9201001" y="5217244"/>
              <a:ext cx="1184945" cy="192938"/>
            </a:xfrm>
            <a:prstGeom prst="rect">
              <a:avLst/>
            </a:prstGeom>
            <a:noFill/>
          </p:spPr>
          <p:txBody>
            <a:bodyPr wrap="square" rtlCol="0">
              <a:spAutoFit/>
            </a:bodyPr>
            <a:lstStyle/>
            <a:p>
              <a:pPr>
                <a:lnSpc>
                  <a:spcPct val="120000"/>
                </a:lnSpc>
              </a:pPr>
              <a:r>
                <a:rPr lang="en-US" altLang="zh-CN" sz="600" dirty="0">
                  <a:solidFill>
                    <a:srgbClr val="29425B"/>
                  </a:solidFill>
                  <a:highlight>
                    <a:srgbClr val="FFFFFF"/>
                  </a:highlight>
                </a:rPr>
                <a:t>Keep sending request</a:t>
              </a:r>
              <a:endParaRPr lang="zh-CN" altLang="en-US" sz="600" dirty="0">
                <a:solidFill>
                  <a:srgbClr val="29425B"/>
                </a:solidFill>
                <a:highlight>
                  <a:srgbClr val="FFFFFF"/>
                </a:highlight>
              </a:endParaRPr>
            </a:p>
          </p:txBody>
        </p:sp>
        <p:sp>
          <p:nvSpPr>
            <p:cNvPr id="23" name="文本框 22">
              <a:extLst>
                <a:ext uri="{FF2B5EF4-FFF2-40B4-BE49-F238E27FC236}">
                  <a16:creationId xmlns:a16="http://schemas.microsoft.com/office/drawing/2014/main" id="{C4267AB1-B8AE-392D-32F5-2DDFD10F7575}"/>
                </a:ext>
              </a:extLst>
            </p:cNvPr>
            <p:cNvSpPr txBox="1"/>
            <p:nvPr/>
          </p:nvSpPr>
          <p:spPr>
            <a:xfrm>
              <a:off x="9287437" y="5565262"/>
              <a:ext cx="1184945" cy="192938"/>
            </a:xfrm>
            <a:prstGeom prst="rect">
              <a:avLst/>
            </a:prstGeom>
            <a:noFill/>
          </p:spPr>
          <p:txBody>
            <a:bodyPr wrap="square" rtlCol="0">
              <a:spAutoFit/>
            </a:bodyPr>
            <a:lstStyle/>
            <a:p>
              <a:pPr>
                <a:lnSpc>
                  <a:spcPct val="120000"/>
                </a:lnSpc>
              </a:pPr>
              <a:r>
                <a:rPr lang="en-US" altLang="zh-CN" sz="600" dirty="0">
                  <a:solidFill>
                    <a:srgbClr val="29425B"/>
                  </a:solidFill>
                  <a:highlight>
                    <a:srgbClr val="FFFFFF"/>
                  </a:highlight>
                </a:rPr>
                <a:t>Keep responding</a:t>
              </a:r>
              <a:endParaRPr lang="zh-CN" altLang="en-US" sz="600" dirty="0">
                <a:solidFill>
                  <a:srgbClr val="29425B"/>
                </a:solidFill>
                <a:highlight>
                  <a:srgbClr val="FFFFFF"/>
                </a:highlight>
              </a:endParaRPr>
            </a:p>
          </p:txBody>
        </p:sp>
        <p:sp>
          <p:nvSpPr>
            <p:cNvPr id="24" name="文本框 23">
              <a:extLst>
                <a:ext uri="{FF2B5EF4-FFF2-40B4-BE49-F238E27FC236}">
                  <a16:creationId xmlns:a16="http://schemas.microsoft.com/office/drawing/2014/main" id="{757BABB7-8B7B-354B-08EE-3F7C807A0CF7}"/>
                </a:ext>
              </a:extLst>
            </p:cNvPr>
            <p:cNvSpPr txBox="1"/>
            <p:nvPr/>
          </p:nvSpPr>
          <p:spPr>
            <a:xfrm>
              <a:off x="10472691" y="2580770"/>
              <a:ext cx="925181"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Name of site</a:t>
              </a:r>
              <a:endParaRPr lang="zh-CN" altLang="en-US" sz="600" dirty="0">
                <a:solidFill>
                  <a:srgbClr val="29425B"/>
                </a:solidFill>
                <a:highlight>
                  <a:srgbClr val="FFFFFF"/>
                </a:highlight>
              </a:endParaRPr>
            </a:p>
          </p:txBody>
        </p:sp>
        <p:sp>
          <p:nvSpPr>
            <p:cNvPr id="25" name="文本框 24">
              <a:extLst>
                <a:ext uri="{FF2B5EF4-FFF2-40B4-BE49-F238E27FC236}">
                  <a16:creationId xmlns:a16="http://schemas.microsoft.com/office/drawing/2014/main" id="{4B5B54FE-241D-6876-425E-8418FC761468}"/>
                </a:ext>
              </a:extLst>
            </p:cNvPr>
            <p:cNvSpPr txBox="1"/>
            <p:nvPr/>
          </p:nvSpPr>
          <p:spPr>
            <a:xfrm>
              <a:off x="10472382" y="3069843"/>
              <a:ext cx="925181"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Name of resource</a:t>
              </a:r>
              <a:endParaRPr lang="zh-CN" altLang="en-US" sz="600" dirty="0">
                <a:solidFill>
                  <a:srgbClr val="29425B"/>
                </a:solidFill>
                <a:highlight>
                  <a:srgbClr val="FFFFFF"/>
                </a:highlight>
              </a:endParaRPr>
            </a:p>
          </p:txBody>
        </p:sp>
        <p:sp>
          <p:nvSpPr>
            <p:cNvPr id="26" name="文本框 25">
              <a:extLst>
                <a:ext uri="{FF2B5EF4-FFF2-40B4-BE49-F238E27FC236}">
                  <a16:creationId xmlns:a16="http://schemas.microsoft.com/office/drawing/2014/main" id="{E2734D2C-05FA-3DB2-EBDA-CCDD8376DE7C}"/>
                </a:ext>
              </a:extLst>
            </p:cNvPr>
            <p:cNvSpPr txBox="1"/>
            <p:nvPr/>
          </p:nvSpPr>
          <p:spPr>
            <a:xfrm>
              <a:off x="10472382" y="3412174"/>
              <a:ext cx="925181"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Get the resource file</a:t>
              </a:r>
              <a:endParaRPr lang="zh-CN" altLang="en-US" sz="600" dirty="0">
                <a:solidFill>
                  <a:srgbClr val="29425B"/>
                </a:solidFill>
                <a:highlight>
                  <a:srgbClr val="FFFFFF"/>
                </a:highlight>
              </a:endParaRPr>
            </a:p>
          </p:txBody>
        </p:sp>
        <p:sp>
          <p:nvSpPr>
            <p:cNvPr id="27" name="文本框 26">
              <a:extLst>
                <a:ext uri="{FF2B5EF4-FFF2-40B4-BE49-F238E27FC236}">
                  <a16:creationId xmlns:a16="http://schemas.microsoft.com/office/drawing/2014/main" id="{79F464B2-57FA-3648-CB51-6870CE2A2A44}"/>
                </a:ext>
              </a:extLst>
            </p:cNvPr>
            <p:cNvSpPr txBox="1"/>
            <p:nvPr/>
          </p:nvSpPr>
          <p:spPr>
            <a:xfrm>
              <a:off x="10636875" y="3891355"/>
              <a:ext cx="952456" cy="192938"/>
            </a:xfrm>
            <a:prstGeom prst="rect">
              <a:avLst/>
            </a:prstGeom>
            <a:noFill/>
          </p:spPr>
          <p:txBody>
            <a:bodyPr wrap="square" rtlCol="0">
              <a:spAutoFit/>
            </a:bodyPr>
            <a:lstStyle/>
            <a:p>
              <a:pPr>
                <a:lnSpc>
                  <a:spcPct val="120000"/>
                </a:lnSpc>
              </a:pPr>
              <a:r>
                <a:rPr lang="en-US" altLang="zh-CN" sz="600" dirty="0">
                  <a:solidFill>
                    <a:srgbClr val="37751C"/>
                  </a:solidFill>
                  <a:highlight>
                    <a:srgbClr val="FFFFFF"/>
                  </a:highlight>
                </a:rPr>
                <a:t>find success</a:t>
              </a:r>
              <a:endParaRPr lang="zh-CN" altLang="en-US" sz="600" dirty="0">
                <a:solidFill>
                  <a:srgbClr val="37751C"/>
                </a:solidFill>
                <a:highlight>
                  <a:srgbClr val="FFFFFF"/>
                </a:highlight>
              </a:endParaRPr>
            </a:p>
          </p:txBody>
        </p:sp>
        <p:sp>
          <p:nvSpPr>
            <p:cNvPr id="28" name="文本框 27">
              <a:extLst>
                <a:ext uri="{FF2B5EF4-FFF2-40B4-BE49-F238E27FC236}">
                  <a16:creationId xmlns:a16="http://schemas.microsoft.com/office/drawing/2014/main" id="{53BACAFE-3A98-6599-3DC2-89904CD6CF38}"/>
                </a:ext>
              </a:extLst>
            </p:cNvPr>
            <p:cNvSpPr txBox="1"/>
            <p:nvPr/>
          </p:nvSpPr>
          <p:spPr>
            <a:xfrm>
              <a:off x="10574693" y="3967623"/>
              <a:ext cx="952456" cy="192938"/>
            </a:xfrm>
            <a:prstGeom prst="rect">
              <a:avLst/>
            </a:prstGeom>
            <a:noFill/>
          </p:spPr>
          <p:txBody>
            <a:bodyPr wrap="square" rtlCol="0">
              <a:spAutoFit/>
            </a:bodyPr>
            <a:lstStyle/>
            <a:p>
              <a:pPr>
                <a:lnSpc>
                  <a:spcPct val="120000"/>
                </a:lnSpc>
              </a:pPr>
              <a:r>
                <a:rPr lang="en-US" altLang="zh-CN" sz="600" dirty="0">
                  <a:solidFill>
                    <a:srgbClr val="37751C"/>
                  </a:solidFill>
                  <a:highlight>
                    <a:srgbClr val="FFFFFF"/>
                  </a:highlight>
                </a:rPr>
                <a:t>Return code 200</a:t>
              </a:r>
              <a:endParaRPr lang="zh-CN" altLang="en-US" sz="600" dirty="0">
                <a:solidFill>
                  <a:srgbClr val="37751C"/>
                </a:solidFill>
                <a:highlight>
                  <a:srgbClr val="FFFFFF"/>
                </a:highlight>
              </a:endParaRPr>
            </a:p>
          </p:txBody>
        </p:sp>
        <p:sp>
          <p:nvSpPr>
            <p:cNvPr id="29" name="文本框 28">
              <a:extLst>
                <a:ext uri="{FF2B5EF4-FFF2-40B4-BE49-F238E27FC236}">
                  <a16:creationId xmlns:a16="http://schemas.microsoft.com/office/drawing/2014/main" id="{B7B0D225-A233-A846-C92C-BCEA9D6C6D9D}"/>
                </a:ext>
              </a:extLst>
            </p:cNvPr>
            <p:cNvSpPr txBox="1"/>
            <p:nvPr/>
          </p:nvSpPr>
          <p:spPr>
            <a:xfrm>
              <a:off x="11361917" y="4553165"/>
              <a:ext cx="764119" cy="192938"/>
            </a:xfrm>
            <a:prstGeom prst="rect">
              <a:avLst/>
            </a:prstGeom>
            <a:noFill/>
          </p:spPr>
          <p:txBody>
            <a:bodyPr wrap="square" rtlCol="0">
              <a:spAutoFit/>
            </a:bodyPr>
            <a:lstStyle/>
            <a:p>
              <a:pPr>
                <a:lnSpc>
                  <a:spcPct val="120000"/>
                </a:lnSpc>
              </a:pPr>
              <a:r>
                <a:rPr lang="en-US" altLang="zh-CN" sz="600" dirty="0">
                  <a:solidFill>
                    <a:srgbClr val="FF0000"/>
                  </a:solidFill>
                  <a:highlight>
                    <a:srgbClr val="FFFFFF"/>
                  </a:highlight>
                </a:rPr>
                <a:t>Fail return 404</a:t>
              </a:r>
              <a:endParaRPr lang="zh-CN" altLang="en-US" sz="600" dirty="0">
                <a:solidFill>
                  <a:srgbClr val="FF0000"/>
                </a:solidFill>
                <a:highlight>
                  <a:srgbClr val="FFFFFF"/>
                </a:highlight>
              </a:endParaRPr>
            </a:p>
          </p:txBody>
        </p:sp>
        <p:sp>
          <p:nvSpPr>
            <p:cNvPr id="30" name="文本框 29">
              <a:extLst>
                <a:ext uri="{FF2B5EF4-FFF2-40B4-BE49-F238E27FC236}">
                  <a16:creationId xmlns:a16="http://schemas.microsoft.com/office/drawing/2014/main" id="{3876121C-8BA2-4CCE-2DEB-6A3726CE91A4}"/>
                </a:ext>
              </a:extLst>
            </p:cNvPr>
            <p:cNvSpPr txBox="1"/>
            <p:nvPr/>
          </p:nvSpPr>
          <p:spPr>
            <a:xfrm>
              <a:off x="8775746" y="2068337"/>
              <a:ext cx="2120463" cy="192938"/>
            </a:xfrm>
            <a:prstGeom prst="rect">
              <a:avLst/>
            </a:prstGeom>
            <a:noFill/>
          </p:spPr>
          <p:txBody>
            <a:bodyPr wrap="square" rtlCol="0">
              <a:spAutoFit/>
            </a:bodyPr>
            <a:lstStyle/>
            <a:p>
              <a:pPr>
                <a:lnSpc>
                  <a:spcPct val="120000"/>
                </a:lnSpc>
              </a:pPr>
              <a:r>
                <a:rPr lang="en-US" altLang="zh-CN" sz="600" dirty="0">
                  <a:solidFill>
                    <a:srgbClr val="29425B"/>
                  </a:solidFill>
                  <a:highlight>
                    <a:srgbClr val="FFFFFF"/>
                  </a:highlight>
                </a:rPr>
                <a:t>Get the visited host in the request information</a:t>
              </a:r>
              <a:endParaRPr lang="zh-CN" altLang="en-US" sz="600" dirty="0">
                <a:solidFill>
                  <a:srgbClr val="29425B"/>
                </a:solidFill>
                <a:highlight>
                  <a:srgbClr val="FFFFFF"/>
                </a:highlight>
              </a:endParaRPr>
            </a:p>
          </p:txBody>
        </p:sp>
        <p:sp>
          <p:nvSpPr>
            <p:cNvPr id="31" name="文本框 30">
              <a:extLst>
                <a:ext uri="{FF2B5EF4-FFF2-40B4-BE49-F238E27FC236}">
                  <a16:creationId xmlns:a16="http://schemas.microsoft.com/office/drawing/2014/main" id="{0BB36C2C-C049-7A98-C1A2-A04465862365}"/>
                </a:ext>
              </a:extLst>
            </p:cNvPr>
            <p:cNvSpPr txBox="1"/>
            <p:nvPr/>
          </p:nvSpPr>
          <p:spPr>
            <a:xfrm>
              <a:off x="8816768" y="2537325"/>
              <a:ext cx="1654894" cy="303738"/>
            </a:xfrm>
            <a:prstGeom prst="rect">
              <a:avLst/>
            </a:prstGeom>
            <a:noFill/>
          </p:spPr>
          <p:txBody>
            <a:bodyPr wrap="square" rtlCol="0">
              <a:spAutoFit/>
            </a:bodyPr>
            <a:lstStyle/>
            <a:p>
              <a:pPr>
                <a:lnSpc>
                  <a:spcPct val="120000"/>
                </a:lnSpc>
              </a:pPr>
              <a:r>
                <a:rPr lang="en-US" altLang="zh-CN" sz="600" dirty="0">
                  <a:solidFill>
                    <a:srgbClr val="29425B"/>
                  </a:solidFill>
                  <a:highlight>
                    <a:srgbClr val="FFFFFF"/>
                  </a:highlight>
                </a:rPr>
                <a:t>Obtain the web application to be accessed in the request information</a:t>
              </a:r>
              <a:endParaRPr lang="zh-CN" altLang="en-US" sz="600" dirty="0">
                <a:solidFill>
                  <a:srgbClr val="29425B"/>
                </a:solidFill>
                <a:highlight>
                  <a:srgbClr val="FFFFFF"/>
                </a:highlight>
              </a:endParaRPr>
            </a:p>
          </p:txBody>
        </p:sp>
        <p:sp>
          <p:nvSpPr>
            <p:cNvPr id="32" name="文本框 31">
              <a:extLst>
                <a:ext uri="{FF2B5EF4-FFF2-40B4-BE49-F238E27FC236}">
                  <a16:creationId xmlns:a16="http://schemas.microsoft.com/office/drawing/2014/main" id="{9FCC77AB-1166-8F4A-EB82-4CE2A203BB65}"/>
                </a:ext>
              </a:extLst>
            </p:cNvPr>
            <p:cNvSpPr txBox="1"/>
            <p:nvPr/>
          </p:nvSpPr>
          <p:spPr>
            <a:xfrm>
              <a:off x="8716381" y="3030914"/>
              <a:ext cx="1868539" cy="192938"/>
            </a:xfrm>
            <a:prstGeom prst="rect">
              <a:avLst/>
            </a:prstGeom>
            <a:noFill/>
          </p:spPr>
          <p:txBody>
            <a:bodyPr wrap="square" rtlCol="0">
              <a:spAutoFit/>
            </a:bodyPr>
            <a:lstStyle/>
            <a:p>
              <a:pPr>
                <a:lnSpc>
                  <a:spcPct val="120000"/>
                </a:lnSpc>
              </a:pPr>
              <a:r>
                <a:rPr lang="en-US" altLang="zh-CN" sz="600" dirty="0">
                  <a:solidFill>
                    <a:srgbClr val="29425B"/>
                  </a:solidFill>
                  <a:highlight>
                    <a:srgbClr val="FFFFFF"/>
                  </a:highlight>
                </a:rPr>
                <a:t>Get the web resource requested from the server</a:t>
              </a:r>
              <a:endParaRPr lang="zh-CN" altLang="en-US" sz="600" dirty="0">
                <a:solidFill>
                  <a:srgbClr val="29425B"/>
                </a:solidFill>
                <a:highlight>
                  <a:srgbClr val="FFFFFF"/>
                </a:highlight>
              </a:endParaRPr>
            </a:p>
          </p:txBody>
        </p:sp>
        <p:sp>
          <p:nvSpPr>
            <p:cNvPr id="33" name="文本框 32">
              <a:extLst>
                <a:ext uri="{FF2B5EF4-FFF2-40B4-BE49-F238E27FC236}">
                  <a16:creationId xmlns:a16="http://schemas.microsoft.com/office/drawing/2014/main" id="{B0EF5F2B-AC93-15D9-C495-E798294E507A}"/>
                </a:ext>
              </a:extLst>
            </p:cNvPr>
            <p:cNvSpPr txBox="1"/>
            <p:nvPr/>
          </p:nvSpPr>
          <p:spPr>
            <a:xfrm>
              <a:off x="8734402" y="4347525"/>
              <a:ext cx="1832495" cy="303738"/>
            </a:xfrm>
            <a:prstGeom prst="rect">
              <a:avLst/>
            </a:prstGeom>
            <a:noFill/>
          </p:spPr>
          <p:txBody>
            <a:bodyPr wrap="square" rtlCol="0">
              <a:spAutoFit/>
            </a:bodyPr>
            <a:lstStyle/>
            <a:p>
              <a:pPr>
                <a:lnSpc>
                  <a:spcPct val="120000"/>
                </a:lnSpc>
              </a:pPr>
              <a:r>
                <a:rPr lang="en-US" altLang="zh-CN" sz="600" dirty="0">
                  <a:solidFill>
                    <a:srgbClr val="29425B"/>
                  </a:solidFill>
                  <a:highlight>
                    <a:srgbClr val="FFFFFF"/>
                  </a:highlight>
                </a:rPr>
                <a:t>Encapsulate the requested resource into an HTTP response</a:t>
              </a:r>
              <a:endParaRPr lang="zh-CN" altLang="en-US" sz="600" dirty="0">
                <a:solidFill>
                  <a:srgbClr val="29425B"/>
                </a:solidFill>
                <a:highlight>
                  <a:srgbClr val="FFFFFF"/>
                </a:highlight>
              </a:endParaRPr>
            </a:p>
          </p:txBody>
        </p:sp>
        <p:sp>
          <p:nvSpPr>
            <p:cNvPr id="34" name="文本框 33">
              <a:extLst>
                <a:ext uri="{FF2B5EF4-FFF2-40B4-BE49-F238E27FC236}">
                  <a16:creationId xmlns:a16="http://schemas.microsoft.com/office/drawing/2014/main" id="{9BA01F42-512C-5F17-6706-5418D464A976}"/>
                </a:ext>
              </a:extLst>
            </p:cNvPr>
            <p:cNvSpPr txBox="1"/>
            <p:nvPr/>
          </p:nvSpPr>
          <p:spPr>
            <a:xfrm>
              <a:off x="10441387" y="4360227"/>
              <a:ext cx="1219068" cy="1929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Encapsulated response</a:t>
              </a:r>
              <a:endParaRPr lang="zh-CN" altLang="en-US" sz="600" dirty="0">
                <a:solidFill>
                  <a:srgbClr val="29425B"/>
                </a:solidFill>
                <a:highlight>
                  <a:srgbClr val="FFFFFF"/>
                </a:highlight>
              </a:endParaRPr>
            </a:p>
          </p:txBody>
        </p:sp>
        <p:sp>
          <p:nvSpPr>
            <p:cNvPr id="35" name="文本框 34">
              <a:extLst>
                <a:ext uri="{FF2B5EF4-FFF2-40B4-BE49-F238E27FC236}">
                  <a16:creationId xmlns:a16="http://schemas.microsoft.com/office/drawing/2014/main" id="{9472E2BF-303C-B405-4AE9-083DC7AA13B4}"/>
                </a:ext>
              </a:extLst>
            </p:cNvPr>
            <p:cNvSpPr txBox="1"/>
            <p:nvPr/>
          </p:nvSpPr>
          <p:spPr>
            <a:xfrm>
              <a:off x="10490712" y="827305"/>
              <a:ext cx="925181" cy="303738"/>
            </a:xfrm>
            <a:prstGeom prst="rect">
              <a:avLst/>
            </a:prstGeom>
            <a:noFill/>
          </p:spPr>
          <p:txBody>
            <a:bodyPr wrap="square" rtlCol="0">
              <a:spAutoFit/>
            </a:bodyPr>
            <a:lstStyle/>
            <a:p>
              <a:pPr algn="just">
                <a:lnSpc>
                  <a:spcPct val="120000"/>
                </a:lnSpc>
              </a:pPr>
              <a:r>
                <a:rPr lang="en-US" altLang="zh-CN" sz="600" dirty="0">
                  <a:solidFill>
                    <a:srgbClr val="29425B"/>
                  </a:solidFill>
                  <a:highlight>
                    <a:srgbClr val="FFFFFF"/>
                  </a:highlight>
                </a:rPr>
                <a:t>will be returned after the server is running</a:t>
              </a:r>
              <a:endParaRPr lang="zh-CN" altLang="en-US" sz="600" dirty="0">
                <a:solidFill>
                  <a:srgbClr val="29425B"/>
                </a:solidFill>
                <a:highlight>
                  <a:srgbClr val="FFFFFF"/>
                </a:highlight>
              </a:endParaRPr>
            </a:p>
          </p:txBody>
        </p:sp>
        <p:sp>
          <p:nvSpPr>
            <p:cNvPr id="36" name="文本框 35">
              <a:extLst>
                <a:ext uri="{FF2B5EF4-FFF2-40B4-BE49-F238E27FC236}">
                  <a16:creationId xmlns:a16="http://schemas.microsoft.com/office/drawing/2014/main" id="{8D4030DE-0F0B-9D0C-3247-30C25ABFE3AA}"/>
                </a:ext>
              </a:extLst>
            </p:cNvPr>
            <p:cNvSpPr txBox="1"/>
            <p:nvPr/>
          </p:nvSpPr>
          <p:spPr>
            <a:xfrm>
              <a:off x="7410188" y="5258140"/>
              <a:ext cx="1306193" cy="857735"/>
            </a:xfrm>
            <a:prstGeom prst="rect">
              <a:avLst/>
            </a:prstGeom>
            <a:solidFill>
              <a:schemeClr val="bg1"/>
            </a:solidFill>
          </p:spPr>
          <p:txBody>
            <a:bodyPr wrap="square" rtlCol="0">
              <a:spAutoFit/>
            </a:bodyPr>
            <a:lstStyle/>
            <a:p>
              <a:pPr>
                <a:lnSpc>
                  <a:spcPct val="120000"/>
                </a:lnSpc>
              </a:pPr>
              <a:r>
                <a:rPr lang="en-US" altLang="zh-CN" sz="600" dirty="0">
                  <a:solidFill>
                    <a:srgbClr val="29425B"/>
                  </a:solidFill>
                  <a:highlight>
                    <a:srgbClr val="FFFFFF"/>
                  </a:highlight>
                </a:rPr>
                <a:t>The browser analyzes the HTML in the response and the other files referenced by it (images, CSS files, JS files, etc.), and the browser will automatically send the Request again to obtain them.</a:t>
              </a:r>
              <a:endParaRPr lang="zh-CN" altLang="en-US" sz="600" dirty="0">
                <a:solidFill>
                  <a:srgbClr val="29425B"/>
                </a:solidFill>
                <a:highlight>
                  <a:srgbClr val="FFFFFF"/>
                </a:highlight>
              </a:endParaRPr>
            </a:p>
          </p:txBody>
        </p:sp>
        <p:sp>
          <p:nvSpPr>
            <p:cNvPr id="37" name="文本框 36">
              <a:extLst>
                <a:ext uri="{FF2B5EF4-FFF2-40B4-BE49-F238E27FC236}">
                  <a16:creationId xmlns:a16="http://schemas.microsoft.com/office/drawing/2014/main" id="{B9780B20-432C-A148-02BE-412803F676C7}"/>
                </a:ext>
              </a:extLst>
            </p:cNvPr>
            <p:cNvSpPr txBox="1"/>
            <p:nvPr/>
          </p:nvSpPr>
          <p:spPr>
            <a:xfrm>
              <a:off x="9330882" y="6239315"/>
              <a:ext cx="925181" cy="192938"/>
            </a:xfrm>
            <a:prstGeom prst="rect">
              <a:avLst/>
            </a:prstGeom>
            <a:noFill/>
          </p:spPr>
          <p:txBody>
            <a:bodyPr wrap="square" rtlCol="0">
              <a:spAutoFit/>
            </a:bodyPr>
            <a:lstStyle/>
            <a:p>
              <a:pPr algn="just">
                <a:lnSpc>
                  <a:spcPct val="120000"/>
                </a:lnSpc>
              </a:pPr>
              <a:r>
                <a:rPr lang="en-US" altLang="zh-CN" sz="600" dirty="0">
                  <a:solidFill>
                    <a:srgbClr val="980000"/>
                  </a:solidFill>
                  <a:highlight>
                    <a:srgbClr val="FFFFFF"/>
                  </a:highlight>
                </a:rPr>
                <a:t>Extract data</a:t>
              </a:r>
              <a:endParaRPr lang="zh-CN" altLang="en-US" sz="600" dirty="0">
                <a:solidFill>
                  <a:srgbClr val="980000"/>
                </a:solidFill>
                <a:highlight>
                  <a:srgbClr val="FFFFFF"/>
                </a:highlight>
              </a:endParaRPr>
            </a:p>
          </p:txBody>
        </p:sp>
        <p:sp>
          <p:nvSpPr>
            <p:cNvPr id="38" name="文本框 37">
              <a:extLst>
                <a:ext uri="{FF2B5EF4-FFF2-40B4-BE49-F238E27FC236}">
                  <a16:creationId xmlns:a16="http://schemas.microsoft.com/office/drawing/2014/main" id="{15009D02-2E17-94A2-14F1-49A8619DF9AF}"/>
                </a:ext>
              </a:extLst>
            </p:cNvPr>
            <p:cNvSpPr txBox="1"/>
            <p:nvPr/>
          </p:nvSpPr>
          <p:spPr>
            <a:xfrm>
              <a:off x="8970955" y="6400731"/>
              <a:ext cx="1645034" cy="192938"/>
            </a:xfrm>
            <a:prstGeom prst="rect">
              <a:avLst/>
            </a:prstGeom>
            <a:noFill/>
          </p:spPr>
          <p:txBody>
            <a:bodyPr wrap="square" rtlCol="0">
              <a:spAutoFit/>
            </a:bodyPr>
            <a:lstStyle/>
            <a:p>
              <a:pPr>
                <a:lnSpc>
                  <a:spcPct val="120000"/>
                </a:lnSpc>
              </a:pPr>
              <a:r>
                <a:rPr lang="en-US" altLang="zh-CN" sz="600" dirty="0">
                  <a:solidFill>
                    <a:srgbClr val="980000"/>
                  </a:solidFill>
                  <a:highlight>
                    <a:srgbClr val="FFFFFF"/>
                  </a:highlight>
                </a:rPr>
                <a:t>Call the browser kernel for translation</a:t>
              </a:r>
              <a:endParaRPr lang="zh-CN" altLang="en-US" sz="600" dirty="0">
                <a:solidFill>
                  <a:srgbClr val="980000"/>
                </a:solidFill>
                <a:highlight>
                  <a:srgbClr val="FFFFFF"/>
                </a:highlight>
              </a:endParaRPr>
            </a:p>
          </p:txBody>
        </p:sp>
        <p:sp>
          <p:nvSpPr>
            <p:cNvPr id="39" name="文本框 38">
              <a:extLst>
                <a:ext uri="{FF2B5EF4-FFF2-40B4-BE49-F238E27FC236}">
                  <a16:creationId xmlns:a16="http://schemas.microsoft.com/office/drawing/2014/main" id="{DA726F7B-C29F-3AB8-FE3D-6D58D855D031}"/>
                </a:ext>
              </a:extLst>
            </p:cNvPr>
            <p:cNvSpPr txBox="1"/>
            <p:nvPr/>
          </p:nvSpPr>
          <p:spPr>
            <a:xfrm>
              <a:off x="9330881" y="6572029"/>
              <a:ext cx="925181" cy="192938"/>
            </a:xfrm>
            <a:prstGeom prst="rect">
              <a:avLst/>
            </a:prstGeom>
            <a:noFill/>
          </p:spPr>
          <p:txBody>
            <a:bodyPr wrap="square" rtlCol="0">
              <a:spAutoFit/>
            </a:bodyPr>
            <a:lstStyle/>
            <a:p>
              <a:pPr algn="just">
                <a:lnSpc>
                  <a:spcPct val="120000"/>
                </a:lnSpc>
              </a:pPr>
              <a:r>
                <a:rPr lang="en-US" altLang="zh-CN" sz="600" dirty="0">
                  <a:solidFill>
                    <a:srgbClr val="980000"/>
                  </a:solidFill>
                  <a:highlight>
                    <a:srgbClr val="FFFFFF"/>
                  </a:highlight>
                </a:rPr>
                <a:t>Render page</a:t>
              </a:r>
              <a:endParaRPr lang="zh-CN" altLang="en-US" sz="600" dirty="0">
                <a:solidFill>
                  <a:srgbClr val="980000"/>
                </a:solidFill>
                <a:highlight>
                  <a:srgbClr val="FFFFFF"/>
                </a:highlight>
              </a:endParaRPr>
            </a:p>
          </p:txBody>
        </p:sp>
      </p:grpSp>
      <p:grpSp>
        <p:nvGrpSpPr>
          <p:cNvPr id="44" name="组合 43">
            <a:extLst>
              <a:ext uri="{FF2B5EF4-FFF2-40B4-BE49-F238E27FC236}">
                <a16:creationId xmlns:a16="http://schemas.microsoft.com/office/drawing/2014/main" id="{E8A4C05F-D7CF-BCE1-BE13-E63535176CA0}"/>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687D50CB-DB5A-82B0-8934-4762AF5A2165}"/>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C12CDBD3-0AF8-B3F8-C81F-930CEE29C08C}"/>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Web Browsing</a:t>
              </a:r>
              <a:endParaRPr lang="zh-CN" altLang="en-US" sz="1600" b="1" spc="300" dirty="0">
                <a:solidFill>
                  <a:schemeClr val="tx1">
                    <a:lumMod val="85000"/>
                    <a:lumOff val="15000"/>
                  </a:schemeClr>
                </a:solidFill>
                <a:latin typeface="+mj-ea"/>
                <a:ea typeface="+mj-ea"/>
                <a:cs typeface="阿里巴巴普惠体 H" panose="00020600040101010101" pitchFamily="18" charset="-122"/>
              </a:endParaRPr>
            </a:p>
          </p:txBody>
        </p:sp>
        <p:grpSp>
          <p:nvGrpSpPr>
            <p:cNvPr id="48" name="组合 47">
              <a:extLst>
                <a:ext uri="{FF2B5EF4-FFF2-40B4-BE49-F238E27FC236}">
                  <a16:creationId xmlns:a16="http://schemas.microsoft.com/office/drawing/2014/main" id="{77208DA6-84F4-C938-E2C6-BF3162BF1104}"/>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186BCCF1-6F92-47E5-8397-755A0D2BE3E5}"/>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A4A524A3-C4F5-94E9-30C6-6C0A326A2783}"/>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D3669919-D20B-E19F-7171-D5CBB99A565C}"/>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27BA9B79-DC87-5B18-762E-73989EB478F6}"/>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8DE63B0-336D-F38A-9E10-3BB8E01BED58}"/>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grpSp>
        <p:nvGrpSpPr>
          <p:cNvPr id="72" name="组合 71">
            <a:extLst>
              <a:ext uri="{FF2B5EF4-FFF2-40B4-BE49-F238E27FC236}">
                <a16:creationId xmlns:a16="http://schemas.microsoft.com/office/drawing/2014/main" id="{EDEADDD5-BAC3-122C-A9AB-96738FCE7AEF}"/>
              </a:ext>
            </a:extLst>
          </p:cNvPr>
          <p:cNvGrpSpPr/>
          <p:nvPr/>
        </p:nvGrpSpPr>
        <p:grpSpPr>
          <a:xfrm>
            <a:off x="6076239" y="2075208"/>
            <a:ext cx="2425699" cy="532662"/>
            <a:chOff x="6127527" y="1735236"/>
            <a:chExt cx="2425699" cy="532662"/>
          </a:xfrm>
        </p:grpSpPr>
        <p:sp>
          <p:nvSpPr>
            <p:cNvPr id="68" name="矩形: 圆角 67">
              <a:extLst>
                <a:ext uri="{FF2B5EF4-FFF2-40B4-BE49-F238E27FC236}">
                  <a16:creationId xmlns:a16="http://schemas.microsoft.com/office/drawing/2014/main" id="{CCD453ED-3B5C-F92E-5FE3-E11CD43EF6D5}"/>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69" name="文本框 68">
              <a:extLst>
                <a:ext uri="{FF2B5EF4-FFF2-40B4-BE49-F238E27FC236}">
                  <a16:creationId xmlns:a16="http://schemas.microsoft.com/office/drawing/2014/main" id="{1A4B2ECB-6F70-2783-1998-64E14BF3012F}"/>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1. Input URL</a:t>
              </a:r>
              <a:endParaRPr lang="zh-CN" altLang="en-US" sz="1600" b="1" dirty="0">
                <a:solidFill>
                  <a:schemeClr val="accent1"/>
                </a:solidFill>
                <a:latin typeface="+mj-ea"/>
                <a:ea typeface="+mj-ea"/>
              </a:endParaRPr>
            </a:p>
          </p:txBody>
        </p:sp>
      </p:grpSp>
      <p:grpSp>
        <p:nvGrpSpPr>
          <p:cNvPr id="73" name="组合 72">
            <a:extLst>
              <a:ext uri="{FF2B5EF4-FFF2-40B4-BE49-F238E27FC236}">
                <a16:creationId xmlns:a16="http://schemas.microsoft.com/office/drawing/2014/main" id="{86F8682A-7ED7-AF8A-4874-D54591A9E439}"/>
              </a:ext>
            </a:extLst>
          </p:cNvPr>
          <p:cNvGrpSpPr/>
          <p:nvPr/>
        </p:nvGrpSpPr>
        <p:grpSpPr>
          <a:xfrm>
            <a:off x="8979246" y="2077004"/>
            <a:ext cx="2425699" cy="532662"/>
            <a:chOff x="6127527" y="1735236"/>
            <a:chExt cx="2425699" cy="532662"/>
          </a:xfrm>
        </p:grpSpPr>
        <p:sp>
          <p:nvSpPr>
            <p:cNvPr id="74" name="矩形: 圆角 73">
              <a:extLst>
                <a:ext uri="{FF2B5EF4-FFF2-40B4-BE49-F238E27FC236}">
                  <a16:creationId xmlns:a16="http://schemas.microsoft.com/office/drawing/2014/main" id="{6F4DCA6A-3BD5-5795-15E9-C48179ED7C6A}"/>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75" name="文本框 74">
              <a:extLst>
                <a:ext uri="{FF2B5EF4-FFF2-40B4-BE49-F238E27FC236}">
                  <a16:creationId xmlns:a16="http://schemas.microsoft.com/office/drawing/2014/main" id="{C65B7497-8BE8-5F2B-8967-57E112BF439C}"/>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2. Resolve DNS</a:t>
              </a:r>
              <a:endParaRPr lang="zh-CN" altLang="en-US" sz="1600" b="1" dirty="0">
                <a:solidFill>
                  <a:schemeClr val="accent1"/>
                </a:solidFill>
                <a:latin typeface="+mj-ea"/>
                <a:ea typeface="+mj-ea"/>
              </a:endParaRPr>
            </a:p>
          </p:txBody>
        </p:sp>
      </p:grpSp>
      <p:grpSp>
        <p:nvGrpSpPr>
          <p:cNvPr id="76" name="组合 75">
            <a:extLst>
              <a:ext uri="{FF2B5EF4-FFF2-40B4-BE49-F238E27FC236}">
                <a16:creationId xmlns:a16="http://schemas.microsoft.com/office/drawing/2014/main" id="{3DDF75B4-319F-71D3-49F5-AF042CFC5CC9}"/>
              </a:ext>
            </a:extLst>
          </p:cNvPr>
          <p:cNvGrpSpPr/>
          <p:nvPr/>
        </p:nvGrpSpPr>
        <p:grpSpPr>
          <a:xfrm>
            <a:off x="6076239" y="2984585"/>
            <a:ext cx="2425699" cy="532662"/>
            <a:chOff x="6127527" y="1735236"/>
            <a:chExt cx="2425699" cy="532662"/>
          </a:xfrm>
        </p:grpSpPr>
        <p:sp>
          <p:nvSpPr>
            <p:cNvPr id="77" name="矩形: 圆角 76">
              <a:extLst>
                <a:ext uri="{FF2B5EF4-FFF2-40B4-BE49-F238E27FC236}">
                  <a16:creationId xmlns:a16="http://schemas.microsoft.com/office/drawing/2014/main" id="{2A07C929-3B75-CBE6-BDA4-06341043CAE9}"/>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78" name="文本框 77">
              <a:extLst>
                <a:ext uri="{FF2B5EF4-FFF2-40B4-BE49-F238E27FC236}">
                  <a16:creationId xmlns:a16="http://schemas.microsoft.com/office/drawing/2014/main" id="{FDD98FED-4073-835E-81B5-DD799277C7B6}"/>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3. Build TCP link</a:t>
              </a:r>
              <a:endParaRPr lang="zh-CN" altLang="en-US" sz="1600" b="1" dirty="0">
                <a:solidFill>
                  <a:schemeClr val="accent1"/>
                </a:solidFill>
                <a:latin typeface="+mj-ea"/>
                <a:ea typeface="+mj-ea"/>
              </a:endParaRPr>
            </a:p>
          </p:txBody>
        </p:sp>
      </p:grpSp>
      <p:grpSp>
        <p:nvGrpSpPr>
          <p:cNvPr id="79" name="组合 78">
            <a:extLst>
              <a:ext uri="{FF2B5EF4-FFF2-40B4-BE49-F238E27FC236}">
                <a16:creationId xmlns:a16="http://schemas.microsoft.com/office/drawing/2014/main" id="{C4D16DF6-919E-C7F8-22B6-2A883093C305}"/>
              </a:ext>
            </a:extLst>
          </p:cNvPr>
          <p:cNvGrpSpPr/>
          <p:nvPr/>
        </p:nvGrpSpPr>
        <p:grpSpPr>
          <a:xfrm>
            <a:off x="8979246" y="2986381"/>
            <a:ext cx="2425699" cy="532662"/>
            <a:chOff x="6127527" y="1735236"/>
            <a:chExt cx="2425699" cy="532662"/>
          </a:xfrm>
        </p:grpSpPr>
        <p:sp>
          <p:nvSpPr>
            <p:cNvPr id="80" name="矩形: 圆角 79">
              <a:extLst>
                <a:ext uri="{FF2B5EF4-FFF2-40B4-BE49-F238E27FC236}">
                  <a16:creationId xmlns:a16="http://schemas.microsoft.com/office/drawing/2014/main" id="{7CC23DF6-6ACF-9854-E0E2-D87F77C29535}"/>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81" name="文本框 80">
              <a:extLst>
                <a:ext uri="{FF2B5EF4-FFF2-40B4-BE49-F238E27FC236}">
                  <a16:creationId xmlns:a16="http://schemas.microsoft.com/office/drawing/2014/main" id="{8E7B6146-E0DC-00CC-F612-86CBADAC72B7}"/>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4. Send http request</a:t>
              </a:r>
              <a:endParaRPr lang="zh-CN" altLang="en-US" sz="1600" b="1" dirty="0">
                <a:solidFill>
                  <a:schemeClr val="accent1"/>
                </a:solidFill>
                <a:latin typeface="+mj-ea"/>
                <a:ea typeface="+mj-ea"/>
              </a:endParaRPr>
            </a:p>
          </p:txBody>
        </p:sp>
      </p:grpSp>
      <p:grpSp>
        <p:nvGrpSpPr>
          <p:cNvPr id="88" name="组合 87">
            <a:extLst>
              <a:ext uri="{FF2B5EF4-FFF2-40B4-BE49-F238E27FC236}">
                <a16:creationId xmlns:a16="http://schemas.microsoft.com/office/drawing/2014/main" id="{4DFD7A8B-CAC0-FF8B-EEF7-13F85EF586DC}"/>
              </a:ext>
            </a:extLst>
          </p:cNvPr>
          <p:cNvGrpSpPr/>
          <p:nvPr/>
        </p:nvGrpSpPr>
        <p:grpSpPr>
          <a:xfrm>
            <a:off x="6076239" y="3831826"/>
            <a:ext cx="2425699" cy="532662"/>
            <a:chOff x="6127527" y="1735236"/>
            <a:chExt cx="2425699" cy="532662"/>
          </a:xfrm>
        </p:grpSpPr>
        <p:sp>
          <p:nvSpPr>
            <p:cNvPr id="89" name="矩形: 圆角 88">
              <a:extLst>
                <a:ext uri="{FF2B5EF4-FFF2-40B4-BE49-F238E27FC236}">
                  <a16:creationId xmlns:a16="http://schemas.microsoft.com/office/drawing/2014/main" id="{3CCF03CE-30F8-E5C9-35B9-6941FBBD684F}"/>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90" name="文本框 89">
              <a:extLst>
                <a:ext uri="{FF2B5EF4-FFF2-40B4-BE49-F238E27FC236}">
                  <a16:creationId xmlns:a16="http://schemas.microsoft.com/office/drawing/2014/main" id="{245F9E59-FC2B-75FF-BE32-AF1E21640395}"/>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5. Handle request</a:t>
              </a:r>
              <a:endParaRPr lang="zh-CN" altLang="en-US" sz="1600" b="1" dirty="0">
                <a:solidFill>
                  <a:schemeClr val="accent1"/>
                </a:solidFill>
                <a:latin typeface="+mj-ea"/>
                <a:ea typeface="+mj-ea"/>
              </a:endParaRPr>
            </a:p>
          </p:txBody>
        </p:sp>
      </p:grpSp>
      <p:grpSp>
        <p:nvGrpSpPr>
          <p:cNvPr id="91" name="组合 90">
            <a:extLst>
              <a:ext uri="{FF2B5EF4-FFF2-40B4-BE49-F238E27FC236}">
                <a16:creationId xmlns:a16="http://schemas.microsoft.com/office/drawing/2014/main" id="{BF8561AB-734B-E17E-88E0-ADD70D12B70D}"/>
              </a:ext>
            </a:extLst>
          </p:cNvPr>
          <p:cNvGrpSpPr/>
          <p:nvPr/>
        </p:nvGrpSpPr>
        <p:grpSpPr>
          <a:xfrm>
            <a:off x="8979246" y="3833622"/>
            <a:ext cx="2425699" cy="532662"/>
            <a:chOff x="6127527" y="1735236"/>
            <a:chExt cx="2425699" cy="532662"/>
          </a:xfrm>
        </p:grpSpPr>
        <p:sp>
          <p:nvSpPr>
            <p:cNvPr id="92" name="矩形: 圆角 91">
              <a:extLst>
                <a:ext uri="{FF2B5EF4-FFF2-40B4-BE49-F238E27FC236}">
                  <a16:creationId xmlns:a16="http://schemas.microsoft.com/office/drawing/2014/main" id="{34E876DA-177E-9C84-7C15-101B8B911B11}"/>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93" name="文本框 92">
              <a:extLst>
                <a:ext uri="{FF2B5EF4-FFF2-40B4-BE49-F238E27FC236}">
                  <a16:creationId xmlns:a16="http://schemas.microsoft.com/office/drawing/2014/main" id="{B8A07013-1EE4-C2E8-698A-8BC89CBA8831}"/>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6. Send http response</a:t>
              </a:r>
              <a:endParaRPr lang="zh-CN" altLang="en-US" sz="1600" b="1" dirty="0">
                <a:solidFill>
                  <a:schemeClr val="accent1"/>
                </a:solidFill>
                <a:latin typeface="+mj-ea"/>
                <a:ea typeface="+mj-ea"/>
              </a:endParaRPr>
            </a:p>
          </p:txBody>
        </p:sp>
      </p:grpSp>
      <p:grpSp>
        <p:nvGrpSpPr>
          <p:cNvPr id="94" name="组合 93">
            <a:extLst>
              <a:ext uri="{FF2B5EF4-FFF2-40B4-BE49-F238E27FC236}">
                <a16:creationId xmlns:a16="http://schemas.microsoft.com/office/drawing/2014/main" id="{CB48DF66-E316-8152-15C4-B39F349D0DF8}"/>
              </a:ext>
            </a:extLst>
          </p:cNvPr>
          <p:cNvGrpSpPr/>
          <p:nvPr/>
        </p:nvGrpSpPr>
        <p:grpSpPr>
          <a:xfrm>
            <a:off x="6076239" y="4741203"/>
            <a:ext cx="2425699" cy="532662"/>
            <a:chOff x="6127527" y="1735236"/>
            <a:chExt cx="2425699" cy="532662"/>
          </a:xfrm>
        </p:grpSpPr>
        <p:sp>
          <p:nvSpPr>
            <p:cNvPr id="95" name="矩形: 圆角 94">
              <a:extLst>
                <a:ext uri="{FF2B5EF4-FFF2-40B4-BE49-F238E27FC236}">
                  <a16:creationId xmlns:a16="http://schemas.microsoft.com/office/drawing/2014/main" id="{FD85FF14-7A37-864B-782B-E463340B2AA2}"/>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96" name="文本框 95">
              <a:extLst>
                <a:ext uri="{FF2B5EF4-FFF2-40B4-BE49-F238E27FC236}">
                  <a16:creationId xmlns:a16="http://schemas.microsoft.com/office/drawing/2014/main" id="{41234A07-22B3-82BE-E9F0-A541080364F9}"/>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7. Render page</a:t>
              </a:r>
              <a:endParaRPr lang="zh-CN" altLang="en-US" sz="1600" b="1" dirty="0">
                <a:solidFill>
                  <a:schemeClr val="accent1"/>
                </a:solidFill>
                <a:latin typeface="+mj-ea"/>
                <a:ea typeface="+mj-ea"/>
              </a:endParaRPr>
            </a:p>
          </p:txBody>
        </p:sp>
      </p:grpSp>
      <p:grpSp>
        <p:nvGrpSpPr>
          <p:cNvPr id="97" name="组合 96">
            <a:extLst>
              <a:ext uri="{FF2B5EF4-FFF2-40B4-BE49-F238E27FC236}">
                <a16:creationId xmlns:a16="http://schemas.microsoft.com/office/drawing/2014/main" id="{5E2C0EFB-ABA7-E34A-6396-9AA616EFDD07}"/>
              </a:ext>
            </a:extLst>
          </p:cNvPr>
          <p:cNvGrpSpPr/>
          <p:nvPr/>
        </p:nvGrpSpPr>
        <p:grpSpPr>
          <a:xfrm>
            <a:off x="8979246" y="4742999"/>
            <a:ext cx="2425699" cy="532662"/>
            <a:chOff x="6127527" y="1735236"/>
            <a:chExt cx="2425699" cy="532662"/>
          </a:xfrm>
        </p:grpSpPr>
        <p:sp>
          <p:nvSpPr>
            <p:cNvPr id="98" name="矩形: 圆角 97">
              <a:extLst>
                <a:ext uri="{FF2B5EF4-FFF2-40B4-BE49-F238E27FC236}">
                  <a16:creationId xmlns:a16="http://schemas.microsoft.com/office/drawing/2014/main" id="{FF7B6C1D-C1D3-0D36-A9AE-B63086D6413A}"/>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99" name="文本框 98">
              <a:extLst>
                <a:ext uri="{FF2B5EF4-FFF2-40B4-BE49-F238E27FC236}">
                  <a16:creationId xmlns:a16="http://schemas.microsoft.com/office/drawing/2014/main" id="{77F1EEDF-A8AC-12C3-A734-63F2057D2142}"/>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8. Show page</a:t>
              </a:r>
              <a:endParaRPr lang="zh-CN" altLang="en-US" sz="1600" b="1" dirty="0">
                <a:solidFill>
                  <a:schemeClr val="accent1"/>
                </a:solidFill>
                <a:latin typeface="+mj-ea"/>
                <a:ea typeface="+mj-ea"/>
              </a:endParaRPr>
            </a:p>
          </p:txBody>
        </p:sp>
      </p:grpSp>
    </p:spTree>
    <p:extLst>
      <p:ext uri="{BB962C8B-B14F-4D97-AF65-F5344CB8AC3E}">
        <p14:creationId xmlns:p14="http://schemas.microsoft.com/office/powerpoint/2010/main" val="382440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0C718-CFBF-F624-4011-AA457446C5A4}"/>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B7287AD4-247C-DCFA-3776-AA5BA8CDEA4E}"/>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D85AE566-9CF4-925E-CA49-385773B5EEC2}"/>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0D94C7D0-33BC-D142-FCE0-5F10007A754A}"/>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Web Browsing</a:t>
              </a:r>
              <a:endParaRPr lang="zh-CN" altLang="en-US" sz="1600" b="1" spc="300" dirty="0">
                <a:solidFill>
                  <a:schemeClr val="tx1">
                    <a:lumMod val="85000"/>
                    <a:lumOff val="15000"/>
                  </a:schemeClr>
                </a:solidFill>
                <a:latin typeface="+mj-ea"/>
                <a:ea typeface="+mj-ea"/>
                <a:cs typeface="阿里巴巴普惠体 H" panose="00020600040101010101" pitchFamily="18" charset="-122"/>
              </a:endParaRPr>
            </a:p>
          </p:txBody>
        </p:sp>
        <p:grpSp>
          <p:nvGrpSpPr>
            <p:cNvPr id="48" name="组合 47">
              <a:extLst>
                <a:ext uri="{FF2B5EF4-FFF2-40B4-BE49-F238E27FC236}">
                  <a16:creationId xmlns:a16="http://schemas.microsoft.com/office/drawing/2014/main" id="{1B435393-146C-B8E7-010A-2C285D80C78E}"/>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5FF79F69-1C9B-882C-EA56-E239DAB0EEB7}"/>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5FB9DBFE-0522-2FB3-23A4-DA73C6C19920}"/>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9FF918D2-8E03-F524-489E-498C236A762B}"/>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5A0F7C3F-AD70-DB90-B730-FDBDDF4D4F37}"/>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A6305B76-F362-F50D-9535-66BF8DFB0E17}"/>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4" name="任意多边形: 形状 3">
            <a:extLst>
              <a:ext uri="{FF2B5EF4-FFF2-40B4-BE49-F238E27FC236}">
                <a16:creationId xmlns:a16="http://schemas.microsoft.com/office/drawing/2014/main" id="{195ABF04-DDEE-A3C5-3E86-8144673EAEF9}"/>
              </a:ext>
            </a:extLst>
          </p:cNvPr>
          <p:cNvSpPr/>
          <p:nvPr/>
        </p:nvSpPr>
        <p:spPr>
          <a:xfrm>
            <a:off x="670559" y="1457814"/>
            <a:ext cx="10850879"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wrap="square" rtlCol="0" anchor="ctr">
            <a:spAutoFit/>
          </a:bodyPr>
          <a:lstStyle/>
          <a:p>
            <a:endParaRPr lang="zh-CN" altLang="en-US"/>
          </a:p>
        </p:txBody>
      </p:sp>
      <p:sp>
        <p:nvSpPr>
          <p:cNvPr id="5" name="文本框 4">
            <a:extLst>
              <a:ext uri="{FF2B5EF4-FFF2-40B4-BE49-F238E27FC236}">
                <a16:creationId xmlns:a16="http://schemas.microsoft.com/office/drawing/2014/main" id="{80206531-A1EC-D965-C370-F81A8C44F884}"/>
              </a:ext>
            </a:extLst>
          </p:cNvPr>
          <p:cNvSpPr txBox="1"/>
          <p:nvPr/>
        </p:nvSpPr>
        <p:spPr>
          <a:xfrm>
            <a:off x="1109470" y="3198529"/>
            <a:ext cx="9973056" cy="1077218"/>
          </a:xfrm>
          <a:prstGeom prst="rect">
            <a:avLst/>
          </a:prstGeom>
          <a:noFill/>
        </p:spPr>
        <p:txBody>
          <a:bodyPr wrap="square">
            <a:spAutoFit/>
          </a:bodyPr>
          <a:lstStyle/>
          <a:p>
            <a:pPr algn="ctr"/>
            <a:r>
              <a:rPr lang="en-US" altLang="zh-CN" sz="3200" b="1" dirty="0">
                <a:latin typeface="+mj-ea"/>
                <a:ea typeface="+mj-ea"/>
              </a:rPr>
              <a:t>How can wen block a user from accessing web pages normally?</a:t>
            </a:r>
            <a:endParaRPr lang="zh-CN" altLang="en-US" sz="3200" b="1" dirty="0">
              <a:latin typeface="+mj-ea"/>
              <a:ea typeface="+mj-ea"/>
            </a:endParaRPr>
          </a:p>
        </p:txBody>
      </p:sp>
    </p:spTree>
    <p:extLst>
      <p:ext uri="{BB962C8B-B14F-4D97-AF65-F5344CB8AC3E}">
        <p14:creationId xmlns:p14="http://schemas.microsoft.com/office/powerpoint/2010/main" val="2158601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863F6-DFB2-F5AE-8F24-282DF0E04A73}"/>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4AF2329D-0317-C7CA-209C-E5A5EDA1CD08}"/>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6E035C6E-9482-528E-773E-7F5EF9F78AB4}"/>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03C2289F-C102-7E65-0EB3-E2446E385E82}"/>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URL Filtering</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2C949EAB-93A3-E5C5-25D8-E46A9CD398DF}"/>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063E4BD-3028-54C3-0D2D-C4D5BF906842}"/>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5905A049-2EE8-1095-65A0-7D49475C6B5E}"/>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752A8780-4DA6-9D4F-E474-1A25220B684A}"/>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3F053570-19D9-4740-8D77-17C02ED6562D}"/>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D6AAC6D-327F-D3C7-B9BA-BAD07C0976FD}"/>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grpSp>
        <p:nvGrpSpPr>
          <p:cNvPr id="54" name="组合 53">
            <a:extLst>
              <a:ext uri="{FF2B5EF4-FFF2-40B4-BE49-F238E27FC236}">
                <a16:creationId xmlns:a16="http://schemas.microsoft.com/office/drawing/2014/main" id="{37CC78C3-F323-8D55-92BB-5806353D7490}"/>
              </a:ext>
            </a:extLst>
          </p:cNvPr>
          <p:cNvGrpSpPr/>
          <p:nvPr/>
        </p:nvGrpSpPr>
        <p:grpSpPr>
          <a:xfrm>
            <a:off x="148852" y="1202597"/>
            <a:ext cx="6215062" cy="5229225"/>
            <a:chOff x="547687" y="1080679"/>
            <a:chExt cx="6215062" cy="5229225"/>
          </a:xfrm>
        </p:grpSpPr>
        <p:pic>
          <p:nvPicPr>
            <p:cNvPr id="3" name="图片 2">
              <a:extLst>
                <a:ext uri="{FF2B5EF4-FFF2-40B4-BE49-F238E27FC236}">
                  <a16:creationId xmlns:a16="http://schemas.microsoft.com/office/drawing/2014/main" id="{34CE466C-1D7E-502E-EAD3-17408BEFB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687" y="1080679"/>
              <a:ext cx="5800725" cy="5229225"/>
            </a:xfrm>
            <a:prstGeom prst="rect">
              <a:avLst/>
            </a:prstGeom>
          </p:spPr>
        </p:pic>
        <p:sp>
          <p:nvSpPr>
            <p:cNvPr id="7" name="文本框 6">
              <a:extLst>
                <a:ext uri="{FF2B5EF4-FFF2-40B4-BE49-F238E27FC236}">
                  <a16:creationId xmlns:a16="http://schemas.microsoft.com/office/drawing/2014/main" id="{BA3FC4CC-499F-E162-E508-7732592644F8}"/>
                </a:ext>
              </a:extLst>
            </p:cNvPr>
            <p:cNvSpPr txBox="1"/>
            <p:nvPr/>
          </p:nvSpPr>
          <p:spPr>
            <a:xfrm>
              <a:off x="2705328" y="1708567"/>
              <a:ext cx="1057047" cy="260008"/>
            </a:xfrm>
            <a:prstGeom prst="rect">
              <a:avLst/>
            </a:prstGeom>
            <a:noFill/>
          </p:spPr>
          <p:txBody>
            <a:bodyPr wrap="square" rtlCol="0">
              <a:spAutoFit/>
            </a:bodyPr>
            <a:lstStyle/>
            <a:p>
              <a:pPr>
                <a:lnSpc>
                  <a:spcPct val="120000"/>
                </a:lnSpc>
              </a:pPr>
              <a:r>
                <a:rPr lang="en-US" altLang="zh-CN" sz="1000" dirty="0">
                  <a:highlight>
                    <a:srgbClr val="FFFFFF"/>
                  </a:highlight>
                </a:rPr>
                <a:t>Fire Wall</a:t>
              </a:r>
              <a:endParaRPr lang="zh-CN" altLang="en-US" sz="1000" dirty="0">
                <a:highlight>
                  <a:srgbClr val="FFFFFF"/>
                </a:highlight>
              </a:endParaRPr>
            </a:p>
          </p:txBody>
        </p:sp>
        <p:sp>
          <p:nvSpPr>
            <p:cNvPr id="8" name="文本框 7">
              <a:extLst>
                <a:ext uri="{FF2B5EF4-FFF2-40B4-BE49-F238E27FC236}">
                  <a16:creationId xmlns:a16="http://schemas.microsoft.com/office/drawing/2014/main" id="{DD7E0634-F66B-C527-0EA6-E63F16598ECA}"/>
                </a:ext>
              </a:extLst>
            </p:cNvPr>
            <p:cNvSpPr txBox="1"/>
            <p:nvPr/>
          </p:nvSpPr>
          <p:spPr>
            <a:xfrm>
              <a:off x="692322" y="1737605"/>
              <a:ext cx="1057047" cy="260008"/>
            </a:xfrm>
            <a:prstGeom prst="rect">
              <a:avLst/>
            </a:prstGeom>
            <a:noFill/>
          </p:spPr>
          <p:txBody>
            <a:bodyPr wrap="square" rtlCol="0">
              <a:spAutoFit/>
            </a:bodyPr>
            <a:lstStyle/>
            <a:p>
              <a:pPr>
                <a:lnSpc>
                  <a:spcPct val="120000"/>
                </a:lnSpc>
              </a:pPr>
              <a:r>
                <a:rPr lang="en-US" altLang="zh-CN" sz="1000" dirty="0">
                  <a:highlight>
                    <a:srgbClr val="FFFFFF"/>
                  </a:highlight>
                </a:rPr>
                <a:t>User</a:t>
              </a:r>
              <a:endParaRPr lang="zh-CN" altLang="en-US" sz="1000" dirty="0">
                <a:highlight>
                  <a:srgbClr val="FFFFFF"/>
                </a:highlight>
              </a:endParaRPr>
            </a:p>
          </p:txBody>
        </p:sp>
        <p:sp>
          <p:nvSpPr>
            <p:cNvPr id="9" name="文本框 8">
              <a:extLst>
                <a:ext uri="{FF2B5EF4-FFF2-40B4-BE49-F238E27FC236}">
                  <a16:creationId xmlns:a16="http://schemas.microsoft.com/office/drawing/2014/main" id="{B7420097-90E8-A320-E4DB-104A799E62A6}"/>
                </a:ext>
              </a:extLst>
            </p:cNvPr>
            <p:cNvSpPr txBox="1"/>
            <p:nvPr/>
          </p:nvSpPr>
          <p:spPr>
            <a:xfrm>
              <a:off x="4762841" y="1230731"/>
              <a:ext cx="1485443" cy="260008"/>
            </a:xfrm>
            <a:prstGeom prst="rect">
              <a:avLst/>
            </a:prstGeom>
            <a:noFill/>
          </p:spPr>
          <p:txBody>
            <a:bodyPr wrap="square" rtlCol="0">
              <a:spAutoFit/>
            </a:bodyPr>
            <a:lstStyle/>
            <a:p>
              <a:pPr>
                <a:lnSpc>
                  <a:spcPct val="120000"/>
                </a:lnSpc>
              </a:pPr>
              <a:r>
                <a:rPr lang="en-US" altLang="zh-CN" sz="1000" dirty="0">
                  <a:highlight>
                    <a:srgbClr val="FFFFFF"/>
                  </a:highlight>
                </a:rPr>
                <a:t>URL filtering server</a:t>
              </a:r>
              <a:endParaRPr lang="zh-CN" altLang="en-US" sz="1000" dirty="0">
                <a:highlight>
                  <a:srgbClr val="FFFFFF"/>
                </a:highlight>
              </a:endParaRPr>
            </a:p>
          </p:txBody>
        </p:sp>
        <p:sp>
          <p:nvSpPr>
            <p:cNvPr id="10" name="文本框 9">
              <a:extLst>
                <a:ext uri="{FF2B5EF4-FFF2-40B4-BE49-F238E27FC236}">
                  <a16:creationId xmlns:a16="http://schemas.microsoft.com/office/drawing/2014/main" id="{690BEBE8-17D3-91BC-66C6-6947FF6419F6}"/>
                </a:ext>
              </a:extLst>
            </p:cNvPr>
            <p:cNvSpPr txBox="1"/>
            <p:nvPr/>
          </p:nvSpPr>
          <p:spPr>
            <a:xfrm>
              <a:off x="5257912" y="1728080"/>
              <a:ext cx="1057047" cy="260008"/>
            </a:xfrm>
            <a:prstGeom prst="rect">
              <a:avLst/>
            </a:prstGeom>
            <a:noFill/>
          </p:spPr>
          <p:txBody>
            <a:bodyPr wrap="square" rtlCol="0">
              <a:spAutoFit/>
            </a:bodyPr>
            <a:lstStyle/>
            <a:p>
              <a:pPr>
                <a:lnSpc>
                  <a:spcPct val="120000"/>
                </a:lnSpc>
              </a:pPr>
              <a:r>
                <a:rPr lang="en-US" altLang="zh-CN" sz="1000" dirty="0">
                  <a:highlight>
                    <a:srgbClr val="FFFFFF"/>
                  </a:highlight>
                </a:rPr>
                <a:t>Web server</a:t>
              </a:r>
              <a:endParaRPr lang="zh-CN" altLang="en-US" sz="1000" dirty="0">
                <a:highlight>
                  <a:srgbClr val="FFFFFF"/>
                </a:highlight>
              </a:endParaRPr>
            </a:p>
          </p:txBody>
        </p:sp>
        <p:sp>
          <p:nvSpPr>
            <p:cNvPr id="11" name="文本框 10">
              <a:extLst>
                <a:ext uri="{FF2B5EF4-FFF2-40B4-BE49-F238E27FC236}">
                  <a16:creationId xmlns:a16="http://schemas.microsoft.com/office/drawing/2014/main" id="{64B1F125-4D40-BDD9-5BFE-2FB3102B562C}"/>
                </a:ext>
              </a:extLst>
            </p:cNvPr>
            <p:cNvSpPr txBox="1"/>
            <p:nvPr/>
          </p:nvSpPr>
          <p:spPr>
            <a:xfrm>
              <a:off x="3794935" y="2986570"/>
              <a:ext cx="1564205" cy="260008"/>
            </a:xfrm>
            <a:prstGeom prst="rect">
              <a:avLst/>
            </a:prstGeom>
            <a:noFill/>
          </p:spPr>
          <p:txBody>
            <a:bodyPr wrap="square" rtlCol="0">
              <a:spAutoFit/>
            </a:bodyPr>
            <a:lstStyle/>
            <a:p>
              <a:pPr>
                <a:lnSpc>
                  <a:spcPct val="120000"/>
                </a:lnSpc>
              </a:pPr>
              <a:r>
                <a:rPr lang="en-US" altLang="zh-CN" sz="1000" dirty="0">
                  <a:highlight>
                    <a:srgbClr val="FAD6B4"/>
                  </a:highlight>
                </a:rPr>
                <a:t>Match: Allow access</a:t>
              </a:r>
              <a:endParaRPr lang="zh-CN" altLang="en-US" sz="1000" dirty="0">
                <a:highlight>
                  <a:srgbClr val="FAD6B4"/>
                </a:highlight>
              </a:endParaRPr>
            </a:p>
          </p:txBody>
        </p:sp>
        <p:sp>
          <p:nvSpPr>
            <p:cNvPr id="12" name="文本框 11">
              <a:extLst>
                <a:ext uri="{FF2B5EF4-FFF2-40B4-BE49-F238E27FC236}">
                  <a16:creationId xmlns:a16="http://schemas.microsoft.com/office/drawing/2014/main" id="{FD875668-06C4-3609-BF3B-9B0B5D4E7302}"/>
                </a:ext>
              </a:extLst>
            </p:cNvPr>
            <p:cNvSpPr txBox="1"/>
            <p:nvPr/>
          </p:nvSpPr>
          <p:spPr>
            <a:xfrm>
              <a:off x="2684813" y="2566903"/>
              <a:ext cx="1057047" cy="260008"/>
            </a:xfrm>
            <a:prstGeom prst="rect">
              <a:avLst/>
            </a:prstGeom>
            <a:noFill/>
          </p:spPr>
          <p:txBody>
            <a:bodyPr wrap="square" rtlCol="0">
              <a:spAutoFit/>
            </a:bodyPr>
            <a:lstStyle/>
            <a:p>
              <a:pPr>
                <a:lnSpc>
                  <a:spcPct val="120000"/>
                </a:lnSpc>
              </a:pPr>
              <a:r>
                <a:rPr lang="en-US" altLang="zh-CN" sz="1000" dirty="0">
                  <a:highlight>
                    <a:srgbClr val="FFFFFF"/>
                  </a:highlight>
                </a:rPr>
                <a:t>Get URL</a:t>
              </a:r>
              <a:endParaRPr lang="zh-CN" altLang="en-US" sz="1000" dirty="0">
                <a:highlight>
                  <a:srgbClr val="FFFFFF"/>
                </a:highlight>
              </a:endParaRPr>
            </a:p>
          </p:txBody>
        </p:sp>
        <p:sp>
          <p:nvSpPr>
            <p:cNvPr id="13" name="文本框 12">
              <a:extLst>
                <a:ext uri="{FF2B5EF4-FFF2-40B4-BE49-F238E27FC236}">
                  <a16:creationId xmlns:a16="http://schemas.microsoft.com/office/drawing/2014/main" id="{36E40CF0-FC1F-96B4-9455-1DD9BF47A182}"/>
                </a:ext>
              </a:extLst>
            </p:cNvPr>
            <p:cNvSpPr txBox="1"/>
            <p:nvPr/>
          </p:nvSpPr>
          <p:spPr>
            <a:xfrm>
              <a:off x="2511531" y="3116574"/>
              <a:ext cx="1230329" cy="260008"/>
            </a:xfrm>
            <a:prstGeom prst="rect">
              <a:avLst/>
            </a:prstGeom>
            <a:noFill/>
          </p:spPr>
          <p:txBody>
            <a:bodyPr wrap="square" rtlCol="0">
              <a:spAutoFit/>
            </a:bodyPr>
            <a:lstStyle/>
            <a:p>
              <a:pPr>
                <a:lnSpc>
                  <a:spcPct val="120000"/>
                </a:lnSpc>
              </a:pPr>
              <a:r>
                <a:rPr lang="en-US" altLang="zh-CN" sz="1000" dirty="0">
                  <a:highlight>
                    <a:srgbClr val="FFFFFF"/>
                  </a:highlight>
                </a:rPr>
                <a:t>Search white list</a:t>
              </a:r>
              <a:endParaRPr lang="zh-CN" altLang="en-US" sz="1000" dirty="0">
                <a:highlight>
                  <a:srgbClr val="FFFFFF"/>
                </a:highlight>
              </a:endParaRPr>
            </a:p>
          </p:txBody>
        </p:sp>
        <p:sp>
          <p:nvSpPr>
            <p:cNvPr id="14" name="文本框 13">
              <a:extLst>
                <a:ext uri="{FF2B5EF4-FFF2-40B4-BE49-F238E27FC236}">
                  <a16:creationId xmlns:a16="http://schemas.microsoft.com/office/drawing/2014/main" id="{43725FDD-ABA0-027B-FEE0-0A4202BAF936}"/>
                </a:ext>
              </a:extLst>
            </p:cNvPr>
            <p:cNvSpPr txBox="1"/>
            <p:nvPr/>
          </p:nvSpPr>
          <p:spPr>
            <a:xfrm>
              <a:off x="2495775" y="3661957"/>
              <a:ext cx="1447575" cy="260008"/>
            </a:xfrm>
            <a:prstGeom prst="rect">
              <a:avLst/>
            </a:prstGeom>
            <a:noFill/>
          </p:spPr>
          <p:txBody>
            <a:bodyPr wrap="square" rtlCol="0">
              <a:spAutoFit/>
            </a:bodyPr>
            <a:lstStyle/>
            <a:p>
              <a:pPr>
                <a:lnSpc>
                  <a:spcPct val="120000"/>
                </a:lnSpc>
              </a:pPr>
              <a:r>
                <a:rPr lang="en-US" altLang="zh-CN" sz="1000" dirty="0">
                  <a:highlight>
                    <a:srgbClr val="FFFFFF"/>
                  </a:highlight>
                </a:rPr>
                <a:t>Search black list</a:t>
              </a:r>
              <a:endParaRPr lang="zh-CN" altLang="en-US" sz="1000" dirty="0">
                <a:highlight>
                  <a:srgbClr val="FFFFFF"/>
                </a:highlight>
              </a:endParaRPr>
            </a:p>
          </p:txBody>
        </p:sp>
        <p:sp>
          <p:nvSpPr>
            <p:cNvPr id="15" name="文本框 14">
              <a:extLst>
                <a:ext uri="{FF2B5EF4-FFF2-40B4-BE49-F238E27FC236}">
                  <a16:creationId xmlns:a16="http://schemas.microsoft.com/office/drawing/2014/main" id="{AA84E259-F8BD-A352-9B9B-F51879E71529}"/>
                </a:ext>
              </a:extLst>
            </p:cNvPr>
            <p:cNvSpPr txBox="1"/>
            <p:nvPr/>
          </p:nvSpPr>
          <p:spPr>
            <a:xfrm>
              <a:off x="2399302" y="4137408"/>
              <a:ext cx="1238025" cy="444674"/>
            </a:xfrm>
            <a:prstGeom prst="rect">
              <a:avLst/>
            </a:prstGeom>
            <a:noFill/>
          </p:spPr>
          <p:txBody>
            <a:bodyPr wrap="square" rtlCol="0">
              <a:spAutoFit/>
            </a:bodyPr>
            <a:lstStyle/>
            <a:p>
              <a:pPr algn="ctr">
                <a:lnSpc>
                  <a:spcPct val="120000"/>
                </a:lnSpc>
              </a:pPr>
              <a:r>
                <a:rPr lang="en-US" altLang="zh-CN" sz="1000" dirty="0">
                  <a:highlight>
                    <a:srgbClr val="FFFFFF"/>
                  </a:highlight>
                </a:rPr>
                <a:t>search custom URL classification</a:t>
              </a:r>
              <a:endParaRPr lang="zh-CN" altLang="en-US" sz="1000" dirty="0">
                <a:highlight>
                  <a:srgbClr val="FFFFFF"/>
                </a:highlight>
              </a:endParaRPr>
            </a:p>
          </p:txBody>
        </p:sp>
        <p:sp>
          <p:nvSpPr>
            <p:cNvPr id="16" name="文本框 15">
              <a:extLst>
                <a:ext uri="{FF2B5EF4-FFF2-40B4-BE49-F238E27FC236}">
                  <a16:creationId xmlns:a16="http://schemas.microsoft.com/office/drawing/2014/main" id="{99192491-7BAB-4AD8-0033-B7E478468E54}"/>
                </a:ext>
              </a:extLst>
            </p:cNvPr>
            <p:cNvSpPr txBox="1"/>
            <p:nvPr/>
          </p:nvSpPr>
          <p:spPr>
            <a:xfrm>
              <a:off x="2321570" y="4681878"/>
              <a:ext cx="1414927" cy="629339"/>
            </a:xfrm>
            <a:prstGeom prst="rect">
              <a:avLst/>
            </a:prstGeom>
            <a:noFill/>
          </p:spPr>
          <p:txBody>
            <a:bodyPr wrap="square" rtlCol="0">
              <a:spAutoFit/>
            </a:bodyPr>
            <a:lstStyle/>
            <a:p>
              <a:pPr algn="ctr">
                <a:lnSpc>
                  <a:spcPct val="120000"/>
                </a:lnSpc>
              </a:pPr>
              <a:r>
                <a:rPr lang="en-US" altLang="zh-CN" sz="1000" dirty="0">
                  <a:highlight>
                    <a:srgbClr val="FFFFFF"/>
                  </a:highlight>
                </a:rPr>
                <a:t>search predefined URL classification cache</a:t>
              </a:r>
              <a:endParaRPr lang="zh-CN" altLang="en-US" sz="1000" dirty="0">
                <a:highlight>
                  <a:srgbClr val="FFFFFF"/>
                </a:highlight>
              </a:endParaRPr>
            </a:p>
          </p:txBody>
        </p:sp>
        <p:sp>
          <p:nvSpPr>
            <p:cNvPr id="17" name="文本框 16">
              <a:extLst>
                <a:ext uri="{FF2B5EF4-FFF2-40B4-BE49-F238E27FC236}">
                  <a16:creationId xmlns:a16="http://schemas.microsoft.com/office/drawing/2014/main" id="{D221C2CD-324E-872B-4694-C8959CA97B22}"/>
                </a:ext>
              </a:extLst>
            </p:cNvPr>
            <p:cNvSpPr txBox="1"/>
            <p:nvPr/>
          </p:nvSpPr>
          <p:spPr>
            <a:xfrm>
              <a:off x="2290618" y="5275517"/>
              <a:ext cx="1452045" cy="444674"/>
            </a:xfrm>
            <a:prstGeom prst="rect">
              <a:avLst/>
            </a:prstGeom>
            <a:noFill/>
          </p:spPr>
          <p:txBody>
            <a:bodyPr wrap="square" rtlCol="0">
              <a:spAutoFit/>
            </a:bodyPr>
            <a:lstStyle/>
            <a:p>
              <a:pPr algn="ctr">
                <a:lnSpc>
                  <a:spcPct val="120000"/>
                </a:lnSpc>
              </a:pPr>
              <a:r>
                <a:rPr lang="en-US" altLang="zh-CN" sz="1000" dirty="0">
                  <a:highlight>
                    <a:srgbClr val="FFFFFF"/>
                  </a:highlight>
                </a:rPr>
                <a:t>search remote URL filtering server</a:t>
              </a:r>
              <a:endParaRPr lang="zh-CN" altLang="en-US" sz="1000" dirty="0">
                <a:highlight>
                  <a:srgbClr val="FFFFFF"/>
                </a:highlight>
              </a:endParaRPr>
            </a:p>
          </p:txBody>
        </p:sp>
        <p:sp>
          <p:nvSpPr>
            <p:cNvPr id="18" name="文本框 17">
              <a:extLst>
                <a:ext uri="{FF2B5EF4-FFF2-40B4-BE49-F238E27FC236}">
                  <a16:creationId xmlns:a16="http://schemas.microsoft.com/office/drawing/2014/main" id="{5A495981-7BFE-083C-C10B-CEDF83B50166}"/>
                </a:ext>
              </a:extLst>
            </p:cNvPr>
            <p:cNvSpPr txBox="1"/>
            <p:nvPr/>
          </p:nvSpPr>
          <p:spPr>
            <a:xfrm>
              <a:off x="2598171" y="6000983"/>
              <a:ext cx="1057047" cy="260008"/>
            </a:xfrm>
            <a:prstGeom prst="rect">
              <a:avLst/>
            </a:prstGeom>
            <a:noFill/>
          </p:spPr>
          <p:txBody>
            <a:bodyPr wrap="square" rtlCol="0">
              <a:spAutoFit/>
            </a:bodyPr>
            <a:lstStyle/>
            <a:p>
              <a:pPr>
                <a:lnSpc>
                  <a:spcPct val="120000"/>
                </a:lnSpc>
              </a:pPr>
              <a:r>
                <a:rPr lang="en-US" altLang="zh-CN" sz="1000" dirty="0">
                  <a:highlight>
                    <a:srgbClr val="FFFFFF"/>
                  </a:highlight>
                </a:rPr>
                <a:t>Default action</a:t>
              </a:r>
              <a:endParaRPr lang="zh-CN" altLang="en-US" sz="1000" dirty="0">
                <a:highlight>
                  <a:srgbClr val="FFFFFF"/>
                </a:highlight>
              </a:endParaRPr>
            </a:p>
          </p:txBody>
        </p:sp>
        <p:sp>
          <p:nvSpPr>
            <p:cNvPr id="20" name="文本框 19">
              <a:extLst>
                <a:ext uri="{FF2B5EF4-FFF2-40B4-BE49-F238E27FC236}">
                  <a16:creationId xmlns:a16="http://schemas.microsoft.com/office/drawing/2014/main" id="{12430FEF-9E42-E5D5-11B9-20F5E2A890C8}"/>
                </a:ext>
              </a:extLst>
            </p:cNvPr>
            <p:cNvSpPr txBox="1"/>
            <p:nvPr/>
          </p:nvSpPr>
          <p:spPr>
            <a:xfrm>
              <a:off x="782908" y="4119322"/>
              <a:ext cx="1719949" cy="444674"/>
            </a:xfrm>
            <a:prstGeom prst="rect">
              <a:avLst/>
            </a:prstGeom>
            <a:noFill/>
          </p:spPr>
          <p:txBody>
            <a:bodyPr wrap="square" rtlCol="0">
              <a:spAutoFit/>
            </a:bodyPr>
            <a:lstStyle/>
            <a:p>
              <a:pPr>
                <a:lnSpc>
                  <a:spcPct val="120000"/>
                </a:lnSpc>
              </a:pPr>
              <a:r>
                <a:rPr lang="en-US" altLang="zh-CN" sz="1000" dirty="0">
                  <a:highlight>
                    <a:srgbClr val="D1E9ED"/>
                  </a:highlight>
                </a:rPr>
                <a:t>No match + action is block:</a:t>
              </a:r>
            </a:p>
            <a:p>
              <a:pPr>
                <a:lnSpc>
                  <a:spcPct val="120000"/>
                </a:lnSpc>
              </a:pPr>
              <a:r>
                <a:rPr lang="en-US" altLang="zh-CN" sz="1000" dirty="0">
                  <a:highlight>
                    <a:srgbClr val="D1E9ED"/>
                  </a:highlight>
                </a:rPr>
                <a:t> access denied</a:t>
              </a:r>
              <a:endParaRPr lang="zh-CN" altLang="en-US" sz="1000" dirty="0">
                <a:highlight>
                  <a:srgbClr val="D1E9ED"/>
                </a:highlight>
              </a:endParaRPr>
            </a:p>
          </p:txBody>
        </p:sp>
        <p:sp>
          <p:nvSpPr>
            <p:cNvPr id="23" name="文本框 22">
              <a:extLst>
                <a:ext uri="{FF2B5EF4-FFF2-40B4-BE49-F238E27FC236}">
                  <a16:creationId xmlns:a16="http://schemas.microsoft.com/office/drawing/2014/main" id="{BEF6768F-4769-7B97-5BD7-B928846A7452}"/>
                </a:ext>
              </a:extLst>
            </p:cNvPr>
            <p:cNvSpPr txBox="1"/>
            <p:nvPr/>
          </p:nvSpPr>
          <p:spPr>
            <a:xfrm>
              <a:off x="700681" y="5895436"/>
              <a:ext cx="2054764" cy="260008"/>
            </a:xfrm>
            <a:prstGeom prst="rect">
              <a:avLst/>
            </a:prstGeom>
            <a:noFill/>
          </p:spPr>
          <p:txBody>
            <a:bodyPr wrap="square" rtlCol="0">
              <a:spAutoFit/>
            </a:bodyPr>
            <a:lstStyle/>
            <a:p>
              <a:pPr>
                <a:lnSpc>
                  <a:spcPct val="120000"/>
                </a:lnSpc>
              </a:pPr>
              <a:r>
                <a:rPr lang="en-US" altLang="zh-CN" sz="1000" dirty="0">
                  <a:highlight>
                    <a:srgbClr val="FFFFFF"/>
                  </a:highlight>
                </a:rPr>
                <a:t>Action is block: access denied</a:t>
              </a:r>
              <a:endParaRPr lang="zh-CN" altLang="en-US" sz="1000" dirty="0">
                <a:highlight>
                  <a:srgbClr val="FFFFFF"/>
                </a:highlight>
              </a:endParaRPr>
            </a:p>
          </p:txBody>
        </p:sp>
        <p:sp>
          <p:nvSpPr>
            <p:cNvPr id="27" name="文本框 26">
              <a:extLst>
                <a:ext uri="{FF2B5EF4-FFF2-40B4-BE49-F238E27FC236}">
                  <a16:creationId xmlns:a16="http://schemas.microsoft.com/office/drawing/2014/main" id="{2A429345-DDAB-AFAF-6406-1D641F4AA0CA}"/>
                </a:ext>
              </a:extLst>
            </p:cNvPr>
            <p:cNvSpPr txBox="1"/>
            <p:nvPr/>
          </p:nvSpPr>
          <p:spPr>
            <a:xfrm>
              <a:off x="3705254" y="5899237"/>
              <a:ext cx="1666017" cy="260008"/>
            </a:xfrm>
            <a:prstGeom prst="rect">
              <a:avLst/>
            </a:prstGeom>
            <a:noFill/>
          </p:spPr>
          <p:txBody>
            <a:bodyPr wrap="square" rtlCol="0">
              <a:spAutoFit/>
            </a:bodyPr>
            <a:lstStyle/>
            <a:p>
              <a:pPr>
                <a:lnSpc>
                  <a:spcPct val="120000"/>
                </a:lnSpc>
              </a:pPr>
              <a:r>
                <a:rPr lang="en-US" altLang="zh-CN" sz="1000" dirty="0">
                  <a:highlight>
                    <a:srgbClr val="FFFFFF"/>
                  </a:highlight>
                </a:rPr>
                <a:t>Action allow: allow access</a:t>
              </a:r>
              <a:endParaRPr lang="zh-CN" altLang="en-US" sz="1000" dirty="0">
                <a:highlight>
                  <a:srgbClr val="FFFFFF"/>
                </a:highlight>
              </a:endParaRPr>
            </a:p>
          </p:txBody>
        </p:sp>
        <p:sp>
          <p:nvSpPr>
            <p:cNvPr id="29" name="文本框 28">
              <a:extLst>
                <a:ext uri="{FF2B5EF4-FFF2-40B4-BE49-F238E27FC236}">
                  <a16:creationId xmlns:a16="http://schemas.microsoft.com/office/drawing/2014/main" id="{EEBF188C-B1D5-B345-4A0D-B0E6B825613A}"/>
                </a:ext>
              </a:extLst>
            </p:cNvPr>
            <p:cNvSpPr txBox="1"/>
            <p:nvPr/>
          </p:nvSpPr>
          <p:spPr>
            <a:xfrm>
              <a:off x="5705704" y="2979438"/>
              <a:ext cx="695784" cy="1183337"/>
            </a:xfrm>
            <a:prstGeom prst="rect">
              <a:avLst/>
            </a:prstGeom>
            <a:solidFill>
              <a:schemeClr val="bg1"/>
            </a:solidFill>
          </p:spPr>
          <p:txBody>
            <a:bodyPr wrap="square" rtlCol="0">
              <a:spAutoFit/>
            </a:bodyPr>
            <a:lstStyle/>
            <a:p>
              <a:pPr>
                <a:lnSpc>
                  <a:spcPct val="120000"/>
                </a:lnSpc>
              </a:pPr>
              <a:r>
                <a:rPr lang="en-US" altLang="zh-CN" sz="1000" dirty="0">
                  <a:highlight>
                    <a:srgbClr val="FFFFFF"/>
                  </a:highlight>
                </a:rPr>
                <a:t>URL filtering based on black and white list</a:t>
              </a:r>
              <a:endParaRPr lang="zh-CN" altLang="en-US" sz="1000" dirty="0">
                <a:highlight>
                  <a:srgbClr val="FFFFFF"/>
                </a:highlight>
              </a:endParaRPr>
            </a:p>
          </p:txBody>
        </p:sp>
        <p:sp>
          <p:nvSpPr>
            <p:cNvPr id="30" name="文本框 29">
              <a:extLst>
                <a:ext uri="{FF2B5EF4-FFF2-40B4-BE49-F238E27FC236}">
                  <a16:creationId xmlns:a16="http://schemas.microsoft.com/office/drawing/2014/main" id="{17B47E6E-27EA-705F-B450-8437A3AFB5DF}"/>
                </a:ext>
              </a:extLst>
            </p:cNvPr>
            <p:cNvSpPr txBox="1"/>
            <p:nvPr/>
          </p:nvSpPr>
          <p:spPr>
            <a:xfrm>
              <a:off x="5705702" y="4389592"/>
              <a:ext cx="1057047" cy="260008"/>
            </a:xfrm>
            <a:prstGeom prst="rect">
              <a:avLst/>
            </a:prstGeom>
            <a:noFill/>
          </p:spPr>
          <p:txBody>
            <a:bodyPr wrap="square" rtlCol="0">
              <a:spAutoFit/>
            </a:bodyPr>
            <a:lstStyle/>
            <a:p>
              <a:pPr>
                <a:lnSpc>
                  <a:spcPct val="120000"/>
                </a:lnSpc>
              </a:pPr>
              <a:r>
                <a:rPr lang="en-US" altLang="zh-CN" sz="1000" dirty="0">
                  <a:highlight>
                    <a:srgbClr val="FFFFFF"/>
                  </a:highlight>
                </a:rPr>
                <a:t>Fire Wall</a:t>
              </a:r>
              <a:endParaRPr lang="zh-CN" altLang="en-US" sz="1000" dirty="0">
                <a:highlight>
                  <a:srgbClr val="FFFFFF"/>
                </a:highlight>
              </a:endParaRPr>
            </a:p>
          </p:txBody>
        </p:sp>
        <p:sp>
          <p:nvSpPr>
            <p:cNvPr id="31" name="文本框 30">
              <a:extLst>
                <a:ext uri="{FF2B5EF4-FFF2-40B4-BE49-F238E27FC236}">
                  <a16:creationId xmlns:a16="http://schemas.microsoft.com/office/drawing/2014/main" id="{40C25F22-9CB3-98EF-569F-B296737B1210}"/>
                </a:ext>
              </a:extLst>
            </p:cNvPr>
            <p:cNvSpPr txBox="1"/>
            <p:nvPr/>
          </p:nvSpPr>
          <p:spPr>
            <a:xfrm>
              <a:off x="935442" y="3543373"/>
              <a:ext cx="1920065" cy="260008"/>
            </a:xfrm>
            <a:prstGeom prst="rect">
              <a:avLst/>
            </a:prstGeom>
            <a:noFill/>
          </p:spPr>
          <p:txBody>
            <a:bodyPr wrap="square" rtlCol="0">
              <a:spAutoFit/>
            </a:bodyPr>
            <a:lstStyle/>
            <a:p>
              <a:pPr>
                <a:lnSpc>
                  <a:spcPct val="120000"/>
                </a:lnSpc>
              </a:pPr>
              <a:r>
                <a:rPr lang="en-US" altLang="zh-CN" sz="1000" dirty="0">
                  <a:highlight>
                    <a:srgbClr val="FAD6B4"/>
                  </a:highlight>
                </a:rPr>
                <a:t>No match: Access denied</a:t>
              </a:r>
              <a:endParaRPr lang="zh-CN" altLang="en-US" sz="1000" dirty="0">
                <a:highlight>
                  <a:srgbClr val="FAD6B4"/>
                </a:highlight>
              </a:endParaRPr>
            </a:p>
          </p:txBody>
        </p:sp>
        <p:sp>
          <p:nvSpPr>
            <p:cNvPr id="32" name="文本框 31">
              <a:extLst>
                <a:ext uri="{FF2B5EF4-FFF2-40B4-BE49-F238E27FC236}">
                  <a16:creationId xmlns:a16="http://schemas.microsoft.com/office/drawing/2014/main" id="{2EFA8201-EE53-8A2C-02BF-77AAB459C5E5}"/>
                </a:ext>
              </a:extLst>
            </p:cNvPr>
            <p:cNvSpPr txBox="1"/>
            <p:nvPr/>
          </p:nvSpPr>
          <p:spPr>
            <a:xfrm>
              <a:off x="782908" y="4702519"/>
              <a:ext cx="1712867" cy="444674"/>
            </a:xfrm>
            <a:prstGeom prst="rect">
              <a:avLst/>
            </a:prstGeom>
            <a:noFill/>
          </p:spPr>
          <p:txBody>
            <a:bodyPr wrap="square" rtlCol="0">
              <a:spAutoFit/>
            </a:bodyPr>
            <a:lstStyle/>
            <a:p>
              <a:pPr>
                <a:lnSpc>
                  <a:spcPct val="120000"/>
                </a:lnSpc>
              </a:pPr>
              <a:r>
                <a:rPr lang="en-US" altLang="zh-CN" sz="1000" dirty="0">
                  <a:highlight>
                    <a:srgbClr val="D1E9ED"/>
                  </a:highlight>
                </a:rPr>
                <a:t>No match + action is block:</a:t>
              </a:r>
            </a:p>
            <a:p>
              <a:pPr>
                <a:lnSpc>
                  <a:spcPct val="120000"/>
                </a:lnSpc>
              </a:pPr>
              <a:r>
                <a:rPr lang="en-US" altLang="zh-CN" sz="1000" dirty="0">
                  <a:highlight>
                    <a:srgbClr val="D1E9ED"/>
                  </a:highlight>
                </a:rPr>
                <a:t> access denied</a:t>
              </a:r>
              <a:endParaRPr lang="zh-CN" altLang="en-US" sz="1000" dirty="0">
                <a:highlight>
                  <a:srgbClr val="D1E9ED"/>
                </a:highlight>
              </a:endParaRPr>
            </a:p>
          </p:txBody>
        </p:sp>
        <p:sp>
          <p:nvSpPr>
            <p:cNvPr id="33" name="文本框 32">
              <a:extLst>
                <a:ext uri="{FF2B5EF4-FFF2-40B4-BE49-F238E27FC236}">
                  <a16:creationId xmlns:a16="http://schemas.microsoft.com/office/drawing/2014/main" id="{31E510F0-8D49-A823-0C3E-DBAE3DF3714E}"/>
                </a:ext>
              </a:extLst>
            </p:cNvPr>
            <p:cNvSpPr txBox="1"/>
            <p:nvPr/>
          </p:nvSpPr>
          <p:spPr>
            <a:xfrm>
              <a:off x="782908" y="5260200"/>
              <a:ext cx="1712867" cy="444674"/>
            </a:xfrm>
            <a:prstGeom prst="rect">
              <a:avLst/>
            </a:prstGeom>
            <a:noFill/>
          </p:spPr>
          <p:txBody>
            <a:bodyPr wrap="square" rtlCol="0">
              <a:spAutoFit/>
            </a:bodyPr>
            <a:lstStyle/>
            <a:p>
              <a:pPr>
                <a:lnSpc>
                  <a:spcPct val="120000"/>
                </a:lnSpc>
              </a:pPr>
              <a:r>
                <a:rPr lang="en-US" altLang="zh-CN" sz="1000" dirty="0">
                  <a:highlight>
                    <a:srgbClr val="D1E9ED"/>
                  </a:highlight>
                </a:rPr>
                <a:t>No match + action is block:</a:t>
              </a:r>
            </a:p>
            <a:p>
              <a:pPr>
                <a:lnSpc>
                  <a:spcPct val="120000"/>
                </a:lnSpc>
              </a:pPr>
              <a:r>
                <a:rPr lang="en-US" altLang="zh-CN" sz="1000" dirty="0">
                  <a:highlight>
                    <a:srgbClr val="D1E9ED"/>
                  </a:highlight>
                </a:rPr>
                <a:t> access denied</a:t>
              </a:r>
              <a:endParaRPr lang="zh-CN" altLang="en-US" sz="1000" dirty="0">
                <a:highlight>
                  <a:srgbClr val="D1E9ED"/>
                </a:highlight>
              </a:endParaRPr>
            </a:p>
          </p:txBody>
        </p:sp>
        <p:sp>
          <p:nvSpPr>
            <p:cNvPr id="34" name="文本框 33">
              <a:extLst>
                <a:ext uri="{FF2B5EF4-FFF2-40B4-BE49-F238E27FC236}">
                  <a16:creationId xmlns:a16="http://schemas.microsoft.com/office/drawing/2014/main" id="{B59E664C-2275-7E9D-9157-2CA1E573786B}"/>
                </a:ext>
              </a:extLst>
            </p:cNvPr>
            <p:cNvSpPr txBox="1"/>
            <p:nvPr/>
          </p:nvSpPr>
          <p:spPr>
            <a:xfrm>
              <a:off x="3526304" y="4109477"/>
              <a:ext cx="3077325" cy="260008"/>
            </a:xfrm>
            <a:prstGeom prst="rect">
              <a:avLst/>
            </a:prstGeom>
            <a:noFill/>
          </p:spPr>
          <p:txBody>
            <a:bodyPr wrap="square" rtlCol="0">
              <a:spAutoFit/>
            </a:bodyPr>
            <a:lstStyle/>
            <a:p>
              <a:pPr>
                <a:lnSpc>
                  <a:spcPct val="120000"/>
                </a:lnSpc>
              </a:pPr>
              <a:r>
                <a:rPr lang="en-US" altLang="zh-CN" sz="1000" dirty="0">
                  <a:highlight>
                    <a:srgbClr val="D1E9ED"/>
                  </a:highlight>
                </a:rPr>
                <a:t>Match + action allow: allow  access</a:t>
              </a:r>
              <a:endParaRPr lang="zh-CN" altLang="en-US" sz="1000" dirty="0">
                <a:highlight>
                  <a:srgbClr val="D1E9ED"/>
                </a:highlight>
              </a:endParaRPr>
            </a:p>
          </p:txBody>
        </p:sp>
        <p:sp>
          <p:nvSpPr>
            <p:cNvPr id="35" name="文本框 34">
              <a:extLst>
                <a:ext uri="{FF2B5EF4-FFF2-40B4-BE49-F238E27FC236}">
                  <a16:creationId xmlns:a16="http://schemas.microsoft.com/office/drawing/2014/main" id="{3E085A01-8F2C-5476-DFF8-74E7B02E1BF7}"/>
                </a:ext>
              </a:extLst>
            </p:cNvPr>
            <p:cNvSpPr txBox="1"/>
            <p:nvPr/>
          </p:nvSpPr>
          <p:spPr>
            <a:xfrm>
              <a:off x="3504672" y="4692994"/>
              <a:ext cx="3077325" cy="260008"/>
            </a:xfrm>
            <a:prstGeom prst="rect">
              <a:avLst/>
            </a:prstGeom>
            <a:noFill/>
          </p:spPr>
          <p:txBody>
            <a:bodyPr wrap="square" rtlCol="0">
              <a:spAutoFit/>
            </a:bodyPr>
            <a:lstStyle/>
            <a:p>
              <a:pPr>
                <a:lnSpc>
                  <a:spcPct val="120000"/>
                </a:lnSpc>
              </a:pPr>
              <a:r>
                <a:rPr lang="en-US" altLang="zh-CN" sz="1000" dirty="0">
                  <a:highlight>
                    <a:srgbClr val="D1E9ED"/>
                  </a:highlight>
                </a:rPr>
                <a:t>Match + action allow: allow  access</a:t>
              </a:r>
              <a:endParaRPr lang="zh-CN" altLang="en-US" sz="1000" dirty="0">
                <a:highlight>
                  <a:srgbClr val="D1E9ED"/>
                </a:highlight>
              </a:endParaRPr>
            </a:p>
          </p:txBody>
        </p:sp>
        <p:sp>
          <p:nvSpPr>
            <p:cNvPr id="36" name="文本框 35">
              <a:extLst>
                <a:ext uri="{FF2B5EF4-FFF2-40B4-BE49-F238E27FC236}">
                  <a16:creationId xmlns:a16="http://schemas.microsoft.com/office/drawing/2014/main" id="{D0A45B4E-CEFB-3E95-A2CB-F3A76A802E10}"/>
                </a:ext>
              </a:extLst>
            </p:cNvPr>
            <p:cNvSpPr txBox="1"/>
            <p:nvPr/>
          </p:nvSpPr>
          <p:spPr>
            <a:xfrm>
              <a:off x="3503270" y="5262052"/>
              <a:ext cx="3077325" cy="260008"/>
            </a:xfrm>
            <a:prstGeom prst="rect">
              <a:avLst/>
            </a:prstGeom>
            <a:noFill/>
          </p:spPr>
          <p:txBody>
            <a:bodyPr wrap="square" rtlCol="0">
              <a:spAutoFit/>
            </a:bodyPr>
            <a:lstStyle/>
            <a:p>
              <a:pPr>
                <a:lnSpc>
                  <a:spcPct val="120000"/>
                </a:lnSpc>
              </a:pPr>
              <a:r>
                <a:rPr lang="en-US" altLang="zh-CN" sz="1000" dirty="0">
                  <a:highlight>
                    <a:srgbClr val="D1E9ED"/>
                  </a:highlight>
                </a:rPr>
                <a:t>Match + action allow: allow  access</a:t>
              </a:r>
              <a:endParaRPr lang="zh-CN" altLang="en-US" sz="1000" dirty="0">
                <a:highlight>
                  <a:srgbClr val="D1E9ED"/>
                </a:highlight>
              </a:endParaRPr>
            </a:p>
          </p:txBody>
        </p:sp>
        <p:sp>
          <p:nvSpPr>
            <p:cNvPr id="37" name="文本框 36">
              <a:extLst>
                <a:ext uri="{FF2B5EF4-FFF2-40B4-BE49-F238E27FC236}">
                  <a16:creationId xmlns:a16="http://schemas.microsoft.com/office/drawing/2014/main" id="{73C544C5-04B0-A4EE-3247-E515717892B6}"/>
                </a:ext>
              </a:extLst>
            </p:cNvPr>
            <p:cNvSpPr txBox="1"/>
            <p:nvPr/>
          </p:nvSpPr>
          <p:spPr>
            <a:xfrm>
              <a:off x="5725438" y="4389592"/>
              <a:ext cx="695784" cy="1183337"/>
            </a:xfrm>
            <a:prstGeom prst="rect">
              <a:avLst/>
            </a:prstGeom>
            <a:solidFill>
              <a:schemeClr val="bg1"/>
            </a:solidFill>
          </p:spPr>
          <p:txBody>
            <a:bodyPr wrap="square" rtlCol="0">
              <a:spAutoFit/>
            </a:bodyPr>
            <a:lstStyle/>
            <a:p>
              <a:pPr>
                <a:lnSpc>
                  <a:spcPct val="120000"/>
                </a:lnSpc>
              </a:pPr>
              <a:r>
                <a:rPr lang="en-US" altLang="zh-CN" sz="1000" dirty="0">
                  <a:highlight>
                    <a:srgbClr val="FFFFFF"/>
                  </a:highlight>
                </a:rPr>
                <a:t>URL filtering based on URL classification</a:t>
              </a:r>
              <a:endParaRPr lang="zh-CN" altLang="en-US" sz="1000" dirty="0">
                <a:highlight>
                  <a:srgbClr val="FFFFFF"/>
                </a:highlight>
              </a:endParaRPr>
            </a:p>
          </p:txBody>
        </p:sp>
        <p:sp>
          <p:nvSpPr>
            <p:cNvPr id="38" name="文本框 37">
              <a:extLst>
                <a:ext uri="{FF2B5EF4-FFF2-40B4-BE49-F238E27FC236}">
                  <a16:creationId xmlns:a16="http://schemas.microsoft.com/office/drawing/2014/main" id="{AF878E37-33DC-5048-3229-FD818EB730CE}"/>
                </a:ext>
              </a:extLst>
            </p:cNvPr>
            <p:cNvSpPr txBox="1"/>
            <p:nvPr/>
          </p:nvSpPr>
          <p:spPr>
            <a:xfrm>
              <a:off x="2979122" y="3394761"/>
              <a:ext cx="1057048" cy="260008"/>
            </a:xfrm>
            <a:prstGeom prst="rect">
              <a:avLst/>
            </a:prstGeom>
            <a:noFill/>
          </p:spPr>
          <p:txBody>
            <a:bodyPr wrap="square" rtlCol="0">
              <a:spAutoFit/>
            </a:bodyPr>
            <a:lstStyle/>
            <a:p>
              <a:pPr>
                <a:lnSpc>
                  <a:spcPct val="120000"/>
                </a:lnSpc>
              </a:pPr>
              <a:r>
                <a:rPr lang="en-US" altLang="zh-CN" sz="1000" dirty="0">
                  <a:highlight>
                    <a:srgbClr val="FAD6B4"/>
                  </a:highlight>
                </a:rPr>
                <a:t>No match</a:t>
              </a:r>
              <a:endParaRPr lang="zh-CN" altLang="en-US" sz="1000" dirty="0">
                <a:highlight>
                  <a:srgbClr val="FAD6B4"/>
                </a:highlight>
              </a:endParaRPr>
            </a:p>
          </p:txBody>
        </p:sp>
        <p:sp>
          <p:nvSpPr>
            <p:cNvPr id="40" name="文本框 39">
              <a:extLst>
                <a:ext uri="{FF2B5EF4-FFF2-40B4-BE49-F238E27FC236}">
                  <a16:creationId xmlns:a16="http://schemas.microsoft.com/office/drawing/2014/main" id="{3997E6AD-6F63-E065-EB30-4D8FEB85D089}"/>
                </a:ext>
              </a:extLst>
            </p:cNvPr>
            <p:cNvSpPr txBox="1"/>
            <p:nvPr/>
          </p:nvSpPr>
          <p:spPr>
            <a:xfrm>
              <a:off x="2979123" y="3927348"/>
              <a:ext cx="1057047" cy="260008"/>
            </a:xfrm>
            <a:prstGeom prst="rect">
              <a:avLst/>
            </a:prstGeom>
            <a:noFill/>
          </p:spPr>
          <p:txBody>
            <a:bodyPr wrap="square" rtlCol="0">
              <a:spAutoFit/>
            </a:bodyPr>
            <a:lstStyle/>
            <a:p>
              <a:pPr>
                <a:lnSpc>
                  <a:spcPct val="120000"/>
                </a:lnSpc>
              </a:pPr>
              <a:r>
                <a:rPr lang="en-US" altLang="zh-CN" sz="1000" dirty="0">
                  <a:highlight>
                    <a:srgbClr val="FFFFFF"/>
                  </a:highlight>
                </a:rPr>
                <a:t>No match</a:t>
              </a:r>
              <a:endParaRPr lang="zh-CN" altLang="en-US" sz="1000" dirty="0">
                <a:highlight>
                  <a:srgbClr val="FFFFFF"/>
                </a:highlight>
              </a:endParaRPr>
            </a:p>
          </p:txBody>
        </p:sp>
        <p:sp>
          <p:nvSpPr>
            <p:cNvPr id="41" name="文本框 40">
              <a:extLst>
                <a:ext uri="{FF2B5EF4-FFF2-40B4-BE49-F238E27FC236}">
                  <a16:creationId xmlns:a16="http://schemas.microsoft.com/office/drawing/2014/main" id="{DF674430-B21F-8905-8CB2-BF78DEC41166}"/>
                </a:ext>
              </a:extLst>
            </p:cNvPr>
            <p:cNvSpPr txBox="1"/>
            <p:nvPr/>
          </p:nvSpPr>
          <p:spPr>
            <a:xfrm>
              <a:off x="3000570" y="4519127"/>
              <a:ext cx="2274589" cy="260008"/>
            </a:xfrm>
            <a:prstGeom prst="rect">
              <a:avLst/>
            </a:prstGeom>
            <a:noFill/>
          </p:spPr>
          <p:txBody>
            <a:bodyPr wrap="square" rtlCol="0">
              <a:spAutoFit/>
            </a:bodyPr>
            <a:lstStyle/>
            <a:p>
              <a:pPr>
                <a:lnSpc>
                  <a:spcPct val="120000"/>
                </a:lnSpc>
              </a:pPr>
              <a:r>
                <a:rPr lang="en-US" altLang="zh-CN" sz="1000" dirty="0">
                  <a:highlight>
                    <a:srgbClr val="D1E9ED"/>
                  </a:highlight>
                </a:rPr>
                <a:t>No match</a:t>
              </a:r>
              <a:endParaRPr lang="zh-CN" altLang="en-US" sz="1000" dirty="0">
                <a:highlight>
                  <a:srgbClr val="D1E9ED"/>
                </a:highlight>
              </a:endParaRPr>
            </a:p>
          </p:txBody>
        </p:sp>
        <p:sp>
          <p:nvSpPr>
            <p:cNvPr id="42" name="文本框 41">
              <a:extLst>
                <a:ext uri="{FF2B5EF4-FFF2-40B4-BE49-F238E27FC236}">
                  <a16:creationId xmlns:a16="http://schemas.microsoft.com/office/drawing/2014/main" id="{1F5149EB-F049-927D-7B0D-7023CB94AEFB}"/>
                </a:ext>
              </a:extLst>
            </p:cNvPr>
            <p:cNvSpPr txBox="1"/>
            <p:nvPr/>
          </p:nvSpPr>
          <p:spPr>
            <a:xfrm>
              <a:off x="3096682" y="5110906"/>
              <a:ext cx="2274589" cy="260008"/>
            </a:xfrm>
            <a:prstGeom prst="rect">
              <a:avLst/>
            </a:prstGeom>
            <a:noFill/>
          </p:spPr>
          <p:txBody>
            <a:bodyPr wrap="square" rtlCol="0">
              <a:spAutoFit/>
            </a:bodyPr>
            <a:lstStyle/>
            <a:p>
              <a:pPr>
                <a:lnSpc>
                  <a:spcPct val="120000"/>
                </a:lnSpc>
              </a:pPr>
              <a:r>
                <a:rPr lang="en-US" altLang="zh-CN" sz="1000" dirty="0">
                  <a:highlight>
                    <a:srgbClr val="D1E9ED"/>
                  </a:highlight>
                </a:rPr>
                <a:t>No match</a:t>
              </a:r>
              <a:endParaRPr lang="zh-CN" altLang="en-US" sz="1000" dirty="0">
                <a:highlight>
                  <a:srgbClr val="D1E9ED"/>
                </a:highlight>
              </a:endParaRPr>
            </a:p>
          </p:txBody>
        </p:sp>
        <p:sp>
          <p:nvSpPr>
            <p:cNvPr id="46" name="文本框 45">
              <a:extLst>
                <a:ext uri="{FF2B5EF4-FFF2-40B4-BE49-F238E27FC236}">
                  <a16:creationId xmlns:a16="http://schemas.microsoft.com/office/drawing/2014/main" id="{2DD9CE62-988F-21FF-5D2D-81FD2DB19306}"/>
                </a:ext>
              </a:extLst>
            </p:cNvPr>
            <p:cNvSpPr txBox="1"/>
            <p:nvPr/>
          </p:nvSpPr>
          <p:spPr>
            <a:xfrm>
              <a:off x="2979123" y="5701106"/>
              <a:ext cx="1057047" cy="260008"/>
            </a:xfrm>
            <a:prstGeom prst="rect">
              <a:avLst/>
            </a:prstGeom>
            <a:noFill/>
          </p:spPr>
          <p:txBody>
            <a:bodyPr wrap="square" rtlCol="0">
              <a:spAutoFit/>
            </a:bodyPr>
            <a:lstStyle/>
            <a:p>
              <a:pPr>
                <a:lnSpc>
                  <a:spcPct val="120000"/>
                </a:lnSpc>
              </a:pPr>
              <a:r>
                <a:rPr lang="en-US" altLang="zh-CN" sz="1000" dirty="0">
                  <a:highlight>
                    <a:srgbClr val="FFFFFF"/>
                  </a:highlight>
                </a:rPr>
                <a:t>No match</a:t>
              </a:r>
              <a:endParaRPr lang="zh-CN" altLang="en-US" sz="1000" dirty="0">
                <a:highlight>
                  <a:srgbClr val="FFFFFF"/>
                </a:highlight>
              </a:endParaRPr>
            </a:p>
          </p:txBody>
        </p:sp>
      </p:grpSp>
      <p:grpSp>
        <p:nvGrpSpPr>
          <p:cNvPr id="59" name="组合 58">
            <a:extLst>
              <a:ext uri="{FF2B5EF4-FFF2-40B4-BE49-F238E27FC236}">
                <a16:creationId xmlns:a16="http://schemas.microsoft.com/office/drawing/2014/main" id="{88CCD375-1892-B898-F457-D961BDD2D2F8}"/>
              </a:ext>
            </a:extLst>
          </p:cNvPr>
          <p:cNvGrpSpPr/>
          <p:nvPr/>
        </p:nvGrpSpPr>
        <p:grpSpPr>
          <a:xfrm>
            <a:off x="7820509" y="1577344"/>
            <a:ext cx="2425699" cy="532662"/>
            <a:chOff x="6127527" y="1735236"/>
            <a:chExt cx="2425699" cy="532662"/>
          </a:xfrm>
        </p:grpSpPr>
        <p:sp>
          <p:nvSpPr>
            <p:cNvPr id="60" name="矩形: 圆角 59">
              <a:extLst>
                <a:ext uri="{FF2B5EF4-FFF2-40B4-BE49-F238E27FC236}">
                  <a16:creationId xmlns:a16="http://schemas.microsoft.com/office/drawing/2014/main" id="{75A713F0-4E18-13EC-2F9D-2E4CDE545EC5}"/>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61" name="文本框 60">
              <a:extLst>
                <a:ext uri="{FF2B5EF4-FFF2-40B4-BE49-F238E27FC236}">
                  <a16:creationId xmlns:a16="http://schemas.microsoft.com/office/drawing/2014/main" id="{49E0E737-3487-14ED-C1A7-074211087C7F}"/>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Get URL</a:t>
              </a:r>
              <a:endParaRPr lang="zh-CN" altLang="en-US" sz="1600" b="1" dirty="0">
                <a:solidFill>
                  <a:schemeClr val="accent1"/>
                </a:solidFill>
                <a:latin typeface="+mj-ea"/>
                <a:ea typeface="+mj-ea"/>
              </a:endParaRPr>
            </a:p>
          </p:txBody>
        </p:sp>
      </p:grpSp>
      <p:grpSp>
        <p:nvGrpSpPr>
          <p:cNvPr id="62" name="组合 61">
            <a:extLst>
              <a:ext uri="{FF2B5EF4-FFF2-40B4-BE49-F238E27FC236}">
                <a16:creationId xmlns:a16="http://schemas.microsoft.com/office/drawing/2014/main" id="{AFEB00F9-33CA-4232-DFF0-A1D0AD220EF0}"/>
              </a:ext>
            </a:extLst>
          </p:cNvPr>
          <p:cNvGrpSpPr/>
          <p:nvPr/>
        </p:nvGrpSpPr>
        <p:grpSpPr>
          <a:xfrm>
            <a:off x="7820509" y="2486721"/>
            <a:ext cx="2425699" cy="532662"/>
            <a:chOff x="6127527" y="1735236"/>
            <a:chExt cx="2425699" cy="532662"/>
          </a:xfrm>
        </p:grpSpPr>
        <p:sp>
          <p:nvSpPr>
            <p:cNvPr id="63" name="矩形: 圆角 62">
              <a:extLst>
                <a:ext uri="{FF2B5EF4-FFF2-40B4-BE49-F238E27FC236}">
                  <a16:creationId xmlns:a16="http://schemas.microsoft.com/office/drawing/2014/main" id="{2DF4687B-54C2-C7D8-9B33-76B32FCA16B1}"/>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64" name="文本框 63">
              <a:extLst>
                <a:ext uri="{FF2B5EF4-FFF2-40B4-BE49-F238E27FC236}">
                  <a16:creationId xmlns:a16="http://schemas.microsoft.com/office/drawing/2014/main" id="{47BE70DC-F08D-90B4-A284-B046990B8026}"/>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Compare info</a:t>
              </a:r>
              <a:endParaRPr lang="zh-CN" altLang="en-US" sz="1600" b="1" dirty="0">
                <a:solidFill>
                  <a:schemeClr val="accent1"/>
                </a:solidFill>
                <a:latin typeface="+mj-ea"/>
                <a:ea typeface="+mj-ea"/>
              </a:endParaRPr>
            </a:p>
          </p:txBody>
        </p:sp>
      </p:grpSp>
      <p:grpSp>
        <p:nvGrpSpPr>
          <p:cNvPr id="65" name="组合 64">
            <a:extLst>
              <a:ext uri="{FF2B5EF4-FFF2-40B4-BE49-F238E27FC236}">
                <a16:creationId xmlns:a16="http://schemas.microsoft.com/office/drawing/2014/main" id="{7D720C4C-EC43-3C18-0085-03DD64F30436}"/>
              </a:ext>
            </a:extLst>
          </p:cNvPr>
          <p:cNvGrpSpPr/>
          <p:nvPr/>
        </p:nvGrpSpPr>
        <p:grpSpPr>
          <a:xfrm>
            <a:off x="7820509" y="3333962"/>
            <a:ext cx="2425699" cy="532662"/>
            <a:chOff x="6127527" y="1735236"/>
            <a:chExt cx="2425699" cy="532662"/>
          </a:xfrm>
        </p:grpSpPr>
        <p:sp>
          <p:nvSpPr>
            <p:cNvPr id="66" name="矩形: 圆角 65">
              <a:extLst>
                <a:ext uri="{FF2B5EF4-FFF2-40B4-BE49-F238E27FC236}">
                  <a16:creationId xmlns:a16="http://schemas.microsoft.com/office/drawing/2014/main" id="{BCFE76A2-D82E-B151-DF77-F588030DE1D2}"/>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67" name="文本框 66">
              <a:extLst>
                <a:ext uri="{FF2B5EF4-FFF2-40B4-BE49-F238E27FC236}">
                  <a16:creationId xmlns:a16="http://schemas.microsoft.com/office/drawing/2014/main" id="{75172A63-7E4E-50D8-C992-7D44992E2E68}"/>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Execute action</a:t>
              </a:r>
              <a:endParaRPr lang="zh-CN" altLang="en-US" sz="1600" b="1" dirty="0">
                <a:solidFill>
                  <a:schemeClr val="accent1"/>
                </a:solidFill>
                <a:latin typeface="+mj-ea"/>
                <a:ea typeface="+mj-ea"/>
              </a:endParaRPr>
            </a:p>
          </p:txBody>
        </p:sp>
      </p:grpSp>
      <p:grpSp>
        <p:nvGrpSpPr>
          <p:cNvPr id="68" name="组合 67">
            <a:extLst>
              <a:ext uri="{FF2B5EF4-FFF2-40B4-BE49-F238E27FC236}">
                <a16:creationId xmlns:a16="http://schemas.microsoft.com/office/drawing/2014/main" id="{5B9B6E77-9295-5A5B-5CD4-29AB5A976FD9}"/>
              </a:ext>
            </a:extLst>
          </p:cNvPr>
          <p:cNvGrpSpPr/>
          <p:nvPr/>
        </p:nvGrpSpPr>
        <p:grpSpPr>
          <a:xfrm>
            <a:off x="7820509" y="4243339"/>
            <a:ext cx="2425699" cy="532662"/>
            <a:chOff x="6127527" y="1735236"/>
            <a:chExt cx="2425699" cy="532662"/>
          </a:xfrm>
        </p:grpSpPr>
        <p:sp>
          <p:nvSpPr>
            <p:cNvPr id="69" name="矩形: 圆角 68">
              <a:extLst>
                <a:ext uri="{FF2B5EF4-FFF2-40B4-BE49-F238E27FC236}">
                  <a16:creationId xmlns:a16="http://schemas.microsoft.com/office/drawing/2014/main" id="{82627EF9-93E5-0D36-B52F-B6D012AC8528}"/>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70" name="文本框 69">
              <a:extLst>
                <a:ext uri="{FF2B5EF4-FFF2-40B4-BE49-F238E27FC236}">
                  <a16:creationId xmlns:a16="http://schemas.microsoft.com/office/drawing/2014/main" id="{AE8281FC-14E2-18FC-C021-A237234C63DC}"/>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Allow/Reject</a:t>
              </a:r>
              <a:endParaRPr lang="zh-CN" altLang="en-US" sz="1600" b="1" dirty="0">
                <a:solidFill>
                  <a:schemeClr val="accent1"/>
                </a:solidFill>
                <a:latin typeface="+mj-ea"/>
                <a:ea typeface="+mj-ea"/>
              </a:endParaRPr>
            </a:p>
          </p:txBody>
        </p:sp>
      </p:grpSp>
      <p:grpSp>
        <p:nvGrpSpPr>
          <p:cNvPr id="71" name="组合 70">
            <a:extLst>
              <a:ext uri="{FF2B5EF4-FFF2-40B4-BE49-F238E27FC236}">
                <a16:creationId xmlns:a16="http://schemas.microsoft.com/office/drawing/2014/main" id="{A3E31549-A869-22EE-7B22-3EC2D88BACF2}"/>
              </a:ext>
            </a:extLst>
          </p:cNvPr>
          <p:cNvGrpSpPr/>
          <p:nvPr/>
        </p:nvGrpSpPr>
        <p:grpSpPr>
          <a:xfrm>
            <a:off x="6719502" y="5226501"/>
            <a:ext cx="2425699" cy="532662"/>
            <a:chOff x="6127527" y="1735236"/>
            <a:chExt cx="2425699" cy="532662"/>
          </a:xfrm>
        </p:grpSpPr>
        <p:sp>
          <p:nvSpPr>
            <p:cNvPr id="72" name="矩形: 圆角 71">
              <a:extLst>
                <a:ext uri="{FF2B5EF4-FFF2-40B4-BE49-F238E27FC236}">
                  <a16:creationId xmlns:a16="http://schemas.microsoft.com/office/drawing/2014/main" id="{BB0E8BDA-B58B-D6A8-B9C0-799405DFBF23}"/>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73" name="文本框 72">
              <a:extLst>
                <a:ext uri="{FF2B5EF4-FFF2-40B4-BE49-F238E27FC236}">
                  <a16:creationId xmlns:a16="http://schemas.microsoft.com/office/drawing/2014/main" id="{CF011975-F667-9041-BC99-4F465982395D}"/>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Continue</a:t>
              </a:r>
              <a:endParaRPr lang="zh-CN" altLang="en-US" sz="1600" b="1" dirty="0">
                <a:solidFill>
                  <a:schemeClr val="accent1"/>
                </a:solidFill>
                <a:latin typeface="+mj-ea"/>
                <a:ea typeface="+mj-ea"/>
              </a:endParaRPr>
            </a:p>
          </p:txBody>
        </p:sp>
      </p:grpSp>
      <p:grpSp>
        <p:nvGrpSpPr>
          <p:cNvPr id="74" name="组合 73">
            <a:extLst>
              <a:ext uri="{FF2B5EF4-FFF2-40B4-BE49-F238E27FC236}">
                <a16:creationId xmlns:a16="http://schemas.microsoft.com/office/drawing/2014/main" id="{0B1BDB6B-70AC-4677-C5DD-6012E84367FF}"/>
              </a:ext>
            </a:extLst>
          </p:cNvPr>
          <p:cNvGrpSpPr/>
          <p:nvPr/>
        </p:nvGrpSpPr>
        <p:grpSpPr>
          <a:xfrm>
            <a:off x="9439161" y="5226501"/>
            <a:ext cx="2425699" cy="532662"/>
            <a:chOff x="6127527" y="1735236"/>
            <a:chExt cx="2425699" cy="532662"/>
          </a:xfrm>
        </p:grpSpPr>
        <p:sp>
          <p:nvSpPr>
            <p:cNvPr id="75" name="矩形: 圆角 74">
              <a:extLst>
                <a:ext uri="{FF2B5EF4-FFF2-40B4-BE49-F238E27FC236}">
                  <a16:creationId xmlns:a16="http://schemas.microsoft.com/office/drawing/2014/main" id="{360839D5-0A29-B7A3-AF70-9587902562D0}"/>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76" name="文本框 75">
              <a:extLst>
                <a:ext uri="{FF2B5EF4-FFF2-40B4-BE49-F238E27FC236}">
                  <a16:creationId xmlns:a16="http://schemas.microsoft.com/office/drawing/2014/main" id="{FA9A7704-0B61-2903-1DF5-33DBBEBA98DD}"/>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Redirect to Error</a:t>
              </a:r>
              <a:endParaRPr lang="zh-CN" altLang="en-US" sz="1600" b="1" dirty="0">
                <a:solidFill>
                  <a:schemeClr val="accent1"/>
                </a:solidFill>
                <a:latin typeface="+mj-ea"/>
                <a:ea typeface="+mj-ea"/>
              </a:endParaRPr>
            </a:p>
          </p:txBody>
        </p:sp>
      </p:grpSp>
    </p:spTree>
    <p:extLst>
      <p:ext uri="{BB962C8B-B14F-4D97-AF65-F5344CB8AC3E}">
        <p14:creationId xmlns:p14="http://schemas.microsoft.com/office/powerpoint/2010/main" val="348384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FD2D7-BDEA-2709-2913-36E8A29B23D5}"/>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35E7C190-E425-4EC4-DE6C-88C7769B2A49}"/>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0506BC80-8C68-AA2C-7AFE-08656C7198F3}"/>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99BDF131-071B-E6C0-E398-4E51D71D6869}"/>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URL Filtering</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4C7EBF46-89F0-9121-6EDB-5DF50850884C}"/>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6DBEC88E-0231-C690-D197-618FB19D2B0B}"/>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187C0A8B-8F24-015F-5CE8-BA510E6BA096}"/>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FAD9C5A1-E3B0-9DD3-2F81-9010868EBC22}"/>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9EE6145F-66BC-65BB-67DE-1AA056BB2744}"/>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D6FD5671-C8D6-6FDF-B8DE-F51C298E909D}"/>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2" name="任意多边形: 形状 1">
            <a:extLst>
              <a:ext uri="{FF2B5EF4-FFF2-40B4-BE49-F238E27FC236}">
                <a16:creationId xmlns:a16="http://schemas.microsoft.com/office/drawing/2014/main" id="{514D3210-B1AE-AFE1-A042-F4246499BAAA}"/>
              </a:ext>
            </a:extLst>
          </p:cNvPr>
          <p:cNvSpPr/>
          <p:nvPr/>
        </p:nvSpPr>
        <p:spPr>
          <a:xfrm>
            <a:off x="1139484" y="1602117"/>
            <a:ext cx="4532725" cy="4633584"/>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4" name="矩形: 圆角 3">
            <a:extLst>
              <a:ext uri="{FF2B5EF4-FFF2-40B4-BE49-F238E27FC236}">
                <a16:creationId xmlns:a16="http://schemas.microsoft.com/office/drawing/2014/main" id="{CE215F20-8312-ADFC-43DB-C6CB56CCC8AC}"/>
              </a:ext>
            </a:extLst>
          </p:cNvPr>
          <p:cNvSpPr>
            <a:spLocks/>
          </p:cNvSpPr>
          <p:nvPr/>
        </p:nvSpPr>
        <p:spPr>
          <a:xfrm>
            <a:off x="1435394" y="1872909"/>
            <a:ext cx="3885612"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5" name="文本框 4">
            <a:extLst>
              <a:ext uri="{FF2B5EF4-FFF2-40B4-BE49-F238E27FC236}">
                <a16:creationId xmlns:a16="http://schemas.microsoft.com/office/drawing/2014/main" id="{35663A07-958B-62E3-BCAA-049CD264CBFF}"/>
              </a:ext>
            </a:extLst>
          </p:cNvPr>
          <p:cNvSpPr txBox="1"/>
          <p:nvPr/>
        </p:nvSpPr>
        <p:spPr>
          <a:xfrm>
            <a:off x="1435394" y="1947219"/>
            <a:ext cx="3885612" cy="369332"/>
          </a:xfrm>
          <a:prstGeom prst="rect">
            <a:avLst/>
          </a:prstGeom>
          <a:noFill/>
        </p:spPr>
        <p:txBody>
          <a:bodyPr wrap="square" rtlCol="0">
            <a:spAutoFit/>
          </a:bodyPr>
          <a:lstStyle/>
          <a:p>
            <a:pPr algn="ctr"/>
            <a:r>
              <a:rPr lang="en-US" altLang="zh-CN" b="1" dirty="0">
                <a:solidFill>
                  <a:schemeClr val="accent1"/>
                </a:solidFill>
                <a:latin typeface="+mj-ea"/>
                <a:ea typeface="+mj-ea"/>
              </a:rPr>
              <a:t>Local and Cloud Storage</a:t>
            </a:r>
            <a:endParaRPr lang="zh-CN" altLang="en-US" b="1" dirty="0">
              <a:solidFill>
                <a:schemeClr val="accent1"/>
              </a:solidFill>
              <a:latin typeface="+mj-ea"/>
              <a:ea typeface="+mj-ea"/>
            </a:endParaRPr>
          </a:p>
        </p:txBody>
      </p:sp>
      <p:sp>
        <p:nvSpPr>
          <p:cNvPr id="6" name="文本框 5">
            <a:extLst>
              <a:ext uri="{FF2B5EF4-FFF2-40B4-BE49-F238E27FC236}">
                <a16:creationId xmlns:a16="http://schemas.microsoft.com/office/drawing/2014/main" id="{D7D9F783-C76D-3EF6-67C0-FD493300787D}"/>
              </a:ext>
            </a:extLst>
          </p:cNvPr>
          <p:cNvSpPr txBox="1"/>
          <p:nvPr/>
        </p:nvSpPr>
        <p:spPr>
          <a:xfrm>
            <a:off x="1435394" y="2685111"/>
            <a:ext cx="3885612" cy="1250792"/>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CN" sz="1600" dirty="0">
                <a:latin typeface="+mn-ea"/>
              </a:rPr>
              <a:t>Local URL cache: Storing frequently accessed URLs</a:t>
            </a:r>
          </a:p>
          <a:p>
            <a:pPr>
              <a:lnSpc>
                <a:spcPct val="120000"/>
              </a:lnSpc>
            </a:pPr>
            <a:endParaRPr lang="en-US" altLang="zh-CN" sz="1600" dirty="0">
              <a:latin typeface="+mn-ea"/>
            </a:endParaRPr>
          </a:p>
          <a:p>
            <a:pPr marL="285750" indent="-285750">
              <a:lnSpc>
                <a:spcPct val="120000"/>
              </a:lnSpc>
              <a:buFont typeface="Arial" panose="020B0604020202020204" pitchFamily="34" charset="0"/>
              <a:buChar char="•"/>
            </a:pPr>
            <a:r>
              <a:rPr lang="en-US" altLang="zh-CN" sz="1600" dirty="0">
                <a:latin typeface="+mn-ea"/>
              </a:rPr>
              <a:t>URL Cloud: Storing more URLs</a:t>
            </a:r>
            <a:endParaRPr lang="zh-CN" altLang="en-US" sz="1600" dirty="0">
              <a:latin typeface="+mn-ea"/>
            </a:endParaRPr>
          </a:p>
        </p:txBody>
      </p:sp>
      <p:sp>
        <p:nvSpPr>
          <p:cNvPr id="19" name="任意多边形: 形状 18">
            <a:extLst>
              <a:ext uri="{FF2B5EF4-FFF2-40B4-BE49-F238E27FC236}">
                <a16:creationId xmlns:a16="http://schemas.microsoft.com/office/drawing/2014/main" id="{C1F31F10-7BFE-3D61-E5BC-EF4F6DB02097}"/>
              </a:ext>
            </a:extLst>
          </p:cNvPr>
          <p:cNvSpPr/>
          <p:nvPr/>
        </p:nvSpPr>
        <p:spPr>
          <a:xfrm>
            <a:off x="6519791" y="1602117"/>
            <a:ext cx="4532725" cy="4633584"/>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21" name="矩形: 圆角 20">
            <a:extLst>
              <a:ext uri="{FF2B5EF4-FFF2-40B4-BE49-F238E27FC236}">
                <a16:creationId xmlns:a16="http://schemas.microsoft.com/office/drawing/2014/main" id="{91ACBDEF-33E3-1404-F970-ADB04F702234}"/>
              </a:ext>
            </a:extLst>
          </p:cNvPr>
          <p:cNvSpPr>
            <a:spLocks/>
          </p:cNvSpPr>
          <p:nvPr/>
        </p:nvSpPr>
        <p:spPr>
          <a:xfrm>
            <a:off x="6815701" y="1872909"/>
            <a:ext cx="3885612"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22" name="文本框 21">
            <a:extLst>
              <a:ext uri="{FF2B5EF4-FFF2-40B4-BE49-F238E27FC236}">
                <a16:creationId xmlns:a16="http://schemas.microsoft.com/office/drawing/2014/main" id="{22A4352E-5D37-B2AE-9191-DCAB054C8417}"/>
              </a:ext>
            </a:extLst>
          </p:cNvPr>
          <p:cNvSpPr txBox="1"/>
          <p:nvPr/>
        </p:nvSpPr>
        <p:spPr>
          <a:xfrm>
            <a:off x="6815701" y="1947219"/>
            <a:ext cx="3885612" cy="369332"/>
          </a:xfrm>
          <a:prstGeom prst="rect">
            <a:avLst/>
          </a:prstGeom>
          <a:noFill/>
        </p:spPr>
        <p:txBody>
          <a:bodyPr wrap="square" rtlCol="0">
            <a:spAutoFit/>
          </a:bodyPr>
          <a:lstStyle/>
          <a:p>
            <a:pPr algn="ctr"/>
            <a:r>
              <a:rPr lang="en-US" altLang="zh-CN" b="1" dirty="0">
                <a:solidFill>
                  <a:schemeClr val="accent1"/>
                </a:solidFill>
                <a:latin typeface="+mj-ea"/>
                <a:ea typeface="+mj-ea"/>
              </a:rPr>
              <a:t>Ways to organize URL filtering</a:t>
            </a:r>
            <a:endParaRPr lang="zh-CN" altLang="en-US" b="1" dirty="0">
              <a:solidFill>
                <a:schemeClr val="accent1"/>
              </a:solidFill>
              <a:latin typeface="+mj-ea"/>
              <a:ea typeface="+mj-ea"/>
            </a:endParaRPr>
          </a:p>
        </p:txBody>
      </p:sp>
      <p:sp>
        <p:nvSpPr>
          <p:cNvPr id="24" name="文本框 23">
            <a:extLst>
              <a:ext uri="{FF2B5EF4-FFF2-40B4-BE49-F238E27FC236}">
                <a16:creationId xmlns:a16="http://schemas.microsoft.com/office/drawing/2014/main" id="{5D2B6EAB-DC7C-F9DD-D83B-B6911FEB6AC6}"/>
              </a:ext>
            </a:extLst>
          </p:cNvPr>
          <p:cNvSpPr txBox="1"/>
          <p:nvPr/>
        </p:nvSpPr>
        <p:spPr>
          <a:xfrm>
            <a:off x="6815701" y="2685111"/>
            <a:ext cx="3885612" cy="2137188"/>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US" altLang="zh-CN" sz="1600" dirty="0">
                <a:latin typeface="+mn-ea"/>
              </a:rPr>
              <a:t>URL classification</a:t>
            </a:r>
          </a:p>
          <a:p>
            <a:pPr marL="285750" indent="-285750">
              <a:lnSpc>
                <a:spcPct val="120000"/>
              </a:lnSpc>
              <a:buFont typeface="Arial" panose="020B0604020202020204" pitchFamily="34" charset="0"/>
              <a:buChar char="•"/>
            </a:pPr>
            <a:endParaRPr lang="en-US" altLang="zh-CN" sz="1600" dirty="0">
              <a:latin typeface="+mn-ea"/>
            </a:endParaRPr>
          </a:p>
          <a:p>
            <a:pPr marL="285750" indent="-285750">
              <a:lnSpc>
                <a:spcPct val="120000"/>
              </a:lnSpc>
              <a:buFont typeface="Arial" panose="020B0604020202020204" pitchFamily="34" charset="0"/>
              <a:buChar char="•"/>
            </a:pPr>
            <a:r>
              <a:rPr lang="en-US" altLang="zh-CN" sz="1600" dirty="0">
                <a:latin typeface="+mn-ea"/>
              </a:rPr>
              <a:t>Single URL blacklist</a:t>
            </a:r>
          </a:p>
          <a:p>
            <a:pPr marL="285750" indent="-285750">
              <a:lnSpc>
                <a:spcPct val="120000"/>
              </a:lnSpc>
              <a:buFont typeface="Arial" panose="020B0604020202020204" pitchFamily="34" charset="0"/>
              <a:buChar char="•"/>
            </a:pPr>
            <a:endParaRPr lang="en-US" altLang="zh-CN" sz="1600" dirty="0">
              <a:latin typeface="+mn-ea"/>
            </a:endParaRPr>
          </a:p>
          <a:p>
            <a:pPr marL="285750" indent="-285750">
              <a:lnSpc>
                <a:spcPct val="120000"/>
              </a:lnSpc>
              <a:buFont typeface="Arial" panose="020B0604020202020204" pitchFamily="34" charset="0"/>
              <a:buChar char="•"/>
            </a:pPr>
            <a:r>
              <a:rPr lang="en-US" altLang="zh-CN" sz="1600" dirty="0">
                <a:latin typeface="+mn-ea"/>
              </a:rPr>
              <a:t>Single URL whitelist</a:t>
            </a:r>
          </a:p>
          <a:p>
            <a:pPr marL="285750" indent="-285750">
              <a:lnSpc>
                <a:spcPct val="120000"/>
              </a:lnSpc>
              <a:buFont typeface="Arial" panose="020B0604020202020204" pitchFamily="34" charset="0"/>
              <a:buChar char="•"/>
            </a:pPr>
            <a:endParaRPr lang="en-US" altLang="zh-CN" sz="1600" dirty="0">
              <a:latin typeface="+mn-ea"/>
            </a:endParaRPr>
          </a:p>
          <a:p>
            <a:pPr marL="285750" indent="-285750">
              <a:lnSpc>
                <a:spcPct val="120000"/>
              </a:lnSpc>
              <a:buFont typeface="Arial" panose="020B0604020202020204" pitchFamily="34" charset="0"/>
              <a:buChar char="•"/>
            </a:pPr>
            <a:r>
              <a:rPr lang="en-US" altLang="zh-CN" sz="1600" dirty="0">
                <a:latin typeface="+mn-ea"/>
              </a:rPr>
              <a:t>……</a:t>
            </a:r>
            <a:endParaRPr lang="zh-CN" altLang="en-US" sz="1600" dirty="0">
              <a:latin typeface="+mn-ea"/>
            </a:endParaRPr>
          </a:p>
        </p:txBody>
      </p:sp>
    </p:spTree>
    <p:extLst>
      <p:ext uri="{BB962C8B-B14F-4D97-AF65-F5344CB8AC3E}">
        <p14:creationId xmlns:p14="http://schemas.microsoft.com/office/powerpoint/2010/main" val="4097537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71A38-937C-7A27-F06C-CD8EDA3B1251}"/>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2FA1687-FDBA-0152-CC72-5097F63600BA}"/>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BA109F29-1591-FD46-7E2F-7B36FFAE0937}"/>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AB4F4F-1688-13B9-37AE-4AF8987D1964}"/>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DNS Hijacking</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1134B30F-F345-CB98-0764-8596C4AE7DB6}"/>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34995E9B-8AE2-36FC-2CB1-B1E9E3DF5D75}"/>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6BA0491-2E6F-A5EC-75A3-0A6F1DF8DA8C}"/>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CC6C839-D57D-8821-6C6D-0DDC46EC0D9B}"/>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4D418001-8F50-73A1-B2E2-1EC51F26D4D6}"/>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DF0B291-8F4F-1BD5-4C0C-3C4E49070197}"/>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pic>
        <p:nvPicPr>
          <p:cNvPr id="5" name="图片 4" descr="图示&#10;&#10;描述已自动生成">
            <a:extLst>
              <a:ext uri="{FF2B5EF4-FFF2-40B4-BE49-F238E27FC236}">
                <a16:creationId xmlns:a16="http://schemas.microsoft.com/office/drawing/2014/main" id="{E8A46BBD-5186-9E45-DD77-662A66BFE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863" y="1877971"/>
            <a:ext cx="5949295" cy="4407777"/>
          </a:xfrm>
          <a:prstGeom prst="rect">
            <a:avLst/>
          </a:prstGeom>
        </p:spPr>
      </p:pic>
      <p:sp>
        <p:nvSpPr>
          <p:cNvPr id="6" name="文本框 5">
            <a:extLst>
              <a:ext uri="{FF2B5EF4-FFF2-40B4-BE49-F238E27FC236}">
                <a16:creationId xmlns:a16="http://schemas.microsoft.com/office/drawing/2014/main" id="{AD00301D-EBC2-2C9E-6B4B-AEC7C7ED97D4}"/>
              </a:ext>
            </a:extLst>
          </p:cNvPr>
          <p:cNvSpPr txBox="1"/>
          <p:nvPr/>
        </p:nvSpPr>
        <p:spPr>
          <a:xfrm>
            <a:off x="4128794" y="973634"/>
            <a:ext cx="3934410" cy="497957"/>
          </a:xfrm>
          <a:prstGeom prst="rect">
            <a:avLst/>
          </a:prstGeom>
          <a:noFill/>
        </p:spPr>
        <p:txBody>
          <a:bodyPr wrap="none" rtlCol="0">
            <a:spAutoFit/>
          </a:bodyPr>
          <a:lstStyle/>
          <a:p>
            <a:pPr algn="just">
              <a:lnSpc>
                <a:spcPct val="120000"/>
              </a:lnSpc>
            </a:pPr>
            <a:r>
              <a:rPr kumimoji="1" lang="en-US" altLang="zh-CN" sz="2400" b="1" dirty="0">
                <a:latin typeface="+mj-ea"/>
                <a:ea typeface="+mj-ea"/>
              </a:rPr>
              <a:t>Domain Name Structure</a:t>
            </a:r>
            <a:endParaRPr kumimoji="1" lang="zh-CN" altLang="en-US" sz="2400" b="1" dirty="0">
              <a:latin typeface="+mj-ea"/>
              <a:ea typeface="+mj-ea"/>
            </a:endParaRPr>
          </a:p>
        </p:txBody>
      </p:sp>
      <p:sp>
        <p:nvSpPr>
          <p:cNvPr id="7" name="文本框 6">
            <a:extLst>
              <a:ext uri="{FF2B5EF4-FFF2-40B4-BE49-F238E27FC236}">
                <a16:creationId xmlns:a16="http://schemas.microsoft.com/office/drawing/2014/main" id="{90EE2D39-1DEF-23C1-40DA-16D5D8D69AC3}"/>
              </a:ext>
            </a:extLst>
          </p:cNvPr>
          <p:cNvSpPr txBox="1"/>
          <p:nvPr/>
        </p:nvSpPr>
        <p:spPr>
          <a:xfrm>
            <a:off x="8063204" y="2412124"/>
            <a:ext cx="2623860" cy="561885"/>
          </a:xfrm>
          <a:prstGeom prst="rect">
            <a:avLst/>
          </a:prstGeom>
          <a:noFill/>
        </p:spPr>
        <p:txBody>
          <a:bodyPr wrap="none" rtlCol="0">
            <a:spAutoFit/>
          </a:bodyPr>
          <a:lstStyle/>
          <a:p>
            <a:pPr algn="just">
              <a:lnSpc>
                <a:spcPct val="120000"/>
              </a:lnSpc>
            </a:pPr>
            <a:r>
              <a:rPr kumimoji="1" lang="en-US" altLang="zh-CN" sz="2800" dirty="0" err="1"/>
              <a:t>www.ogud.com</a:t>
            </a:r>
            <a:endParaRPr kumimoji="1" lang="zh-CN" altLang="en-US" sz="2800" dirty="0"/>
          </a:p>
        </p:txBody>
      </p:sp>
      <p:graphicFrame>
        <p:nvGraphicFramePr>
          <p:cNvPr id="11" name="表格 10">
            <a:extLst>
              <a:ext uri="{FF2B5EF4-FFF2-40B4-BE49-F238E27FC236}">
                <a16:creationId xmlns:a16="http://schemas.microsoft.com/office/drawing/2014/main" id="{8CEF480A-B00E-B6D5-B6B9-498F9D54BEAC}"/>
              </a:ext>
            </a:extLst>
          </p:cNvPr>
          <p:cNvGraphicFramePr>
            <a:graphicFrameLocks noGrp="1"/>
          </p:cNvGraphicFramePr>
          <p:nvPr>
            <p:extLst>
              <p:ext uri="{D42A27DB-BD31-4B8C-83A1-F6EECF244321}">
                <p14:modId xmlns:p14="http://schemas.microsoft.com/office/powerpoint/2010/main" val="3584174185"/>
              </p:ext>
            </p:extLst>
          </p:nvPr>
        </p:nvGraphicFramePr>
        <p:xfrm>
          <a:off x="6951337" y="3418632"/>
          <a:ext cx="4825504" cy="1213073"/>
        </p:xfrm>
        <a:graphic>
          <a:graphicData uri="http://schemas.openxmlformats.org/drawingml/2006/table">
            <a:tbl>
              <a:tblPr firstRow="1" bandRow="1">
                <a:effectLst/>
                <a:tableStyleId>{073A0DAA-6AF3-43AB-8588-CEC1D06C72B9}</a:tableStyleId>
              </a:tblPr>
              <a:tblGrid>
                <a:gridCol w="1206376">
                  <a:extLst>
                    <a:ext uri="{9D8B030D-6E8A-4147-A177-3AD203B41FA5}">
                      <a16:colId xmlns:a16="http://schemas.microsoft.com/office/drawing/2014/main" val="3640639464"/>
                    </a:ext>
                  </a:extLst>
                </a:gridCol>
                <a:gridCol w="1206376">
                  <a:extLst>
                    <a:ext uri="{9D8B030D-6E8A-4147-A177-3AD203B41FA5}">
                      <a16:colId xmlns:a16="http://schemas.microsoft.com/office/drawing/2014/main" val="3560540306"/>
                    </a:ext>
                  </a:extLst>
                </a:gridCol>
                <a:gridCol w="1206376">
                  <a:extLst>
                    <a:ext uri="{9D8B030D-6E8A-4147-A177-3AD203B41FA5}">
                      <a16:colId xmlns:a16="http://schemas.microsoft.com/office/drawing/2014/main" val="1483657516"/>
                    </a:ext>
                  </a:extLst>
                </a:gridCol>
                <a:gridCol w="1206376">
                  <a:extLst>
                    <a:ext uri="{9D8B030D-6E8A-4147-A177-3AD203B41FA5}">
                      <a16:colId xmlns:a16="http://schemas.microsoft.com/office/drawing/2014/main" val="1058160373"/>
                    </a:ext>
                  </a:extLst>
                </a:gridCol>
              </a:tblGrid>
              <a:tr h="572993">
                <a:tc>
                  <a:txBody>
                    <a:bodyPr/>
                    <a:lstStyle/>
                    <a:p>
                      <a:pPr algn="ctr"/>
                      <a:r>
                        <a:rPr lang="en-US" altLang="zh-CN" sz="1800" b="0" dirty="0">
                          <a:latin typeface="+mn-ea"/>
                          <a:ea typeface="+mn-ea"/>
                        </a:rPr>
                        <a:t>.www</a:t>
                      </a:r>
                      <a:endParaRPr lang="zh-CN" altLang="en-US" sz="1800" b="0" dirty="0">
                        <a:latin typeface="+mn-ea"/>
                        <a:ea typeface="+mn-ea"/>
                      </a:endParaRPr>
                    </a:p>
                  </a:txBody>
                  <a:tcPr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solidFill>
                  </a:tcPr>
                </a:tc>
                <a:tc>
                  <a:txBody>
                    <a:bodyPr/>
                    <a:lstStyle/>
                    <a:p>
                      <a:pPr algn="ctr"/>
                      <a:r>
                        <a:rPr lang="en-US" altLang="zh-CN" sz="1800" b="0" dirty="0">
                          <a:latin typeface="+mn-ea"/>
                          <a:ea typeface="+mn-ea"/>
                        </a:rPr>
                        <a:t>.ogud</a:t>
                      </a:r>
                      <a:endParaRPr lang="zh-CN" altLang="en-US" sz="1800" b="0" dirty="0">
                        <a:latin typeface="+mn-ea"/>
                        <a:ea typeface="+mn-ea"/>
                      </a:endParaRPr>
                    </a:p>
                  </a:txBody>
                  <a:tcPr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solidFill>
                  </a:tcPr>
                </a:tc>
                <a:tc>
                  <a:txBody>
                    <a:bodyPr/>
                    <a:lstStyle/>
                    <a:p>
                      <a:pPr algn="ctr"/>
                      <a:r>
                        <a:rPr lang="en-US" altLang="zh-CN" sz="1800" b="0" dirty="0">
                          <a:latin typeface="+mn-ea"/>
                          <a:ea typeface="+mn-ea"/>
                        </a:rPr>
                        <a:t>.com</a:t>
                      </a:r>
                      <a:endParaRPr lang="zh-CN" altLang="en-US" sz="1800" b="0" dirty="0">
                        <a:latin typeface="+mn-ea"/>
                        <a:ea typeface="+mn-ea"/>
                      </a:endParaRPr>
                    </a:p>
                  </a:txBody>
                  <a:tcPr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solidFill>
                  </a:tcPr>
                </a:tc>
                <a:tc>
                  <a:txBody>
                    <a:bodyPr/>
                    <a:lstStyle/>
                    <a:p>
                      <a:pPr algn="ctr"/>
                      <a:r>
                        <a:rPr lang="en-US" altLang="zh-CN" sz="1800" b="0" dirty="0">
                          <a:latin typeface="+mn-ea"/>
                          <a:ea typeface="+mn-ea"/>
                        </a:rPr>
                        <a:t>.</a:t>
                      </a:r>
                      <a:endParaRPr lang="zh-CN" altLang="en-US" sz="1800" b="0" dirty="0">
                        <a:latin typeface="+mn-ea"/>
                        <a:ea typeface="+mn-ea"/>
                      </a:endParaRPr>
                    </a:p>
                  </a:txBody>
                  <a:tcPr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accent1"/>
                    </a:solidFill>
                  </a:tcPr>
                </a:tc>
                <a:extLst>
                  <a:ext uri="{0D108BD9-81ED-4DB2-BD59-A6C34878D82A}">
                    <a16:rowId xmlns:a16="http://schemas.microsoft.com/office/drawing/2014/main" val="3419701634"/>
                  </a:ext>
                </a:extLst>
              </a:tr>
              <a:tr h="572993">
                <a:tc>
                  <a:txBody>
                    <a:bodyPr/>
                    <a:lstStyle/>
                    <a:p>
                      <a:pPr algn="ctr"/>
                      <a:r>
                        <a:rPr lang="en-US" altLang="zh-CN" sz="1800" dirty="0"/>
                        <a:t>Third domain</a:t>
                      </a:r>
                      <a:endParaRPr lang="zh-CN" altLang="en-US" sz="1800" dirty="0"/>
                    </a:p>
                  </a:txBody>
                  <a:tcPr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bg1"/>
                    </a:solidFill>
                  </a:tcPr>
                </a:tc>
                <a:tc>
                  <a:txBody>
                    <a:bodyPr/>
                    <a:lstStyle/>
                    <a:p>
                      <a:pPr algn="ctr"/>
                      <a:r>
                        <a:rPr lang="en-US" altLang="zh-CN" sz="1800" dirty="0"/>
                        <a:t>Second domain</a:t>
                      </a:r>
                      <a:endParaRPr lang="zh-CN" altLang="en-US" sz="1800" dirty="0"/>
                    </a:p>
                  </a:txBody>
                  <a:tcPr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bg1"/>
                    </a:solidFill>
                  </a:tcPr>
                </a:tc>
                <a:tc>
                  <a:txBody>
                    <a:bodyPr/>
                    <a:lstStyle/>
                    <a:p>
                      <a:pPr algn="ctr"/>
                      <a:r>
                        <a:rPr lang="en-US" altLang="zh-CN" sz="1800" dirty="0"/>
                        <a:t>Top domain</a:t>
                      </a:r>
                      <a:endParaRPr lang="zh-CN" altLang="en-US" sz="1800" dirty="0"/>
                    </a:p>
                  </a:txBody>
                  <a:tcPr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bg1"/>
                    </a:solidFill>
                  </a:tcPr>
                </a:tc>
                <a:tc>
                  <a:txBody>
                    <a:bodyPr/>
                    <a:lstStyle/>
                    <a:p>
                      <a:pPr algn="ctr"/>
                      <a:r>
                        <a:rPr lang="en-US" altLang="zh-CN" sz="1800" dirty="0"/>
                        <a:t>Root domain</a:t>
                      </a:r>
                      <a:endParaRPr lang="zh-CN" altLang="en-US" sz="1800" dirty="0"/>
                    </a:p>
                  </a:txBody>
                  <a:tcPr anchor="ctr">
                    <a:lnL w="3175" cap="flat" cmpd="sng" algn="ctr">
                      <a:solidFill>
                        <a:schemeClr val="accent1"/>
                      </a:solidFill>
                      <a:prstDash val="solid"/>
                      <a:round/>
                      <a:headEnd type="none" w="med" len="med"/>
                      <a:tailEnd type="none" w="med" len="med"/>
                    </a:lnL>
                    <a:lnR w="3175" cap="flat" cmpd="sng" algn="ctr">
                      <a:solidFill>
                        <a:schemeClr val="accent1"/>
                      </a:solidFill>
                      <a:prstDash val="solid"/>
                      <a:round/>
                      <a:headEnd type="none" w="med" len="med"/>
                      <a:tailEnd type="none" w="med" len="med"/>
                    </a:lnR>
                    <a:lnT w="3175" cap="flat" cmpd="sng" algn="ctr">
                      <a:solidFill>
                        <a:schemeClr val="accent1"/>
                      </a:solidFill>
                      <a:prstDash val="solid"/>
                      <a:round/>
                      <a:headEnd type="none" w="med" len="med"/>
                      <a:tailEnd type="none" w="med" len="med"/>
                    </a:lnT>
                    <a:lnB w="3175" cap="flat" cmpd="sng" algn="ctr">
                      <a:solidFill>
                        <a:schemeClr val="accent1"/>
                      </a:solidFill>
                      <a:prstDash val="solid"/>
                      <a:round/>
                      <a:headEnd type="none" w="med" len="med"/>
                      <a:tailEnd type="none" w="med" len="med"/>
                    </a:lnB>
                    <a:solidFill>
                      <a:schemeClr val="bg1"/>
                    </a:solidFill>
                  </a:tcPr>
                </a:tc>
                <a:extLst>
                  <a:ext uri="{0D108BD9-81ED-4DB2-BD59-A6C34878D82A}">
                    <a16:rowId xmlns:a16="http://schemas.microsoft.com/office/drawing/2014/main" val="1307626366"/>
                  </a:ext>
                </a:extLst>
              </a:tr>
            </a:tbl>
          </a:graphicData>
        </a:graphic>
      </p:graphicFrame>
    </p:spTree>
    <p:extLst>
      <p:ext uri="{BB962C8B-B14F-4D97-AF65-F5344CB8AC3E}">
        <p14:creationId xmlns:p14="http://schemas.microsoft.com/office/powerpoint/2010/main" val="1328498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71A38-937C-7A27-F06C-CD8EDA3B1251}"/>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2FA1687-FDBA-0152-CC72-5097F63600BA}"/>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BA109F29-1591-FD46-7E2F-7B36FFAE0937}"/>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AB4F4F-1688-13B9-37AE-4AF8987D1964}"/>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DNS Hijacking</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1134B30F-F345-CB98-0764-8596C4AE7DB6}"/>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34995E9B-8AE2-36FC-2CB1-B1E9E3DF5D75}"/>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6BA0491-2E6F-A5EC-75A3-0A6F1DF8DA8C}"/>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CC6C839-D57D-8821-6C6D-0DDC46EC0D9B}"/>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4D418001-8F50-73A1-B2E2-1EC51F26D4D6}"/>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DF0B291-8F4F-1BD5-4C0C-3C4E49070197}"/>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6" name="文本框 5">
            <a:extLst>
              <a:ext uri="{FF2B5EF4-FFF2-40B4-BE49-F238E27FC236}">
                <a16:creationId xmlns:a16="http://schemas.microsoft.com/office/drawing/2014/main" id="{AD00301D-EBC2-2C9E-6B4B-AEC7C7ED97D4}"/>
              </a:ext>
            </a:extLst>
          </p:cNvPr>
          <p:cNvSpPr txBox="1"/>
          <p:nvPr/>
        </p:nvSpPr>
        <p:spPr>
          <a:xfrm>
            <a:off x="4153929" y="973634"/>
            <a:ext cx="3884140" cy="497957"/>
          </a:xfrm>
          <a:prstGeom prst="rect">
            <a:avLst/>
          </a:prstGeom>
          <a:noFill/>
        </p:spPr>
        <p:txBody>
          <a:bodyPr wrap="none" rtlCol="0">
            <a:spAutoFit/>
          </a:bodyPr>
          <a:lstStyle/>
          <a:p>
            <a:pPr algn="just">
              <a:lnSpc>
                <a:spcPct val="120000"/>
              </a:lnSpc>
            </a:pPr>
            <a:r>
              <a:rPr kumimoji="1" lang="en-US" altLang="zh-CN" sz="2400" b="1" dirty="0">
                <a:latin typeface="+mj-ea"/>
                <a:ea typeface="+mj-ea"/>
              </a:rPr>
              <a:t>DNS Resolution Process</a:t>
            </a:r>
            <a:endParaRPr kumimoji="1" lang="zh-CN" altLang="en-US" sz="2400" b="1" dirty="0">
              <a:latin typeface="+mj-ea"/>
              <a:ea typeface="+mj-ea"/>
            </a:endParaRPr>
          </a:p>
        </p:txBody>
      </p:sp>
      <p:grpSp>
        <p:nvGrpSpPr>
          <p:cNvPr id="2" name="组合 1">
            <a:extLst>
              <a:ext uri="{FF2B5EF4-FFF2-40B4-BE49-F238E27FC236}">
                <a16:creationId xmlns:a16="http://schemas.microsoft.com/office/drawing/2014/main" id="{C45474A9-4239-5DAD-50CD-7B8808294CB0}"/>
              </a:ext>
            </a:extLst>
          </p:cNvPr>
          <p:cNvGrpSpPr/>
          <p:nvPr/>
        </p:nvGrpSpPr>
        <p:grpSpPr>
          <a:xfrm>
            <a:off x="1976675" y="1586718"/>
            <a:ext cx="8238649" cy="4878232"/>
            <a:chOff x="1976675" y="1586718"/>
            <a:chExt cx="8238649" cy="4878232"/>
          </a:xfrm>
        </p:grpSpPr>
        <p:pic>
          <p:nvPicPr>
            <p:cNvPr id="3" name="图片 2" descr="图示&#10;&#10;描述已自动生成">
              <a:extLst>
                <a:ext uri="{FF2B5EF4-FFF2-40B4-BE49-F238E27FC236}">
                  <a16:creationId xmlns:a16="http://schemas.microsoft.com/office/drawing/2014/main" id="{62B53656-4042-E56B-41AA-E01126C14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4261" y="1586718"/>
              <a:ext cx="8231063" cy="4809600"/>
            </a:xfrm>
            <a:prstGeom prst="rect">
              <a:avLst/>
            </a:prstGeom>
          </p:spPr>
        </p:pic>
        <p:sp>
          <p:nvSpPr>
            <p:cNvPr id="9" name="文本框 8">
              <a:extLst>
                <a:ext uri="{FF2B5EF4-FFF2-40B4-BE49-F238E27FC236}">
                  <a16:creationId xmlns:a16="http://schemas.microsoft.com/office/drawing/2014/main" id="{13E6F924-E29A-4E43-BF94-E18EDED4CEEF}"/>
                </a:ext>
              </a:extLst>
            </p:cNvPr>
            <p:cNvSpPr txBox="1"/>
            <p:nvPr/>
          </p:nvSpPr>
          <p:spPr>
            <a:xfrm>
              <a:off x="2216973" y="5574808"/>
              <a:ext cx="1485443" cy="360612"/>
            </a:xfrm>
            <a:prstGeom prst="rect">
              <a:avLst/>
            </a:prstGeom>
            <a:noFill/>
          </p:spPr>
          <p:txBody>
            <a:bodyPr wrap="square" rtlCol="0">
              <a:spAutoFit/>
            </a:bodyPr>
            <a:lstStyle/>
            <a:p>
              <a:pPr>
                <a:lnSpc>
                  <a:spcPct val="120000"/>
                </a:lnSpc>
              </a:pPr>
              <a:r>
                <a:rPr lang="en-US" altLang="zh-CN" sz="1600" dirty="0">
                  <a:highlight>
                    <a:srgbClr val="FFFFFF"/>
                  </a:highlight>
                </a:rPr>
                <a:t>   Client</a:t>
              </a:r>
              <a:endParaRPr lang="zh-CN" altLang="en-US" sz="1600" dirty="0">
                <a:highlight>
                  <a:srgbClr val="FFFFFF"/>
                </a:highlight>
              </a:endParaRPr>
            </a:p>
          </p:txBody>
        </p:sp>
        <p:sp>
          <p:nvSpPr>
            <p:cNvPr id="10" name="文本框 9">
              <a:extLst>
                <a:ext uri="{FF2B5EF4-FFF2-40B4-BE49-F238E27FC236}">
                  <a16:creationId xmlns:a16="http://schemas.microsoft.com/office/drawing/2014/main" id="{476A298D-720B-71F1-1359-D673FFBAEC72}"/>
                </a:ext>
              </a:extLst>
            </p:cNvPr>
            <p:cNvSpPr txBox="1"/>
            <p:nvPr/>
          </p:nvSpPr>
          <p:spPr>
            <a:xfrm>
              <a:off x="3192406" y="5286104"/>
              <a:ext cx="1485443" cy="360612"/>
            </a:xfrm>
            <a:prstGeom prst="rect">
              <a:avLst/>
            </a:prstGeom>
            <a:noFill/>
          </p:spPr>
          <p:txBody>
            <a:bodyPr wrap="square" rtlCol="0">
              <a:spAutoFit/>
            </a:bodyPr>
            <a:lstStyle/>
            <a:p>
              <a:pPr>
                <a:lnSpc>
                  <a:spcPct val="120000"/>
                </a:lnSpc>
              </a:pPr>
              <a:r>
                <a:rPr lang="en-US" altLang="zh-CN" sz="1600" dirty="0">
                  <a:highlight>
                    <a:srgbClr val="FFFFFF"/>
                  </a:highlight>
                </a:rPr>
                <a:t>Resolver</a:t>
              </a:r>
              <a:endParaRPr lang="zh-CN" altLang="en-US" sz="1600" dirty="0">
                <a:highlight>
                  <a:srgbClr val="FFFFFF"/>
                </a:highlight>
              </a:endParaRPr>
            </a:p>
          </p:txBody>
        </p:sp>
        <p:sp>
          <p:nvSpPr>
            <p:cNvPr id="12" name="文本框 11">
              <a:extLst>
                <a:ext uri="{FF2B5EF4-FFF2-40B4-BE49-F238E27FC236}">
                  <a16:creationId xmlns:a16="http://schemas.microsoft.com/office/drawing/2014/main" id="{8AB5D279-3864-CEB6-AA58-AD637A870FF9}"/>
                </a:ext>
              </a:extLst>
            </p:cNvPr>
            <p:cNvSpPr txBox="1"/>
            <p:nvPr/>
          </p:nvSpPr>
          <p:spPr>
            <a:xfrm>
              <a:off x="3207577" y="5886090"/>
              <a:ext cx="1485443" cy="360612"/>
            </a:xfrm>
            <a:prstGeom prst="rect">
              <a:avLst/>
            </a:prstGeom>
            <a:noFill/>
          </p:spPr>
          <p:txBody>
            <a:bodyPr wrap="square" rtlCol="0">
              <a:spAutoFit/>
            </a:bodyPr>
            <a:lstStyle/>
            <a:p>
              <a:pPr>
                <a:lnSpc>
                  <a:spcPct val="120000"/>
                </a:lnSpc>
              </a:pPr>
              <a:r>
                <a:rPr lang="en-US" altLang="zh-CN" sz="1600" dirty="0">
                  <a:highlight>
                    <a:srgbClr val="FFFFFF"/>
                  </a:highlight>
                </a:rPr>
                <a:t>Browser</a:t>
              </a:r>
              <a:endParaRPr lang="zh-CN" altLang="en-US" sz="1600" dirty="0">
                <a:highlight>
                  <a:srgbClr val="FFFFFF"/>
                </a:highlight>
              </a:endParaRPr>
            </a:p>
          </p:txBody>
        </p:sp>
        <p:sp>
          <p:nvSpPr>
            <p:cNvPr id="13" name="文本框 12">
              <a:extLst>
                <a:ext uri="{FF2B5EF4-FFF2-40B4-BE49-F238E27FC236}">
                  <a16:creationId xmlns:a16="http://schemas.microsoft.com/office/drawing/2014/main" id="{945B0EB1-6496-C99D-E189-3D4023100441}"/>
                </a:ext>
              </a:extLst>
            </p:cNvPr>
            <p:cNvSpPr txBox="1"/>
            <p:nvPr/>
          </p:nvSpPr>
          <p:spPr>
            <a:xfrm>
              <a:off x="1976675" y="4508520"/>
              <a:ext cx="1966038" cy="327077"/>
            </a:xfrm>
            <a:prstGeom prst="rect">
              <a:avLst/>
            </a:prstGeom>
            <a:noFill/>
          </p:spPr>
          <p:txBody>
            <a:bodyPr wrap="square" rtlCol="0">
              <a:spAutoFit/>
            </a:bodyPr>
            <a:lstStyle/>
            <a:p>
              <a:pPr>
                <a:lnSpc>
                  <a:spcPct val="120000"/>
                </a:lnSpc>
              </a:pPr>
              <a:r>
                <a:rPr lang="en-US" altLang="zh-CN" sz="1400" dirty="0">
                  <a:highlight>
                    <a:srgbClr val="FFFFFF"/>
                  </a:highlight>
                </a:rPr>
                <a:t>1. resolve request</a:t>
              </a:r>
              <a:endParaRPr lang="zh-CN" altLang="en-US" sz="1400" dirty="0">
                <a:highlight>
                  <a:srgbClr val="FFFFFF"/>
                </a:highlight>
              </a:endParaRPr>
            </a:p>
          </p:txBody>
        </p:sp>
        <p:sp>
          <p:nvSpPr>
            <p:cNvPr id="14" name="文本框 13">
              <a:extLst>
                <a:ext uri="{FF2B5EF4-FFF2-40B4-BE49-F238E27FC236}">
                  <a16:creationId xmlns:a16="http://schemas.microsoft.com/office/drawing/2014/main" id="{7D0503CE-C560-0190-EBBD-79FA57F16906}"/>
                </a:ext>
              </a:extLst>
            </p:cNvPr>
            <p:cNvSpPr txBox="1"/>
            <p:nvPr/>
          </p:nvSpPr>
          <p:spPr>
            <a:xfrm>
              <a:off x="4160878" y="1695116"/>
              <a:ext cx="2704071" cy="585610"/>
            </a:xfrm>
            <a:prstGeom prst="rect">
              <a:avLst/>
            </a:prstGeom>
            <a:solidFill>
              <a:schemeClr val="bg1"/>
            </a:solidFill>
          </p:spPr>
          <p:txBody>
            <a:bodyPr wrap="square" rtlCol="0">
              <a:spAutoFit/>
            </a:bodyPr>
            <a:lstStyle/>
            <a:p>
              <a:pPr>
                <a:lnSpc>
                  <a:spcPct val="120000"/>
                </a:lnSpc>
              </a:pPr>
              <a:r>
                <a:rPr lang="en-US" altLang="zh-CN" sz="1400" dirty="0">
                  <a:highlight>
                    <a:srgbClr val="FFFFFF"/>
                  </a:highlight>
                </a:rPr>
                <a:t>2. Request address of</a:t>
              </a:r>
            </a:p>
            <a:p>
              <a:pPr>
                <a:lnSpc>
                  <a:spcPct val="120000"/>
                </a:lnSpc>
              </a:pPr>
              <a:r>
                <a:rPr lang="en-US" altLang="zh-CN" sz="1400" dirty="0">
                  <a:highlight>
                    <a:srgbClr val="FFFFFF"/>
                  </a:highlight>
                </a:rPr>
                <a:t>    </a:t>
              </a:r>
              <a:r>
                <a:rPr lang="en-US" altLang="zh-CN" sz="1400" dirty="0" err="1">
                  <a:highlight>
                    <a:srgbClr val="FFFFFF"/>
                  </a:highlight>
                </a:rPr>
                <a:t>www.zdns.cn</a:t>
              </a:r>
              <a:endParaRPr lang="zh-CN" altLang="en-US" sz="1400" dirty="0">
                <a:highlight>
                  <a:srgbClr val="FFFFFF"/>
                </a:highlight>
              </a:endParaRPr>
            </a:p>
          </p:txBody>
        </p:sp>
        <p:sp>
          <p:nvSpPr>
            <p:cNvPr id="15" name="文本框 14">
              <a:extLst>
                <a:ext uri="{FF2B5EF4-FFF2-40B4-BE49-F238E27FC236}">
                  <a16:creationId xmlns:a16="http://schemas.microsoft.com/office/drawing/2014/main" id="{A080BF6F-6F5E-7F00-8C24-0D7E7BC13D63}"/>
                </a:ext>
              </a:extLst>
            </p:cNvPr>
            <p:cNvSpPr txBox="1"/>
            <p:nvPr/>
          </p:nvSpPr>
          <p:spPr>
            <a:xfrm>
              <a:off x="4160878" y="2684370"/>
              <a:ext cx="2704071" cy="585610"/>
            </a:xfrm>
            <a:prstGeom prst="rect">
              <a:avLst/>
            </a:prstGeom>
            <a:solidFill>
              <a:schemeClr val="bg1"/>
            </a:solidFill>
          </p:spPr>
          <p:txBody>
            <a:bodyPr wrap="square" rtlCol="0">
              <a:spAutoFit/>
            </a:bodyPr>
            <a:lstStyle/>
            <a:p>
              <a:pPr>
                <a:lnSpc>
                  <a:spcPct val="120000"/>
                </a:lnSpc>
              </a:pPr>
              <a:r>
                <a:rPr lang="en-US" altLang="zh-CN" sz="1400" dirty="0">
                  <a:highlight>
                    <a:srgbClr val="FFFFFF"/>
                  </a:highlight>
                </a:rPr>
                <a:t>4. Request address of</a:t>
              </a:r>
            </a:p>
            <a:p>
              <a:pPr>
                <a:lnSpc>
                  <a:spcPct val="120000"/>
                </a:lnSpc>
              </a:pPr>
              <a:r>
                <a:rPr lang="en-US" altLang="zh-CN" sz="1400" dirty="0">
                  <a:highlight>
                    <a:srgbClr val="FFFFFF"/>
                  </a:highlight>
                </a:rPr>
                <a:t>    </a:t>
              </a:r>
              <a:r>
                <a:rPr lang="en-US" altLang="zh-CN" sz="1400" dirty="0" err="1">
                  <a:highlight>
                    <a:srgbClr val="FFFFFF"/>
                  </a:highlight>
                </a:rPr>
                <a:t>www.zdns.cn</a:t>
              </a:r>
              <a:endParaRPr lang="zh-CN" altLang="en-US" sz="1400" dirty="0">
                <a:highlight>
                  <a:srgbClr val="FFFFFF"/>
                </a:highlight>
              </a:endParaRPr>
            </a:p>
          </p:txBody>
        </p:sp>
        <p:sp>
          <p:nvSpPr>
            <p:cNvPr id="16" name="文本框 15">
              <a:extLst>
                <a:ext uri="{FF2B5EF4-FFF2-40B4-BE49-F238E27FC236}">
                  <a16:creationId xmlns:a16="http://schemas.microsoft.com/office/drawing/2014/main" id="{B5905166-3AB3-FD5C-1AA5-22E8EE62F9B5}"/>
                </a:ext>
              </a:extLst>
            </p:cNvPr>
            <p:cNvSpPr txBox="1"/>
            <p:nvPr/>
          </p:nvSpPr>
          <p:spPr>
            <a:xfrm>
              <a:off x="4102509" y="3748183"/>
              <a:ext cx="2704071" cy="585610"/>
            </a:xfrm>
            <a:prstGeom prst="rect">
              <a:avLst/>
            </a:prstGeom>
            <a:solidFill>
              <a:schemeClr val="bg1"/>
            </a:solidFill>
          </p:spPr>
          <p:txBody>
            <a:bodyPr wrap="square" rtlCol="0">
              <a:spAutoFit/>
            </a:bodyPr>
            <a:lstStyle/>
            <a:p>
              <a:pPr>
                <a:lnSpc>
                  <a:spcPct val="120000"/>
                </a:lnSpc>
              </a:pPr>
              <a:r>
                <a:rPr lang="en-US" altLang="zh-CN" sz="1400" dirty="0">
                  <a:highlight>
                    <a:srgbClr val="FFFFFF"/>
                  </a:highlight>
                </a:rPr>
                <a:t>6. Request address of</a:t>
              </a:r>
            </a:p>
            <a:p>
              <a:pPr>
                <a:lnSpc>
                  <a:spcPct val="120000"/>
                </a:lnSpc>
              </a:pPr>
              <a:r>
                <a:rPr lang="en-US" altLang="zh-CN" sz="1400" dirty="0">
                  <a:highlight>
                    <a:srgbClr val="FFFFFF"/>
                  </a:highlight>
                </a:rPr>
                <a:t>    </a:t>
              </a:r>
              <a:r>
                <a:rPr lang="en-US" altLang="zh-CN" sz="1400" dirty="0" err="1">
                  <a:highlight>
                    <a:srgbClr val="FFFFFF"/>
                  </a:highlight>
                </a:rPr>
                <a:t>www.zdns.cn</a:t>
              </a:r>
              <a:endParaRPr lang="zh-CN" altLang="en-US" sz="1400" dirty="0">
                <a:highlight>
                  <a:srgbClr val="FFFFFF"/>
                </a:highlight>
              </a:endParaRPr>
            </a:p>
          </p:txBody>
        </p:sp>
        <p:sp>
          <p:nvSpPr>
            <p:cNvPr id="17" name="文本框 16">
              <a:extLst>
                <a:ext uri="{FF2B5EF4-FFF2-40B4-BE49-F238E27FC236}">
                  <a16:creationId xmlns:a16="http://schemas.microsoft.com/office/drawing/2014/main" id="{7DC23DAD-54AE-24B9-697C-5F1799D7159F}"/>
                </a:ext>
              </a:extLst>
            </p:cNvPr>
            <p:cNvSpPr txBox="1"/>
            <p:nvPr/>
          </p:nvSpPr>
          <p:spPr>
            <a:xfrm>
              <a:off x="4613941" y="5604900"/>
              <a:ext cx="2374381" cy="327077"/>
            </a:xfrm>
            <a:prstGeom prst="rect">
              <a:avLst/>
            </a:prstGeom>
            <a:solidFill>
              <a:schemeClr val="bg1"/>
            </a:solidFill>
          </p:spPr>
          <p:txBody>
            <a:bodyPr wrap="square" rtlCol="0">
              <a:spAutoFit/>
            </a:bodyPr>
            <a:lstStyle/>
            <a:p>
              <a:pPr>
                <a:lnSpc>
                  <a:spcPct val="120000"/>
                </a:lnSpc>
              </a:pPr>
              <a:r>
                <a:rPr lang="en-US" altLang="zh-CN" sz="1400" dirty="0">
                  <a:highlight>
                    <a:srgbClr val="FFFFFF"/>
                  </a:highlight>
                </a:rPr>
                <a:t>9. Http request</a:t>
              </a:r>
              <a:endParaRPr lang="zh-CN" altLang="en-US" sz="1400" dirty="0">
                <a:highlight>
                  <a:srgbClr val="FFFFFF"/>
                </a:highlight>
              </a:endParaRPr>
            </a:p>
          </p:txBody>
        </p:sp>
        <p:sp>
          <p:nvSpPr>
            <p:cNvPr id="18" name="文本框 17">
              <a:extLst>
                <a:ext uri="{FF2B5EF4-FFF2-40B4-BE49-F238E27FC236}">
                  <a16:creationId xmlns:a16="http://schemas.microsoft.com/office/drawing/2014/main" id="{5CCD9895-E075-8374-15F6-8888F412941F}"/>
                </a:ext>
              </a:extLst>
            </p:cNvPr>
            <p:cNvSpPr txBox="1"/>
            <p:nvPr/>
          </p:nvSpPr>
          <p:spPr>
            <a:xfrm>
              <a:off x="4603213" y="6137873"/>
              <a:ext cx="2261736" cy="327077"/>
            </a:xfrm>
            <a:prstGeom prst="rect">
              <a:avLst/>
            </a:prstGeom>
            <a:solidFill>
              <a:schemeClr val="bg1"/>
            </a:solidFill>
          </p:spPr>
          <p:txBody>
            <a:bodyPr wrap="square" rtlCol="0">
              <a:spAutoFit/>
            </a:bodyPr>
            <a:lstStyle/>
            <a:p>
              <a:pPr>
                <a:lnSpc>
                  <a:spcPct val="120000"/>
                </a:lnSpc>
              </a:pPr>
              <a:r>
                <a:rPr lang="en-US" altLang="zh-CN" sz="1400" dirty="0">
                  <a:highlight>
                    <a:srgbClr val="FFFFFF"/>
                  </a:highlight>
                </a:rPr>
                <a:t>10. Http response</a:t>
              </a:r>
              <a:endParaRPr lang="zh-CN" altLang="en-US" sz="1400" dirty="0">
                <a:highlight>
                  <a:srgbClr val="FFFFFF"/>
                </a:highlight>
              </a:endParaRPr>
            </a:p>
          </p:txBody>
        </p:sp>
        <p:sp>
          <p:nvSpPr>
            <p:cNvPr id="21" name="文本框 20">
              <a:extLst>
                <a:ext uri="{FF2B5EF4-FFF2-40B4-BE49-F238E27FC236}">
                  <a16:creationId xmlns:a16="http://schemas.microsoft.com/office/drawing/2014/main" id="{BDD285FE-3CD5-3FF4-9BF2-E2B705B601CB}"/>
                </a:ext>
              </a:extLst>
            </p:cNvPr>
            <p:cNvSpPr txBox="1"/>
            <p:nvPr/>
          </p:nvSpPr>
          <p:spPr>
            <a:xfrm>
              <a:off x="4168464" y="2405260"/>
              <a:ext cx="2704071" cy="327077"/>
            </a:xfrm>
            <a:prstGeom prst="rect">
              <a:avLst/>
            </a:prstGeom>
            <a:solidFill>
              <a:schemeClr val="bg1"/>
            </a:solidFill>
          </p:spPr>
          <p:txBody>
            <a:bodyPr wrap="square" rtlCol="0">
              <a:spAutoFit/>
            </a:bodyPr>
            <a:lstStyle/>
            <a:p>
              <a:pPr>
                <a:lnSpc>
                  <a:spcPct val="120000"/>
                </a:lnSpc>
              </a:pPr>
              <a:r>
                <a:rPr lang="en-US" altLang="zh-CN" sz="1400" dirty="0">
                  <a:solidFill>
                    <a:srgbClr val="FF0000"/>
                  </a:solidFill>
                  <a:highlight>
                    <a:srgbClr val="FFFFFF"/>
                  </a:highlight>
                </a:rPr>
                <a:t>3. Point to </a:t>
              </a:r>
              <a:r>
                <a:rPr lang="en-US" altLang="zh-CN" sz="1400" dirty="0" err="1">
                  <a:solidFill>
                    <a:srgbClr val="FF0000"/>
                  </a:solidFill>
                  <a:highlight>
                    <a:srgbClr val="FFFFFF"/>
                  </a:highlight>
                </a:rPr>
                <a:t>cn</a:t>
              </a:r>
              <a:r>
                <a:rPr lang="en-US" altLang="zh-CN" sz="1400" dirty="0">
                  <a:solidFill>
                    <a:srgbClr val="FF0000"/>
                  </a:solidFill>
                  <a:highlight>
                    <a:srgbClr val="FFFFFF"/>
                  </a:highlight>
                </a:rPr>
                <a:t> server</a:t>
              </a:r>
              <a:endParaRPr lang="zh-CN" altLang="en-US" sz="1400" dirty="0">
                <a:solidFill>
                  <a:srgbClr val="FF0000"/>
                </a:solidFill>
                <a:highlight>
                  <a:srgbClr val="FFFFFF"/>
                </a:highlight>
              </a:endParaRPr>
            </a:p>
          </p:txBody>
        </p:sp>
        <p:sp>
          <p:nvSpPr>
            <p:cNvPr id="22" name="文本框 21">
              <a:extLst>
                <a:ext uri="{FF2B5EF4-FFF2-40B4-BE49-F238E27FC236}">
                  <a16:creationId xmlns:a16="http://schemas.microsoft.com/office/drawing/2014/main" id="{BCCF04B7-0B9F-1ABE-BC61-0F824D14724A}"/>
                </a:ext>
              </a:extLst>
            </p:cNvPr>
            <p:cNvSpPr txBox="1"/>
            <p:nvPr/>
          </p:nvSpPr>
          <p:spPr>
            <a:xfrm>
              <a:off x="4121964" y="3392576"/>
              <a:ext cx="2742985" cy="327077"/>
            </a:xfrm>
            <a:prstGeom prst="rect">
              <a:avLst/>
            </a:prstGeom>
            <a:solidFill>
              <a:schemeClr val="bg1"/>
            </a:solidFill>
          </p:spPr>
          <p:txBody>
            <a:bodyPr wrap="square" rtlCol="0">
              <a:spAutoFit/>
            </a:bodyPr>
            <a:lstStyle/>
            <a:p>
              <a:pPr>
                <a:lnSpc>
                  <a:spcPct val="120000"/>
                </a:lnSpc>
              </a:pPr>
              <a:r>
                <a:rPr lang="en-US" altLang="zh-CN" sz="1400" dirty="0">
                  <a:solidFill>
                    <a:srgbClr val="FF0000"/>
                  </a:solidFill>
                  <a:highlight>
                    <a:srgbClr val="FFFFFF"/>
                  </a:highlight>
                </a:rPr>
                <a:t>5. Point to </a:t>
              </a:r>
              <a:r>
                <a:rPr lang="en-US" altLang="zh-CN" sz="1400" dirty="0" err="1">
                  <a:solidFill>
                    <a:srgbClr val="FF0000"/>
                  </a:solidFill>
                  <a:highlight>
                    <a:srgbClr val="FFFFFF"/>
                  </a:highlight>
                </a:rPr>
                <a:t>zdns.cn</a:t>
              </a:r>
              <a:r>
                <a:rPr lang="en-US" altLang="zh-CN" sz="1400" dirty="0">
                  <a:solidFill>
                    <a:srgbClr val="FF0000"/>
                  </a:solidFill>
                  <a:highlight>
                    <a:srgbClr val="FFFFFF"/>
                  </a:highlight>
                </a:rPr>
                <a:t> server</a:t>
              </a:r>
              <a:endParaRPr lang="zh-CN" altLang="en-US" sz="1400" dirty="0">
                <a:solidFill>
                  <a:srgbClr val="FF0000"/>
                </a:solidFill>
                <a:highlight>
                  <a:srgbClr val="FFFFFF"/>
                </a:highlight>
              </a:endParaRPr>
            </a:p>
          </p:txBody>
        </p:sp>
        <p:sp>
          <p:nvSpPr>
            <p:cNvPr id="23" name="文本框 22">
              <a:extLst>
                <a:ext uri="{FF2B5EF4-FFF2-40B4-BE49-F238E27FC236}">
                  <a16:creationId xmlns:a16="http://schemas.microsoft.com/office/drawing/2014/main" id="{16B56CA7-82D3-75FF-7400-89125759FE50}"/>
                </a:ext>
              </a:extLst>
            </p:cNvPr>
            <p:cNvSpPr txBox="1"/>
            <p:nvPr/>
          </p:nvSpPr>
          <p:spPr>
            <a:xfrm>
              <a:off x="4083051" y="4438783"/>
              <a:ext cx="2856534" cy="327077"/>
            </a:xfrm>
            <a:prstGeom prst="rect">
              <a:avLst/>
            </a:prstGeom>
            <a:solidFill>
              <a:schemeClr val="bg1"/>
            </a:solidFill>
          </p:spPr>
          <p:txBody>
            <a:bodyPr wrap="square" rtlCol="0">
              <a:spAutoFit/>
            </a:bodyPr>
            <a:lstStyle/>
            <a:p>
              <a:pPr>
                <a:lnSpc>
                  <a:spcPct val="120000"/>
                </a:lnSpc>
              </a:pPr>
              <a:r>
                <a:rPr lang="en-US" altLang="zh-CN" sz="1400" dirty="0">
                  <a:solidFill>
                    <a:srgbClr val="FF0000"/>
                  </a:solidFill>
                  <a:highlight>
                    <a:srgbClr val="FFFFFF"/>
                  </a:highlight>
                </a:rPr>
                <a:t>7. Got IP address of </a:t>
              </a:r>
              <a:r>
                <a:rPr lang="en-US" altLang="zh-CN" sz="1400" dirty="0" err="1">
                  <a:solidFill>
                    <a:srgbClr val="FF0000"/>
                  </a:solidFill>
                  <a:highlight>
                    <a:srgbClr val="FFFFFF"/>
                  </a:highlight>
                </a:rPr>
                <a:t>www.zdns.cn</a:t>
              </a:r>
              <a:endParaRPr lang="zh-CN" altLang="en-US" sz="1400" dirty="0">
                <a:solidFill>
                  <a:srgbClr val="FF0000"/>
                </a:solidFill>
                <a:highlight>
                  <a:srgbClr val="FFFFFF"/>
                </a:highlight>
              </a:endParaRPr>
            </a:p>
          </p:txBody>
        </p:sp>
        <p:sp>
          <p:nvSpPr>
            <p:cNvPr id="24" name="文本框 23">
              <a:extLst>
                <a:ext uri="{FF2B5EF4-FFF2-40B4-BE49-F238E27FC236}">
                  <a16:creationId xmlns:a16="http://schemas.microsoft.com/office/drawing/2014/main" id="{9B254CEF-29D0-2B08-B8B9-E5CA38239A3E}"/>
                </a:ext>
              </a:extLst>
            </p:cNvPr>
            <p:cNvSpPr txBox="1"/>
            <p:nvPr/>
          </p:nvSpPr>
          <p:spPr>
            <a:xfrm rot="5400000">
              <a:off x="1647886" y="2935691"/>
              <a:ext cx="2271343" cy="585610"/>
            </a:xfrm>
            <a:prstGeom prst="rect">
              <a:avLst/>
            </a:prstGeom>
            <a:solidFill>
              <a:schemeClr val="bg1"/>
            </a:solidFill>
          </p:spPr>
          <p:txBody>
            <a:bodyPr wrap="square" rtlCol="0">
              <a:spAutoFit/>
            </a:bodyPr>
            <a:lstStyle/>
            <a:p>
              <a:pPr>
                <a:lnSpc>
                  <a:spcPct val="120000"/>
                </a:lnSpc>
              </a:pPr>
              <a:r>
                <a:rPr lang="en-US" altLang="zh-CN" sz="1400" dirty="0">
                  <a:solidFill>
                    <a:srgbClr val="FF0000"/>
                  </a:solidFill>
                  <a:highlight>
                    <a:srgbClr val="FFFFFF"/>
                  </a:highlight>
                </a:rPr>
                <a:t>Response information for all requests will be cached</a:t>
              </a:r>
              <a:endParaRPr lang="zh-CN" altLang="en-US" sz="1400" dirty="0">
                <a:solidFill>
                  <a:srgbClr val="FF0000"/>
                </a:solidFill>
                <a:highlight>
                  <a:srgbClr val="FFFFFF"/>
                </a:highlight>
              </a:endParaRPr>
            </a:p>
          </p:txBody>
        </p:sp>
        <p:sp>
          <p:nvSpPr>
            <p:cNvPr id="25" name="文本框 24">
              <a:extLst>
                <a:ext uri="{FF2B5EF4-FFF2-40B4-BE49-F238E27FC236}">
                  <a16:creationId xmlns:a16="http://schemas.microsoft.com/office/drawing/2014/main" id="{6557E04B-A5AC-E31E-B8A5-8C0BE181B792}"/>
                </a:ext>
              </a:extLst>
            </p:cNvPr>
            <p:cNvSpPr txBox="1"/>
            <p:nvPr/>
          </p:nvSpPr>
          <p:spPr>
            <a:xfrm>
              <a:off x="7414482" y="5997177"/>
              <a:ext cx="1485443" cy="360612"/>
            </a:xfrm>
            <a:prstGeom prst="rect">
              <a:avLst/>
            </a:prstGeom>
            <a:noFill/>
          </p:spPr>
          <p:txBody>
            <a:bodyPr wrap="square" rtlCol="0">
              <a:spAutoFit/>
            </a:bodyPr>
            <a:lstStyle/>
            <a:p>
              <a:pPr>
                <a:lnSpc>
                  <a:spcPct val="120000"/>
                </a:lnSpc>
              </a:pPr>
              <a:r>
                <a:rPr lang="en-US" altLang="zh-CN" sz="1600" dirty="0">
                  <a:highlight>
                    <a:srgbClr val="FFFFFF"/>
                  </a:highlight>
                </a:rPr>
                <a:t>Web</a:t>
              </a:r>
              <a:r>
                <a:rPr lang="zh-CN" altLang="en-US" sz="1600" dirty="0">
                  <a:highlight>
                    <a:srgbClr val="FFFFFF"/>
                  </a:highlight>
                </a:rPr>
                <a:t> </a:t>
              </a:r>
              <a:r>
                <a:rPr lang="en-US" altLang="zh-CN" sz="1600" dirty="0">
                  <a:highlight>
                    <a:srgbClr val="FFFFFF"/>
                  </a:highlight>
                </a:rPr>
                <a:t>server</a:t>
              </a:r>
              <a:endParaRPr lang="zh-CN" altLang="en-US" sz="1600" dirty="0">
                <a:highlight>
                  <a:srgbClr val="FFFFFF"/>
                </a:highlight>
              </a:endParaRPr>
            </a:p>
          </p:txBody>
        </p:sp>
        <p:sp>
          <p:nvSpPr>
            <p:cNvPr id="26" name="文本框 25">
              <a:extLst>
                <a:ext uri="{FF2B5EF4-FFF2-40B4-BE49-F238E27FC236}">
                  <a16:creationId xmlns:a16="http://schemas.microsoft.com/office/drawing/2014/main" id="{A1D00FC5-70E3-9CAB-DC36-DC6A882FCE00}"/>
                </a:ext>
              </a:extLst>
            </p:cNvPr>
            <p:cNvSpPr txBox="1"/>
            <p:nvPr/>
          </p:nvSpPr>
          <p:spPr>
            <a:xfrm>
              <a:off x="3798440" y="4826139"/>
              <a:ext cx="3942729" cy="327077"/>
            </a:xfrm>
            <a:prstGeom prst="rect">
              <a:avLst/>
            </a:prstGeom>
            <a:noFill/>
          </p:spPr>
          <p:txBody>
            <a:bodyPr wrap="square" rtlCol="0">
              <a:spAutoFit/>
            </a:bodyPr>
            <a:lstStyle/>
            <a:p>
              <a:pPr>
                <a:lnSpc>
                  <a:spcPct val="120000"/>
                </a:lnSpc>
              </a:pPr>
              <a:r>
                <a:rPr lang="en-US" altLang="zh-CN" sz="1400" dirty="0">
                  <a:highlight>
                    <a:srgbClr val="FFFFFF"/>
                  </a:highlight>
                </a:rPr>
                <a:t>8. Response (</a:t>
              </a:r>
              <a:r>
                <a:rPr lang="en-US" altLang="zh-CN" sz="1400" dirty="0">
                  <a:highlight>
                    <a:srgbClr val="FFFFFF"/>
                  </a:highlight>
                  <a:hlinkClick r:id="rId4"/>
                </a:rPr>
                <a:t>www.zdns.cn</a:t>
              </a:r>
              <a:r>
                <a:rPr lang="en-US" altLang="zh-CN" sz="1400" dirty="0">
                  <a:highlight>
                    <a:srgbClr val="FFFFFF"/>
                  </a:highlight>
                </a:rPr>
                <a:t> A 202.173.11.10)</a:t>
              </a:r>
              <a:endParaRPr lang="zh-CN" altLang="en-US" sz="1400" dirty="0">
                <a:highlight>
                  <a:srgbClr val="FFFFFF"/>
                </a:highlight>
              </a:endParaRPr>
            </a:p>
          </p:txBody>
        </p:sp>
        <p:sp>
          <p:nvSpPr>
            <p:cNvPr id="27" name="文本框 26">
              <a:extLst>
                <a:ext uri="{FF2B5EF4-FFF2-40B4-BE49-F238E27FC236}">
                  <a16:creationId xmlns:a16="http://schemas.microsoft.com/office/drawing/2014/main" id="{706FF8E0-2AD8-8882-388D-9813190789A2}"/>
                </a:ext>
              </a:extLst>
            </p:cNvPr>
            <p:cNvSpPr txBox="1"/>
            <p:nvPr/>
          </p:nvSpPr>
          <p:spPr>
            <a:xfrm>
              <a:off x="7207833" y="1963732"/>
              <a:ext cx="749218" cy="585610"/>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.Root Server</a:t>
              </a:r>
              <a:endParaRPr lang="zh-CN" altLang="en-US" sz="1400" dirty="0">
                <a:highlight>
                  <a:srgbClr val="FFFFFF"/>
                </a:highlight>
              </a:endParaRPr>
            </a:p>
          </p:txBody>
        </p:sp>
        <p:sp>
          <p:nvSpPr>
            <p:cNvPr id="28" name="文本框 27">
              <a:extLst>
                <a:ext uri="{FF2B5EF4-FFF2-40B4-BE49-F238E27FC236}">
                  <a16:creationId xmlns:a16="http://schemas.microsoft.com/office/drawing/2014/main" id="{BF274EDC-5B02-7724-7EF8-464239F570A3}"/>
                </a:ext>
              </a:extLst>
            </p:cNvPr>
            <p:cNvSpPr txBox="1"/>
            <p:nvPr/>
          </p:nvSpPr>
          <p:spPr>
            <a:xfrm>
              <a:off x="7161332" y="2926356"/>
              <a:ext cx="749218" cy="585610"/>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a:t>
              </a:r>
              <a:r>
                <a:rPr lang="en-US" altLang="zh-CN" sz="1400" dirty="0" err="1">
                  <a:highlight>
                    <a:srgbClr val="FFFFFF"/>
                  </a:highlight>
                </a:rPr>
                <a:t>cn</a:t>
              </a:r>
              <a:r>
                <a:rPr lang="en-US" altLang="zh-CN" sz="1400" dirty="0">
                  <a:highlight>
                    <a:srgbClr val="FFFFFF"/>
                  </a:highlight>
                </a:rPr>
                <a:t> Server</a:t>
              </a:r>
              <a:endParaRPr lang="zh-CN" altLang="en-US" sz="1400" dirty="0">
                <a:highlight>
                  <a:srgbClr val="FFFFFF"/>
                </a:highlight>
              </a:endParaRPr>
            </a:p>
          </p:txBody>
        </p:sp>
        <p:sp>
          <p:nvSpPr>
            <p:cNvPr id="29" name="文本框 28">
              <a:extLst>
                <a:ext uri="{FF2B5EF4-FFF2-40B4-BE49-F238E27FC236}">
                  <a16:creationId xmlns:a16="http://schemas.microsoft.com/office/drawing/2014/main" id="{8F2AE331-4F1A-7FB1-4B78-0C73AC533BB2}"/>
                </a:ext>
              </a:extLst>
            </p:cNvPr>
            <p:cNvSpPr txBox="1"/>
            <p:nvPr/>
          </p:nvSpPr>
          <p:spPr>
            <a:xfrm>
              <a:off x="7125135" y="4071363"/>
              <a:ext cx="968213" cy="585610"/>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a:t>
              </a:r>
              <a:r>
                <a:rPr lang="en-US" altLang="zh-CN" sz="1400" dirty="0" err="1">
                  <a:highlight>
                    <a:srgbClr val="FFFFFF"/>
                  </a:highlight>
                </a:rPr>
                <a:t>zdns.cn</a:t>
              </a:r>
              <a:r>
                <a:rPr lang="en-US" altLang="zh-CN" sz="1400" dirty="0">
                  <a:highlight>
                    <a:srgbClr val="FFFFFF"/>
                  </a:highlight>
                </a:rPr>
                <a:t>. Server</a:t>
              </a:r>
              <a:endParaRPr lang="zh-CN" altLang="en-US" sz="1400" dirty="0">
                <a:highlight>
                  <a:srgbClr val="FFFFFF"/>
                </a:highlight>
              </a:endParaRPr>
            </a:p>
          </p:txBody>
        </p:sp>
        <p:sp>
          <p:nvSpPr>
            <p:cNvPr id="31" name="文本框 30">
              <a:extLst>
                <a:ext uri="{FF2B5EF4-FFF2-40B4-BE49-F238E27FC236}">
                  <a16:creationId xmlns:a16="http://schemas.microsoft.com/office/drawing/2014/main" id="{5B3581B9-65A3-AAD3-C788-B2056763DBBB}"/>
                </a:ext>
              </a:extLst>
            </p:cNvPr>
            <p:cNvSpPr txBox="1"/>
            <p:nvPr/>
          </p:nvSpPr>
          <p:spPr>
            <a:xfrm rot="5400000">
              <a:off x="2646526" y="3181880"/>
              <a:ext cx="1975910" cy="327917"/>
            </a:xfrm>
            <a:prstGeom prst="rect">
              <a:avLst/>
            </a:prstGeom>
            <a:solidFill>
              <a:schemeClr val="bg1"/>
            </a:solidFill>
          </p:spPr>
          <p:txBody>
            <a:bodyPr wrap="square" rtlCol="0">
              <a:spAutoFit/>
            </a:bodyPr>
            <a:lstStyle/>
            <a:p>
              <a:pPr>
                <a:lnSpc>
                  <a:spcPct val="120000"/>
                </a:lnSpc>
              </a:pPr>
              <a:r>
                <a:rPr lang="en-US" altLang="zh-CN" sz="1400" dirty="0">
                  <a:highlight>
                    <a:srgbClr val="FFFFFF"/>
                  </a:highlight>
                </a:rPr>
                <a:t>Domain Name Server</a:t>
              </a:r>
              <a:endParaRPr lang="zh-CN" altLang="en-US" sz="1400" dirty="0">
                <a:highlight>
                  <a:srgbClr val="FFFFFF"/>
                </a:highlight>
              </a:endParaRPr>
            </a:p>
          </p:txBody>
        </p:sp>
      </p:grpSp>
    </p:spTree>
    <p:extLst>
      <p:ext uri="{BB962C8B-B14F-4D97-AF65-F5344CB8AC3E}">
        <p14:creationId xmlns:p14="http://schemas.microsoft.com/office/powerpoint/2010/main" val="2387363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71A38-937C-7A27-F06C-CD8EDA3B1251}"/>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2FA1687-FDBA-0152-CC72-5097F63600BA}"/>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BA109F29-1591-FD46-7E2F-7B36FFAE0937}"/>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AB4F4F-1688-13B9-37AE-4AF8987D1964}"/>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DNS Hijacking</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1134B30F-F345-CB98-0764-8596C4AE7DB6}"/>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34995E9B-8AE2-36FC-2CB1-B1E9E3DF5D75}"/>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6BA0491-2E6F-A5EC-75A3-0A6F1DF8DA8C}"/>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CC6C839-D57D-8821-6C6D-0DDC46EC0D9B}"/>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4D418001-8F50-73A1-B2E2-1EC51F26D4D6}"/>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DF0B291-8F4F-1BD5-4C0C-3C4E49070197}"/>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pic>
        <p:nvPicPr>
          <p:cNvPr id="4" name="图片 3" descr="图形用户界面, 文本&#10;&#10;描述已自动生成">
            <a:extLst>
              <a:ext uri="{FF2B5EF4-FFF2-40B4-BE49-F238E27FC236}">
                <a16:creationId xmlns:a16="http://schemas.microsoft.com/office/drawing/2014/main" id="{ADBE4052-5751-3EA1-2231-8A8B22386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4" y="1080679"/>
            <a:ext cx="5458691" cy="5817405"/>
          </a:xfrm>
          <a:prstGeom prst="rect">
            <a:avLst/>
          </a:prstGeom>
        </p:spPr>
      </p:pic>
      <p:sp>
        <p:nvSpPr>
          <p:cNvPr id="8" name="文本框 7">
            <a:extLst>
              <a:ext uri="{FF2B5EF4-FFF2-40B4-BE49-F238E27FC236}">
                <a16:creationId xmlns:a16="http://schemas.microsoft.com/office/drawing/2014/main" id="{3BAB9063-0A1A-D89F-923B-90BFAA065D56}"/>
              </a:ext>
            </a:extLst>
          </p:cNvPr>
          <p:cNvSpPr txBox="1"/>
          <p:nvPr/>
        </p:nvSpPr>
        <p:spPr>
          <a:xfrm>
            <a:off x="5952169" y="1202597"/>
            <a:ext cx="5961535" cy="369332"/>
          </a:xfrm>
          <a:prstGeom prst="rect">
            <a:avLst/>
          </a:prstGeom>
          <a:noFill/>
        </p:spPr>
        <p:txBody>
          <a:bodyPr wrap="square">
            <a:spAutoFit/>
          </a:bodyPr>
          <a:lstStyle/>
          <a:p>
            <a:pPr algn="ctr"/>
            <a:r>
              <a:rPr lang="en-US" altLang="zh-CN" dirty="0">
                <a:latin typeface="+mn-ea"/>
              </a:rPr>
              <a:t>$ dig </a:t>
            </a:r>
            <a:r>
              <a:rPr lang="en-US" altLang="zh-CN" dirty="0" err="1">
                <a:latin typeface="+mn-ea"/>
              </a:rPr>
              <a:t>math</a:t>
            </a:r>
            <a:r>
              <a:rPr lang="en-US" altLang="zh-CN" b="0" i="0" u="none" strike="noStrike" dirty="0" err="1">
                <a:solidFill>
                  <a:srgbClr val="999999"/>
                </a:solidFill>
                <a:effectLst/>
                <a:latin typeface="+mn-ea"/>
              </a:rPr>
              <a:t>.</a:t>
            </a:r>
            <a:r>
              <a:rPr lang="en-US" altLang="zh-CN" dirty="0" err="1">
                <a:latin typeface="+mn-ea"/>
              </a:rPr>
              <a:t>stackexchange</a:t>
            </a:r>
            <a:r>
              <a:rPr lang="en-US" altLang="zh-CN" b="0" i="0" u="none" strike="noStrike" dirty="0" err="1">
                <a:solidFill>
                  <a:srgbClr val="999999"/>
                </a:solidFill>
                <a:effectLst/>
                <a:latin typeface="+mn-ea"/>
              </a:rPr>
              <a:t>.</a:t>
            </a:r>
            <a:r>
              <a:rPr lang="en-US" altLang="zh-CN" dirty="0" err="1">
                <a:latin typeface="+mn-ea"/>
              </a:rPr>
              <a:t>com</a:t>
            </a:r>
            <a:endParaRPr lang="zh-CN" altLang="en-US" dirty="0">
              <a:latin typeface="+mn-ea"/>
            </a:endParaRPr>
          </a:p>
        </p:txBody>
      </p:sp>
      <p:sp>
        <p:nvSpPr>
          <p:cNvPr id="19" name="文本框 18">
            <a:extLst>
              <a:ext uri="{FF2B5EF4-FFF2-40B4-BE49-F238E27FC236}">
                <a16:creationId xmlns:a16="http://schemas.microsoft.com/office/drawing/2014/main" id="{71ADB62D-9508-B622-F436-D000993E376F}"/>
              </a:ext>
            </a:extLst>
          </p:cNvPr>
          <p:cNvSpPr txBox="1"/>
          <p:nvPr/>
        </p:nvSpPr>
        <p:spPr>
          <a:xfrm>
            <a:off x="5859538" y="1868537"/>
            <a:ext cx="5961535" cy="369332"/>
          </a:xfrm>
          <a:prstGeom prst="rect">
            <a:avLst/>
          </a:prstGeom>
          <a:noFill/>
        </p:spPr>
        <p:txBody>
          <a:bodyPr wrap="square">
            <a:spAutoFit/>
          </a:bodyPr>
          <a:lstStyle/>
          <a:p>
            <a:pPr algn="ctr"/>
            <a:r>
              <a:rPr lang="en-US" altLang="zh-CN" dirty="0">
                <a:latin typeface="+mn-ea"/>
              </a:rPr>
              <a:t>1. query parameters and statistics</a:t>
            </a:r>
          </a:p>
        </p:txBody>
      </p:sp>
      <p:sp>
        <p:nvSpPr>
          <p:cNvPr id="20" name="文本框 19">
            <a:extLst>
              <a:ext uri="{FF2B5EF4-FFF2-40B4-BE49-F238E27FC236}">
                <a16:creationId xmlns:a16="http://schemas.microsoft.com/office/drawing/2014/main" id="{DF354617-2783-F8FB-D17D-473BB707E392}"/>
              </a:ext>
            </a:extLst>
          </p:cNvPr>
          <p:cNvSpPr txBox="1"/>
          <p:nvPr/>
        </p:nvSpPr>
        <p:spPr>
          <a:xfrm>
            <a:off x="5859538" y="2344994"/>
            <a:ext cx="5961535" cy="369332"/>
          </a:xfrm>
          <a:prstGeom prst="rect">
            <a:avLst/>
          </a:prstGeom>
          <a:noFill/>
        </p:spPr>
        <p:txBody>
          <a:bodyPr wrap="square">
            <a:spAutoFit/>
          </a:bodyPr>
          <a:lstStyle/>
          <a:p>
            <a:pPr algn="ctr"/>
            <a:r>
              <a:rPr lang="en-US" altLang="zh-CN" dirty="0">
                <a:latin typeface="+mn-ea"/>
              </a:rPr>
              <a:t>2. query content</a:t>
            </a:r>
          </a:p>
        </p:txBody>
      </p:sp>
      <p:sp>
        <p:nvSpPr>
          <p:cNvPr id="30" name="文本框 29">
            <a:extLst>
              <a:ext uri="{FF2B5EF4-FFF2-40B4-BE49-F238E27FC236}">
                <a16:creationId xmlns:a16="http://schemas.microsoft.com/office/drawing/2014/main" id="{AE8C5AD2-2175-DC3A-F436-A947EE7B55FF}"/>
              </a:ext>
            </a:extLst>
          </p:cNvPr>
          <p:cNvSpPr txBox="1"/>
          <p:nvPr/>
        </p:nvSpPr>
        <p:spPr>
          <a:xfrm>
            <a:off x="5859537" y="3195600"/>
            <a:ext cx="5961535" cy="369332"/>
          </a:xfrm>
          <a:prstGeom prst="rect">
            <a:avLst/>
          </a:prstGeom>
          <a:noFill/>
        </p:spPr>
        <p:txBody>
          <a:bodyPr wrap="square">
            <a:spAutoFit/>
          </a:bodyPr>
          <a:lstStyle/>
          <a:p>
            <a:pPr algn="ctr"/>
            <a:r>
              <a:rPr lang="en-US" altLang="zh-CN" dirty="0">
                <a:latin typeface="+mn-ea"/>
              </a:rPr>
              <a:t>3. DNS server's response</a:t>
            </a:r>
          </a:p>
        </p:txBody>
      </p:sp>
      <p:sp>
        <p:nvSpPr>
          <p:cNvPr id="33" name="文本框 32">
            <a:extLst>
              <a:ext uri="{FF2B5EF4-FFF2-40B4-BE49-F238E27FC236}">
                <a16:creationId xmlns:a16="http://schemas.microsoft.com/office/drawing/2014/main" id="{62829C44-7DEB-9792-098C-53AF1428028E}"/>
              </a:ext>
            </a:extLst>
          </p:cNvPr>
          <p:cNvSpPr txBox="1"/>
          <p:nvPr/>
        </p:nvSpPr>
        <p:spPr>
          <a:xfrm>
            <a:off x="5952168" y="4301379"/>
            <a:ext cx="5961535" cy="369332"/>
          </a:xfrm>
          <a:prstGeom prst="rect">
            <a:avLst/>
          </a:prstGeom>
          <a:noFill/>
        </p:spPr>
        <p:txBody>
          <a:bodyPr wrap="square">
            <a:spAutoFit/>
          </a:bodyPr>
          <a:lstStyle/>
          <a:p>
            <a:pPr algn="ctr"/>
            <a:r>
              <a:rPr lang="en-US" altLang="zh-CN" dirty="0">
                <a:latin typeface="+mn-ea"/>
              </a:rPr>
              <a:t>4. NS(Name Server) record of </a:t>
            </a:r>
            <a:r>
              <a:rPr lang="en-US" altLang="zh-CN" dirty="0" err="1">
                <a:latin typeface="+mn-ea"/>
              </a:rPr>
              <a:t>math</a:t>
            </a:r>
            <a:r>
              <a:rPr lang="en-US" altLang="zh-CN" b="0" i="0" u="none" strike="noStrike" dirty="0" err="1">
                <a:solidFill>
                  <a:srgbClr val="999999"/>
                </a:solidFill>
                <a:effectLst/>
                <a:latin typeface="+mn-ea"/>
              </a:rPr>
              <a:t>.</a:t>
            </a:r>
            <a:r>
              <a:rPr lang="en-US" altLang="zh-CN" dirty="0" err="1">
                <a:latin typeface="+mn-ea"/>
              </a:rPr>
              <a:t>stackexchange</a:t>
            </a:r>
            <a:r>
              <a:rPr lang="en-US" altLang="zh-CN" b="0" i="0" u="none" strike="noStrike" dirty="0" err="1">
                <a:solidFill>
                  <a:srgbClr val="999999"/>
                </a:solidFill>
                <a:effectLst/>
                <a:latin typeface="+mn-ea"/>
              </a:rPr>
              <a:t>.</a:t>
            </a:r>
            <a:r>
              <a:rPr lang="en-US" altLang="zh-CN" dirty="0" err="1">
                <a:latin typeface="+mn-ea"/>
              </a:rPr>
              <a:t>com</a:t>
            </a:r>
            <a:r>
              <a:rPr lang="en-US" altLang="zh-CN" dirty="0">
                <a:latin typeface="+mn-ea"/>
              </a:rPr>
              <a:t> </a:t>
            </a:r>
          </a:p>
        </p:txBody>
      </p:sp>
      <p:sp>
        <p:nvSpPr>
          <p:cNvPr id="34" name="文本框 33">
            <a:extLst>
              <a:ext uri="{FF2B5EF4-FFF2-40B4-BE49-F238E27FC236}">
                <a16:creationId xmlns:a16="http://schemas.microsoft.com/office/drawing/2014/main" id="{A535218E-0BC4-E80E-B586-FB39D410402B}"/>
              </a:ext>
            </a:extLst>
          </p:cNvPr>
          <p:cNvSpPr txBox="1"/>
          <p:nvPr/>
        </p:nvSpPr>
        <p:spPr>
          <a:xfrm>
            <a:off x="5952168" y="5169493"/>
            <a:ext cx="5961535" cy="369332"/>
          </a:xfrm>
          <a:prstGeom prst="rect">
            <a:avLst/>
          </a:prstGeom>
          <a:noFill/>
        </p:spPr>
        <p:txBody>
          <a:bodyPr wrap="square">
            <a:spAutoFit/>
          </a:bodyPr>
          <a:lstStyle/>
          <a:p>
            <a:pPr algn="ctr"/>
            <a:r>
              <a:rPr lang="en-US" altLang="zh-CN" dirty="0">
                <a:latin typeface="+mn-ea"/>
              </a:rPr>
              <a:t>5. IP address of the above four domain name servers</a:t>
            </a:r>
          </a:p>
        </p:txBody>
      </p:sp>
      <p:sp>
        <p:nvSpPr>
          <p:cNvPr id="35" name="文本框 34">
            <a:extLst>
              <a:ext uri="{FF2B5EF4-FFF2-40B4-BE49-F238E27FC236}">
                <a16:creationId xmlns:a16="http://schemas.microsoft.com/office/drawing/2014/main" id="{76C03CA8-B3BF-51A0-AB10-F5B3B34175DF}"/>
              </a:ext>
            </a:extLst>
          </p:cNvPr>
          <p:cNvSpPr txBox="1"/>
          <p:nvPr/>
        </p:nvSpPr>
        <p:spPr>
          <a:xfrm>
            <a:off x="5952168" y="5906214"/>
            <a:ext cx="5961535" cy="369332"/>
          </a:xfrm>
          <a:prstGeom prst="rect">
            <a:avLst/>
          </a:prstGeom>
          <a:noFill/>
        </p:spPr>
        <p:txBody>
          <a:bodyPr wrap="square">
            <a:spAutoFit/>
          </a:bodyPr>
          <a:lstStyle/>
          <a:p>
            <a:pPr algn="ctr"/>
            <a:r>
              <a:rPr lang="en-US" altLang="zh-CN" dirty="0">
                <a:latin typeface="+mn-ea"/>
              </a:rPr>
              <a:t>6. Transmission information from the DNS server</a:t>
            </a:r>
          </a:p>
        </p:txBody>
      </p:sp>
    </p:spTree>
    <p:extLst>
      <p:ext uri="{BB962C8B-B14F-4D97-AF65-F5344CB8AC3E}">
        <p14:creationId xmlns:p14="http://schemas.microsoft.com/office/powerpoint/2010/main" val="112824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71A38-937C-7A27-F06C-CD8EDA3B1251}"/>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2FA1687-FDBA-0152-CC72-5097F63600BA}"/>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BA109F29-1591-FD46-7E2F-7B36FFAE0937}"/>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AB4F4F-1688-13B9-37AE-4AF8987D1964}"/>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DNS Hijacking</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1134B30F-F345-CB98-0764-8596C4AE7DB6}"/>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34995E9B-8AE2-36FC-2CB1-B1E9E3DF5D75}"/>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6BA0491-2E6F-A5EC-75A3-0A6F1DF8DA8C}"/>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CC6C839-D57D-8821-6C6D-0DDC46EC0D9B}"/>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4D418001-8F50-73A1-B2E2-1EC51F26D4D6}"/>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DF0B291-8F4F-1BD5-4C0C-3C4E49070197}"/>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27" name="任意多边形: 形状 1">
            <a:extLst>
              <a:ext uri="{FF2B5EF4-FFF2-40B4-BE49-F238E27FC236}">
                <a16:creationId xmlns:a16="http://schemas.microsoft.com/office/drawing/2014/main" id="{089AE7D4-10D3-2B62-406C-00674D20BC13}"/>
              </a:ext>
            </a:extLst>
          </p:cNvPr>
          <p:cNvSpPr/>
          <p:nvPr/>
        </p:nvSpPr>
        <p:spPr>
          <a:xfrm>
            <a:off x="713740"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28" name="文本框 27">
            <a:extLst>
              <a:ext uri="{FF2B5EF4-FFF2-40B4-BE49-F238E27FC236}">
                <a16:creationId xmlns:a16="http://schemas.microsoft.com/office/drawing/2014/main" id="{2292E1F9-127E-B063-C4C6-6AF4653FDE70}"/>
              </a:ext>
            </a:extLst>
          </p:cNvPr>
          <p:cNvSpPr txBox="1"/>
          <p:nvPr/>
        </p:nvSpPr>
        <p:spPr>
          <a:xfrm>
            <a:off x="1165860" y="2839691"/>
            <a:ext cx="2425700" cy="3057568"/>
          </a:xfrm>
          <a:prstGeom prst="rect">
            <a:avLst/>
          </a:prstGeom>
          <a:noFill/>
        </p:spPr>
        <p:txBody>
          <a:bodyPr wrap="square">
            <a:spAutoFit/>
          </a:bodyPr>
          <a:lstStyle/>
          <a:p>
            <a:pPr algn="ctr">
              <a:lnSpc>
                <a:spcPct val="120000"/>
              </a:lnSpc>
            </a:pPr>
            <a:r>
              <a:rPr lang="en-US" altLang="zh-CN" dirty="0">
                <a:latin typeface="+mn-ea"/>
              </a:rPr>
              <a:t>The hijacker can intercept DNS query requests during packet transmission and return modified DNS response</a:t>
            </a:r>
            <a:r>
              <a:rPr lang="zh-CN" altLang="en-US" dirty="0">
                <a:latin typeface="+mn-ea"/>
              </a:rPr>
              <a:t>， </a:t>
            </a:r>
            <a:r>
              <a:rPr lang="en-US" altLang="zh-CN" dirty="0">
                <a:latin typeface="+mn-ea"/>
              </a:rPr>
              <a:t>causing the user to access the wrong target website.</a:t>
            </a:r>
          </a:p>
        </p:txBody>
      </p:sp>
      <p:sp>
        <p:nvSpPr>
          <p:cNvPr id="29" name="矩形: 圆角 5">
            <a:extLst>
              <a:ext uri="{FF2B5EF4-FFF2-40B4-BE49-F238E27FC236}">
                <a16:creationId xmlns:a16="http://schemas.microsoft.com/office/drawing/2014/main" id="{AFB9EF72-AED9-0431-4779-2529DD53BD16}"/>
              </a:ext>
            </a:extLst>
          </p:cNvPr>
          <p:cNvSpPr>
            <a:spLocks/>
          </p:cNvSpPr>
          <p:nvPr/>
        </p:nvSpPr>
        <p:spPr>
          <a:xfrm>
            <a:off x="1165860"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30" name="文本框 29">
            <a:extLst>
              <a:ext uri="{FF2B5EF4-FFF2-40B4-BE49-F238E27FC236}">
                <a16:creationId xmlns:a16="http://schemas.microsoft.com/office/drawing/2014/main" id="{5BCCD41E-176F-23D0-300E-3379D6871803}"/>
              </a:ext>
            </a:extLst>
          </p:cNvPr>
          <p:cNvSpPr txBox="1"/>
          <p:nvPr/>
        </p:nvSpPr>
        <p:spPr>
          <a:xfrm>
            <a:off x="1165860" y="2161431"/>
            <a:ext cx="2425700" cy="338554"/>
          </a:xfrm>
          <a:prstGeom prst="rect">
            <a:avLst/>
          </a:prstGeom>
          <a:noFill/>
        </p:spPr>
        <p:txBody>
          <a:bodyPr wrap="square" rtlCol="0">
            <a:spAutoFit/>
          </a:bodyPr>
          <a:lstStyle/>
          <a:p>
            <a:pPr algn="ctr"/>
            <a:r>
              <a:rPr lang="en-US" altLang="zh-CN" sz="1600" b="1" dirty="0">
                <a:latin typeface="+mj-ea"/>
                <a:ea typeface="+mj-ea"/>
              </a:rPr>
              <a:t>Modify</a:t>
            </a:r>
            <a:r>
              <a:rPr lang="zh-CN" altLang="en-US" sz="1600" b="1" dirty="0">
                <a:latin typeface="+mj-ea"/>
                <a:ea typeface="+mj-ea"/>
              </a:rPr>
              <a:t> </a:t>
            </a:r>
            <a:r>
              <a:rPr lang="en-US" altLang="zh-CN" sz="1600" b="1" dirty="0">
                <a:latin typeface="+mj-ea"/>
                <a:ea typeface="+mj-ea"/>
              </a:rPr>
              <a:t>DNS</a:t>
            </a:r>
            <a:r>
              <a:rPr lang="zh-CN" altLang="en-US" sz="1600" b="1" dirty="0">
                <a:latin typeface="+mj-ea"/>
                <a:ea typeface="+mj-ea"/>
              </a:rPr>
              <a:t> </a:t>
            </a:r>
            <a:r>
              <a:rPr lang="en-US" altLang="zh-CN" sz="1600" b="1" dirty="0">
                <a:latin typeface="+mj-ea"/>
                <a:ea typeface="+mj-ea"/>
              </a:rPr>
              <a:t>response</a:t>
            </a:r>
            <a:endParaRPr lang="zh-CN" altLang="en-US" sz="1600" b="1" dirty="0">
              <a:latin typeface="+mj-ea"/>
              <a:ea typeface="+mj-ea"/>
            </a:endParaRPr>
          </a:p>
        </p:txBody>
      </p:sp>
      <p:sp>
        <p:nvSpPr>
          <p:cNvPr id="31" name="任意多边形: 形状 19">
            <a:extLst>
              <a:ext uri="{FF2B5EF4-FFF2-40B4-BE49-F238E27FC236}">
                <a16:creationId xmlns:a16="http://schemas.microsoft.com/office/drawing/2014/main" id="{27B78044-056C-FCD9-E0F5-8EAE52863CCB}"/>
              </a:ext>
            </a:extLst>
          </p:cNvPr>
          <p:cNvSpPr/>
          <p:nvPr/>
        </p:nvSpPr>
        <p:spPr>
          <a:xfrm>
            <a:off x="8148319"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32" name="文本框 31">
            <a:extLst>
              <a:ext uri="{FF2B5EF4-FFF2-40B4-BE49-F238E27FC236}">
                <a16:creationId xmlns:a16="http://schemas.microsoft.com/office/drawing/2014/main" id="{F70670D1-A990-F799-52EC-E76874947CB4}"/>
              </a:ext>
            </a:extLst>
          </p:cNvPr>
          <p:cNvSpPr txBox="1"/>
          <p:nvPr/>
        </p:nvSpPr>
        <p:spPr>
          <a:xfrm>
            <a:off x="8600439" y="2839691"/>
            <a:ext cx="2425700" cy="2725170"/>
          </a:xfrm>
          <a:prstGeom prst="rect">
            <a:avLst/>
          </a:prstGeom>
          <a:noFill/>
        </p:spPr>
        <p:txBody>
          <a:bodyPr wrap="square">
            <a:spAutoFit/>
          </a:bodyPr>
          <a:lstStyle/>
          <a:p>
            <a:pPr algn="ctr">
              <a:lnSpc>
                <a:spcPct val="120000"/>
              </a:lnSpc>
            </a:pPr>
            <a:r>
              <a:rPr lang="en-US" altLang="zh-CN" dirty="0">
                <a:latin typeface="+mn-ea"/>
              </a:rPr>
              <a:t>Hijackers can change the DNS server configuration in various ways, causing users to connect to other DNS server and get incorrect resolution results.</a:t>
            </a:r>
          </a:p>
        </p:txBody>
      </p:sp>
      <p:sp>
        <p:nvSpPr>
          <p:cNvPr id="33" name="矩形: 圆角 21">
            <a:extLst>
              <a:ext uri="{FF2B5EF4-FFF2-40B4-BE49-F238E27FC236}">
                <a16:creationId xmlns:a16="http://schemas.microsoft.com/office/drawing/2014/main" id="{734E841A-A4A3-8802-35F5-329E91446325}"/>
              </a:ext>
            </a:extLst>
          </p:cNvPr>
          <p:cNvSpPr>
            <a:spLocks/>
          </p:cNvSpPr>
          <p:nvPr/>
        </p:nvSpPr>
        <p:spPr>
          <a:xfrm>
            <a:off x="8600439"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34" name="文本框 33">
            <a:extLst>
              <a:ext uri="{FF2B5EF4-FFF2-40B4-BE49-F238E27FC236}">
                <a16:creationId xmlns:a16="http://schemas.microsoft.com/office/drawing/2014/main" id="{7F1AD854-0AAE-C0AD-B974-ACB11E7A07C0}"/>
              </a:ext>
            </a:extLst>
          </p:cNvPr>
          <p:cNvSpPr txBox="1"/>
          <p:nvPr/>
        </p:nvSpPr>
        <p:spPr>
          <a:xfrm>
            <a:off x="8600439" y="2161431"/>
            <a:ext cx="2425700" cy="338554"/>
          </a:xfrm>
          <a:prstGeom prst="rect">
            <a:avLst/>
          </a:prstGeom>
          <a:noFill/>
        </p:spPr>
        <p:txBody>
          <a:bodyPr wrap="square" rtlCol="0">
            <a:spAutoFit/>
          </a:bodyPr>
          <a:lstStyle/>
          <a:p>
            <a:pPr algn="ctr"/>
            <a:r>
              <a:rPr lang="en-US" altLang="zh-CN" sz="1600" b="1" dirty="0">
                <a:latin typeface="+mj-ea"/>
                <a:ea typeface="+mj-ea"/>
              </a:rPr>
              <a:t>Configure DNS server</a:t>
            </a:r>
            <a:endParaRPr lang="zh-CN" altLang="en-US" sz="1600" b="1" dirty="0">
              <a:latin typeface="+mj-ea"/>
              <a:ea typeface="+mj-ea"/>
            </a:endParaRPr>
          </a:p>
        </p:txBody>
      </p:sp>
      <p:sp>
        <p:nvSpPr>
          <p:cNvPr id="35" name="任意多边形: 形状 23">
            <a:extLst>
              <a:ext uri="{FF2B5EF4-FFF2-40B4-BE49-F238E27FC236}">
                <a16:creationId xmlns:a16="http://schemas.microsoft.com/office/drawing/2014/main" id="{5BC4DA08-610A-FC3B-58C6-9A8527BFC6F0}"/>
              </a:ext>
            </a:extLst>
          </p:cNvPr>
          <p:cNvSpPr/>
          <p:nvPr/>
        </p:nvSpPr>
        <p:spPr>
          <a:xfrm>
            <a:off x="4491738"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36" name="文本框 35">
            <a:extLst>
              <a:ext uri="{FF2B5EF4-FFF2-40B4-BE49-F238E27FC236}">
                <a16:creationId xmlns:a16="http://schemas.microsoft.com/office/drawing/2014/main" id="{85EAA552-CBED-F1F0-471C-504DEADE5175}"/>
              </a:ext>
            </a:extLst>
          </p:cNvPr>
          <p:cNvSpPr txBox="1"/>
          <p:nvPr/>
        </p:nvSpPr>
        <p:spPr>
          <a:xfrm>
            <a:off x="4943858" y="2839691"/>
            <a:ext cx="2425700" cy="3389967"/>
          </a:xfrm>
          <a:prstGeom prst="rect">
            <a:avLst/>
          </a:prstGeom>
          <a:noFill/>
        </p:spPr>
        <p:txBody>
          <a:bodyPr wrap="square">
            <a:spAutoFit/>
          </a:bodyPr>
          <a:lstStyle/>
          <a:p>
            <a:pPr algn="ctr">
              <a:lnSpc>
                <a:spcPct val="120000"/>
              </a:lnSpc>
            </a:pPr>
            <a:r>
              <a:rPr lang="en-US" altLang="zh-CN" dirty="0">
                <a:latin typeface="+mn-ea"/>
              </a:rPr>
              <a:t>Hijackers can use the mechanism of the DNS server</a:t>
            </a:r>
            <a:r>
              <a:rPr lang="zh-CN" altLang="en-US" dirty="0">
                <a:latin typeface="+mn-ea"/>
              </a:rPr>
              <a:t> </a:t>
            </a:r>
            <a:r>
              <a:rPr lang="en-US" altLang="zh-CN" dirty="0">
                <a:latin typeface="+mn-ea"/>
              </a:rPr>
              <a:t>cache to store incorrect DNS resolution results in the DNS cache, affecting all users who initiate query requests to the DNS server.</a:t>
            </a:r>
          </a:p>
        </p:txBody>
      </p:sp>
      <p:sp>
        <p:nvSpPr>
          <p:cNvPr id="37" name="矩形: 圆角 25">
            <a:extLst>
              <a:ext uri="{FF2B5EF4-FFF2-40B4-BE49-F238E27FC236}">
                <a16:creationId xmlns:a16="http://schemas.microsoft.com/office/drawing/2014/main" id="{C38FF5C4-9A3B-1EBD-C795-0D980CB384C4}"/>
              </a:ext>
            </a:extLst>
          </p:cNvPr>
          <p:cNvSpPr>
            <a:spLocks/>
          </p:cNvSpPr>
          <p:nvPr/>
        </p:nvSpPr>
        <p:spPr>
          <a:xfrm>
            <a:off x="4943858"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38" name="文本框 37">
            <a:extLst>
              <a:ext uri="{FF2B5EF4-FFF2-40B4-BE49-F238E27FC236}">
                <a16:creationId xmlns:a16="http://schemas.microsoft.com/office/drawing/2014/main" id="{0FB18EC6-A5F6-FDA7-CE83-0F85F342C4D9}"/>
              </a:ext>
            </a:extLst>
          </p:cNvPr>
          <p:cNvSpPr txBox="1"/>
          <p:nvPr/>
        </p:nvSpPr>
        <p:spPr>
          <a:xfrm>
            <a:off x="4943858" y="2161431"/>
            <a:ext cx="2425700" cy="338554"/>
          </a:xfrm>
          <a:prstGeom prst="rect">
            <a:avLst/>
          </a:prstGeom>
          <a:noFill/>
        </p:spPr>
        <p:txBody>
          <a:bodyPr wrap="square" rtlCol="0">
            <a:spAutoFit/>
          </a:bodyPr>
          <a:lstStyle/>
          <a:p>
            <a:pPr algn="ctr"/>
            <a:r>
              <a:rPr lang="en-US" altLang="zh-CN" sz="1600" b="1" dirty="0">
                <a:latin typeface="+mj-ea"/>
                <a:ea typeface="+mj-ea"/>
              </a:rPr>
              <a:t>Modify</a:t>
            </a:r>
            <a:r>
              <a:rPr lang="zh-CN" altLang="en-US" sz="1600" b="1" dirty="0">
                <a:latin typeface="+mj-ea"/>
                <a:ea typeface="+mj-ea"/>
              </a:rPr>
              <a:t> </a:t>
            </a:r>
            <a:r>
              <a:rPr lang="en-US" altLang="zh-CN" sz="1600" b="1" dirty="0">
                <a:latin typeface="+mj-ea"/>
                <a:ea typeface="+mj-ea"/>
              </a:rPr>
              <a:t>DNS</a:t>
            </a:r>
            <a:r>
              <a:rPr lang="zh-CN" altLang="en-US" sz="1600" b="1" dirty="0">
                <a:latin typeface="+mj-ea"/>
                <a:ea typeface="+mj-ea"/>
              </a:rPr>
              <a:t> </a:t>
            </a:r>
            <a:r>
              <a:rPr lang="en-US" altLang="zh-CN" sz="1600" b="1" dirty="0">
                <a:latin typeface="+mj-ea"/>
                <a:ea typeface="+mj-ea"/>
              </a:rPr>
              <a:t>Cache</a:t>
            </a:r>
            <a:endParaRPr lang="zh-CN" altLang="en-US" sz="1600" b="1" dirty="0">
              <a:latin typeface="+mj-ea"/>
              <a:ea typeface="+mj-ea"/>
            </a:endParaRPr>
          </a:p>
        </p:txBody>
      </p:sp>
    </p:spTree>
    <p:extLst>
      <p:ext uri="{BB962C8B-B14F-4D97-AF65-F5344CB8AC3E}">
        <p14:creationId xmlns:p14="http://schemas.microsoft.com/office/powerpoint/2010/main" val="174838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43261-8653-C42A-077C-54C0292CB780}"/>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349C03D9-59CD-14E0-AED8-60BD9B7A8FDD}"/>
              </a:ext>
            </a:extLst>
          </p:cNvPr>
          <p:cNvGrpSpPr/>
          <p:nvPr/>
        </p:nvGrpSpPr>
        <p:grpSpPr>
          <a:xfrm>
            <a:off x="1600200" y="280461"/>
            <a:ext cx="8974493" cy="876566"/>
            <a:chOff x="1600200" y="2354561"/>
            <a:chExt cx="8974493" cy="876566"/>
          </a:xfrm>
        </p:grpSpPr>
        <p:sp>
          <p:nvSpPr>
            <p:cNvPr id="45" name="文本框 44">
              <a:extLst>
                <a:ext uri="{FF2B5EF4-FFF2-40B4-BE49-F238E27FC236}">
                  <a16:creationId xmlns:a16="http://schemas.microsoft.com/office/drawing/2014/main" id="{5490EBFB-4AD0-675B-DE6E-05BC765B0B4D}"/>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EDC983D1-5328-8BB1-9823-4E1027D07C8A}"/>
                </a:ext>
              </a:extLst>
            </p:cNvPr>
            <p:cNvSpPr txBox="1"/>
            <p:nvPr/>
          </p:nvSpPr>
          <p:spPr>
            <a:xfrm>
              <a:off x="4974058" y="2646352"/>
              <a:ext cx="2243882" cy="584775"/>
            </a:xfrm>
            <a:prstGeom prst="rect">
              <a:avLst/>
            </a:prstGeom>
            <a:noFill/>
          </p:spPr>
          <p:txBody>
            <a:bodyPr wrap="square" rtlCol="0">
              <a:spAutoFit/>
            </a:bodyPr>
            <a:lstStyle/>
            <a:p>
              <a:pPr algn="ctr"/>
              <a:r>
                <a:rPr lang="en-US" altLang="zh-CN" sz="1600" b="1" dirty="0">
                  <a:solidFill>
                    <a:schemeClr val="accent1"/>
                  </a:solidFill>
                  <a:latin typeface="+mj-ea"/>
                  <a:ea typeface="+mj-ea"/>
                </a:rPr>
                <a:t>IP Blocking</a:t>
              </a:r>
            </a:p>
            <a:p>
              <a:pPr algn="ctr"/>
              <a:r>
                <a:rPr lang="en-US" altLang="zh-CN" sz="1600" b="1" dirty="0">
                  <a:solidFill>
                    <a:schemeClr val="accent1"/>
                  </a:solidFill>
                  <a:latin typeface="+mj-ea"/>
                  <a:ea typeface="+mj-ea"/>
                </a:rPr>
                <a:t>Keyword Filtering</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60357CB8-9A85-5515-E3B6-DFFACC91858B}"/>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5529B827-BDF4-F03E-3011-A055DCB775C3}"/>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7EA45FFF-3967-7E71-F8F4-BE597D140CE5}"/>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CD7601C4-503B-A188-7EE0-17793B2B4B5D}"/>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498560AA-879C-8E68-99AF-BBD4E36DAB2C}"/>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4D7DAD3-12DE-76F2-4367-67E212F0F2B0}"/>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pic>
        <p:nvPicPr>
          <p:cNvPr id="3" name="图片 2" descr="图示&#10;&#10;描述已自动生成">
            <a:extLst>
              <a:ext uri="{FF2B5EF4-FFF2-40B4-BE49-F238E27FC236}">
                <a16:creationId xmlns:a16="http://schemas.microsoft.com/office/drawing/2014/main" id="{60B82ABB-0CEA-1C49-D6C0-BE0AFDC23FB6}"/>
              </a:ext>
            </a:extLst>
          </p:cNvPr>
          <p:cNvPicPr>
            <a:picLocks noChangeAspect="1"/>
          </p:cNvPicPr>
          <p:nvPr/>
        </p:nvPicPr>
        <p:blipFill rotWithShape="1">
          <a:blip r:embed="rId3">
            <a:extLst>
              <a:ext uri="{28A0092B-C50C-407E-A947-70E740481C1C}">
                <a14:useLocalDpi xmlns:a14="http://schemas.microsoft.com/office/drawing/2010/main" val="0"/>
              </a:ext>
            </a:extLst>
          </a:blip>
          <a:srcRect t="8272"/>
          <a:stretch/>
        </p:blipFill>
        <p:spPr>
          <a:xfrm>
            <a:off x="2149071" y="1618691"/>
            <a:ext cx="8163910" cy="5119134"/>
          </a:xfrm>
          <a:prstGeom prst="rect">
            <a:avLst/>
          </a:prstGeom>
        </p:spPr>
      </p:pic>
      <p:sp>
        <p:nvSpPr>
          <p:cNvPr id="4" name="文本框 3">
            <a:extLst>
              <a:ext uri="{FF2B5EF4-FFF2-40B4-BE49-F238E27FC236}">
                <a16:creationId xmlns:a16="http://schemas.microsoft.com/office/drawing/2014/main" id="{FCCB9B67-5AFC-879F-2EAB-BA433A273A08}"/>
              </a:ext>
            </a:extLst>
          </p:cNvPr>
          <p:cNvSpPr txBox="1"/>
          <p:nvPr/>
        </p:nvSpPr>
        <p:spPr>
          <a:xfrm>
            <a:off x="2852748" y="1883308"/>
            <a:ext cx="1966038" cy="327077"/>
          </a:xfrm>
          <a:prstGeom prst="rect">
            <a:avLst/>
          </a:prstGeom>
          <a:noFill/>
        </p:spPr>
        <p:txBody>
          <a:bodyPr wrap="square" rtlCol="0">
            <a:spAutoFit/>
          </a:bodyPr>
          <a:lstStyle/>
          <a:p>
            <a:pPr>
              <a:lnSpc>
                <a:spcPct val="120000"/>
              </a:lnSpc>
            </a:pPr>
            <a:r>
              <a:rPr lang="en-US" altLang="zh-CN" sz="1400" dirty="0">
                <a:highlight>
                  <a:srgbClr val="FFFFFF"/>
                </a:highlight>
              </a:rPr>
              <a:t>IP request</a:t>
            </a:r>
            <a:endParaRPr lang="zh-CN" altLang="en-US" sz="1400" dirty="0">
              <a:highlight>
                <a:srgbClr val="FFFFFF"/>
              </a:highlight>
            </a:endParaRPr>
          </a:p>
        </p:txBody>
      </p:sp>
      <p:sp>
        <p:nvSpPr>
          <p:cNvPr id="5" name="文本框 4">
            <a:extLst>
              <a:ext uri="{FF2B5EF4-FFF2-40B4-BE49-F238E27FC236}">
                <a16:creationId xmlns:a16="http://schemas.microsoft.com/office/drawing/2014/main" id="{48357A04-8BAA-C0F4-BFD2-F6AC34C7B96A}"/>
              </a:ext>
            </a:extLst>
          </p:cNvPr>
          <p:cNvSpPr txBox="1"/>
          <p:nvPr/>
        </p:nvSpPr>
        <p:spPr>
          <a:xfrm>
            <a:off x="2199419" y="3265461"/>
            <a:ext cx="1966038" cy="327077"/>
          </a:xfrm>
          <a:prstGeom prst="rect">
            <a:avLst/>
          </a:prstGeom>
          <a:noFill/>
        </p:spPr>
        <p:txBody>
          <a:bodyPr wrap="square" rtlCol="0">
            <a:spAutoFit/>
          </a:bodyPr>
          <a:lstStyle/>
          <a:p>
            <a:pPr>
              <a:lnSpc>
                <a:spcPct val="120000"/>
              </a:lnSpc>
            </a:pPr>
            <a:r>
              <a:rPr lang="en-US" altLang="zh-CN" sz="1400" dirty="0">
                <a:highlight>
                  <a:srgbClr val="FFFFFF"/>
                </a:highlight>
              </a:rPr>
              <a:t>Web browser</a:t>
            </a:r>
            <a:endParaRPr lang="zh-CN" altLang="en-US" sz="1400" dirty="0">
              <a:highlight>
                <a:srgbClr val="FFFFFF"/>
              </a:highlight>
            </a:endParaRPr>
          </a:p>
        </p:txBody>
      </p:sp>
      <p:sp>
        <p:nvSpPr>
          <p:cNvPr id="6" name="文本框 5">
            <a:extLst>
              <a:ext uri="{FF2B5EF4-FFF2-40B4-BE49-F238E27FC236}">
                <a16:creationId xmlns:a16="http://schemas.microsoft.com/office/drawing/2014/main" id="{0A53944B-3E72-96B6-0DD9-34B7AD2BAD76}"/>
              </a:ext>
            </a:extLst>
          </p:cNvPr>
          <p:cNvSpPr txBox="1"/>
          <p:nvPr/>
        </p:nvSpPr>
        <p:spPr>
          <a:xfrm rot="5400000">
            <a:off x="1624232" y="4305565"/>
            <a:ext cx="1966038" cy="327077"/>
          </a:xfrm>
          <a:prstGeom prst="rect">
            <a:avLst/>
          </a:prstGeom>
          <a:noFill/>
        </p:spPr>
        <p:txBody>
          <a:bodyPr wrap="square" rtlCol="0">
            <a:spAutoFit/>
          </a:bodyPr>
          <a:lstStyle/>
          <a:p>
            <a:pPr>
              <a:lnSpc>
                <a:spcPct val="120000"/>
              </a:lnSpc>
            </a:pPr>
            <a:r>
              <a:rPr lang="en-US" altLang="zh-CN" sz="1400" dirty="0">
                <a:solidFill>
                  <a:srgbClr val="00B050"/>
                </a:solidFill>
                <a:highlight>
                  <a:srgbClr val="FFFFFF"/>
                </a:highlight>
              </a:rPr>
              <a:t>Return Web page</a:t>
            </a:r>
            <a:endParaRPr lang="zh-CN" altLang="en-US" sz="1400" dirty="0">
              <a:solidFill>
                <a:srgbClr val="00B050"/>
              </a:solidFill>
              <a:highlight>
                <a:srgbClr val="FFFFFF"/>
              </a:highlight>
            </a:endParaRPr>
          </a:p>
        </p:txBody>
      </p:sp>
      <p:sp>
        <p:nvSpPr>
          <p:cNvPr id="7" name="文本框 6">
            <a:extLst>
              <a:ext uri="{FF2B5EF4-FFF2-40B4-BE49-F238E27FC236}">
                <a16:creationId xmlns:a16="http://schemas.microsoft.com/office/drawing/2014/main" id="{6B853B7F-D48A-90B4-8FBD-A57D5C06D32F}"/>
              </a:ext>
            </a:extLst>
          </p:cNvPr>
          <p:cNvSpPr txBox="1"/>
          <p:nvPr/>
        </p:nvSpPr>
        <p:spPr>
          <a:xfrm>
            <a:off x="3946654" y="2012243"/>
            <a:ext cx="1966038" cy="327077"/>
          </a:xfrm>
          <a:prstGeom prst="rect">
            <a:avLst/>
          </a:prstGeom>
          <a:noFill/>
        </p:spPr>
        <p:txBody>
          <a:bodyPr wrap="square" rtlCol="0">
            <a:spAutoFit/>
          </a:bodyPr>
          <a:lstStyle/>
          <a:p>
            <a:pPr>
              <a:lnSpc>
                <a:spcPct val="120000"/>
              </a:lnSpc>
            </a:pPr>
            <a:r>
              <a:rPr lang="en-US" altLang="zh-CN" sz="1400" dirty="0">
                <a:highlight>
                  <a:srgbClr val="FFFFFF"/>
                </a:highlight>
              </a:rPr>
              <a:t>Handle IP backlist</a:t>
            </a:r>
            <a:endParaRPr lang="zh-CN" altLang="en-US" sz="1400" dirty="0">
              <a:highlight>
                <a:srgbClr val="FFFFFF"/>
              </a:highlight>
            </a:endParaRPr>
          </a:p>
        </p:txBody>
      </p:sp>
      <p:sp>
        <p:nvSpPr>
          <p:cNvPr id="8" name="文本框 7">
            <a:extLst>
              <a:ext uri="{FF2B5EF4-FFF2-40B4-BE49-F238E27FC236}">
                <a16:creationId xmlns:a16="http://schemas.microsoft.com/office/drawing/2014/main" id="{B1F43DCD-F182-523A-B77C-8B0C31202E4F}"/>
              </a:ext>
            </a:extLst>
          </p:cNvPr>
          <p:cNvSpPr txBox="1"/>
          <p:nvPr/>
        </p:nvSpPr>
        <p:spPr>
          <a:xfrm>
            <a:off x="3971375" y="2932203"/>
            <a:ext cx="1966038" cy="327077"/>
          </a:xfrm>
          <a:prstGeom prst="rect">
            <a:avLst/>
          </a:prstGeom>
          <a:noFill/>
        </p:spPr>
        <p:txBody>
          <a:bodyPr wrap="square" rtlCol="0">
            <a:spAutoFit/>
          </a:bodyPr>
          <a:lstStyle/>
          <a:p>
            <a:pPr>
              <a:lnSpc>
                <a:spcPct val="120000"/>
              </a:lnSpc>
            </a:pPr>
            <a:r>
              <a:rPr lang="en-US" altLang="zh-CN" sz="1400" dirty="0">
                <a:highlight>
                  <a:srgbClr val="FFFFFF"/>
                </a:highlight>
              </a:rPr>
              <a:t>If IP is in backlist?</a:t>
            </a:r>
            <a:endParaRPr lang="zh-CN" altLang="en-US" sz="1400" dirty="0">
              <a:highlight>
                <a:srgbClr val="FFFFFF"/>
              </a:highlight>
            </a:endParaRPr>
          </a:p>
        </p:txBody>
      </p:sp>
      <p:sp>
        <p:nvSpPr>
          <p:cNvPr id="9" name="文本框 8">
            <a:extLst>
              <a:ext uri="{FF2B5EF4-FFF2-40B4-BE49-F238E27FC236}">
                <a16:creationId xmlns:a16="http://schemas.microsoft.com/office/drawing/2014/main" id="{DC8E67B7-A405-2B61-505B-10406F421610}"/>
              </a:ext>
            </a:extLst>
          </p:cNvPr>
          <p:cNvSpPr txBox="1"/>
          <p:nvPr/>
        </p:nvSpPr>
        <p:spPr>
          <a:xfrm>
            <a:off x="4739398" y="3400973"/>
            <a:ext cx="469319" cy="327077"/>
          </a:xfrm>
          <a:prstGeom prst="rect">
            <a:avLst/>
          </a:prstGeom>
          <a:noFill/>
        </p:spPr>
        <p:txBody>
          <a:bodyPr wrap="square" rtlCol="0">
            <a:spAutoFit/>
          </a:bodyPr>
          <a:lstStyle/>
          <a:p>
            <a:pPr>
              <a:lnSpc>
                <a:spcPct val="120000"/>
              </a:lnSpc>
            </a:pPr>
            <a:r>
              <a:rPr lang="en-US" altLang="zh-CN" sz="1400" dirty="0">
                <a:highlight>
                  <a:srgbClr val="CCFFCC"/>
                </a:highlight>
              </a:rPr>
              <a:t>No</a:t>
            </a:r>
            <a:endParaRPr lang="zh-CN" altLang="en-US" sz="1400" dirty="0">
              <a:highlight>
                <a:srgbClr val="CCFFCC"/>
              </a:highlight>
            </a:endParaRPr>
          </a:p>
        </p:txBody>
      </p:sp>
      <p:sp>
        <p:nvSpPr>
          <p:cNvPr id="10" name="文本框 9">
            <a:extLst>
              <a:ext uri="{FF2B5EF4-FFF2-40B4-BE49-F238E27FC236}">
                <a16:creationId xmlns:a16="http://schemas.microsoft.com/office/drawing/2014/main" id="{04FF21C3-1BA1-247B-9D5F-1C2FDF00F0AD}"/>
              </a:ext>
            </a:extLst>
          </p:cNvPr>
          <p:cNvSpPr txBox="1"/>
          <p:nvPr/>
        </p:nvSpPr>
        <p:spPr>
          <a:xfrm>
            <a:off x="3634765" y="3119170"/>
            <a:ext cx="520860" cy="327077"/>
          </a:xfrm>
          <a:prstGeom prst="rect">
            <a:avLst/>
          </a:prstGeom>
          <a:noFill/>
        </p:spPr>
        <p:txBody>
          <a:bodyPr wrap="square" rtlCol="0">
            <a:spAutoFit/>
          </a:bodyPr>
          <a:lstStyle/>
          <a:p>
            <a:pPr>
              <a:lnSpc>
                <a:spcPct val="120000"/>
              </a:lnSpc>
            </a:pPr>
            <a:r>
              <a:rPr lang="en-US" altLang="zh-CN" sz="1400" dirty="0">
                <a:solidFill>
                  <a:srgbClr val="FF0000"/>
                </a:solidFill>
                <a:highlight>
                  <a:srgbClr val="CCFFCC"/>
                </a:highlight>
              </a:rPr>
              <a:t>Yes</a:t>
            </a:r>
            <a:endParaRPr lang="zh-CN" altLang="en-US" sz="1400" dirty="0">
              <a:solidFill>
                <a:srgbClr val="FF0000"/>
              </a:solidFill>
              <a:highlight>
                <a:srgbClr val="CCFFCC"/>
              </a:highlight>
            </a:endParaRPr>
          </a:p>
        </p:txBody>
      </p:sp>
      <p:sp>
        <p:nvSpPr>
          <p:cNvPr id="11" name="文本框 10">
            <a:extLst>
              <a:ext uri="{FF2B5EF4-FFF2-40B4-BE49-F238E27FC236}">
                <a16:creationId xmlns:a16="http://schemas.microsoft.com/office/drawing/2014/main" id="{3BE44D03-1013-C14E-5825-B79976EA8832}"/>
              </a:ext>
            </a:extLst>
          </p:cNvPr>
          <p:cNvSpPr txBox="1"/>
          <p:nvPr/>
        </p:nvSpPr>
        <p:spPr>
          <a:xfrm rot="5400000">
            <a:off x="2292672" y="4265728"/>
            <a:ext cx="1966038" cy="327077"/>
          </a:xfrm>
          <a:prstGeom prst="rect">
            <a:avLst/>
          </a:prstGeom>
          <a:noFill/>
        </p:spPr>
        <p:txBody>
          <a:bodyPr wrap="square" rtlCol="0">
            <a:spAutoFit/>
          </a:bodyPr>
          <a:lstStyle/>
          <a:p>
            <a:pPr>
              <a:lnSpc>
                <a:spcPct val="120000"/>
              </a:lnSpc>
            </a:pPr>
            <a:r>
              <a:rPr lang="en-US" altLang="zh-CN" sz="1400" dirty="0">
                <a:solidFill>
                  <a:srgbClr val="FF0000"/>
                </a:solidFill>
                <a:highlight>
                  <a:srgbClr val="FFFFFF"/>
                </a:highlight>
              </a:rPr>
              <a:t>Redirect link</a:t>
            </a:r>
            <a:endParaRPr lang="zh-CN" altLang="en-US" sz="1400" dirty="0">
              <a:solidFill>
                <a:srgbClr val="FF0000"/>
              </a:solidFill>
              <a:highlight>
                <a:srgbClr val="FFFFFF"/>
              </a:highlight>
            </a:endParaRPr>
          </a:p>
        </p:txBody>
      </p:sp>
      <p:sp>
        <p:nvSpPr>
          <p:cNvPr id="12" name="文本框 11">
            <a:extLst>
              <a:ext uri="{FF2B5EF4-FFF2-40B4-BE49-F238E27FC236}">
                <a16:creationId xmlns:a16="http://schemas.microsoft.com/office/drawing/2014/main" id="{F928375F-24DF-C83A-2726-3038395A6A01}"/>
              </a:ext>
            </a:extLst>
          </p:cNvPr>
          <p:cNvSpPr txBox="1"/>
          <p:nvPr/>
        </p:nvSpPr>
        <p:spPr>
          <a:xfrm rot="5400000">
            <a:off x="2634034" y="4484076"/>
            <a:ext cx="1966038" cy="327077"/>
          </a:xfrm>
          <a:prstGeom prst="rect">
            <a:avLst/>
          </a:prstGeom>
          <a:noFill/>
        </p:spPr>
        <p:txBody>
          <a:bodyPr wrap="square" rtlCol="0">
            <a:spAutoFit/>
          </a:bodyPr>
          <a:lstStyle/>
          <a:p>
            <a:pPr>
              <a:lnSpc>
                <a:spcPct val="120000"/>
              </a:lnSpc>
            </a:pPr>
            <a:r>
              <a:rPr lang="en-US" altLang="zh-CN" sz="1400" dirty="0">
                <a:solidFill>
                  <a:srgbClr val="FF0000"/>
                </a:solidFill>
                <a:highlight>
                  <a:srgbClr val="FFFFFF"/>
                </a:highlight>
              </a:rPr>
              <a:t>404 error</a:t>
            </a:r>
            <a:endParaRPr lang="zh-CN" altLang="en-US" sz="1400" dirty="0">
              <a:solidFill>
                <a:srgbClr val="FF0000"/>
              </a:solidFill>
              <a:highlight>
                <a:srgbClr val="FFFFFF"/>
              </a:highlight>
            </a:endParaRPr>
          </a:p>
        </p:txBody>
      </p:sp>
      <p:sp>
        <p:nvSpPr>
          <p:cNvPr id="13" name="文本框 12">
            <a:extLst>
              <a:ext uri="{FF2B5EF4-FFF2-40B4-BE49-F238E27FC236}">
                <a16:creationId xmlns:a16="http://schemas.microsoft.com/office/drawing/2014/main" id="{A2E5A818-F7D3-2D2D-87AA-6C99C32A0F20}"/>
              </a:ext>
            </a:extLst>
          </p:cNvPr>
          <p:cNvSpPr txBox="1"/>
          <p:nvPr/>
        </p:nvSpPr>
        <p:spPr>
          <a:xfrm>
            <a:off x="3660535" y="4958974"/>
            <a:ext cx="469319" cy="327077"/>
          </a:xfrm>
          <a:prstGeom prst="rect">
            <a:avLst/>
          </a:prstGeom>
          <a:noFill/>
        </p:spPr>
        <p:txBody>
          <a:bodyPr wrap="square" rtlCol="0">
            <a:spAutoFit/>
          </a:bodyPr>
          <a:lstStyle/>
          <a:p>
            <a:pPr>
              <a:lnSpc>
                <a:spcPct val="120000"/>
              </a:lnSpc>
            </a:pPr>
            <a:r>
              <a:rPr lang="en-US" altLang="zh-CN" sz="1400" dirty="0">
                <a:highlight>
                  <a:srgbClr val="CCFFCC"/>
                </a:highlight>
              </a:rPr>
              <a:t>No</a:t>
            </a:r>
            <a:endParaRPr lang="zh-CN" altLang="en-US" sz="1400" dirty="0">
              <a:highlight>
                <a:srgbClr val="CCFFCC"/>
              </a:highlight>
            </a:endParaRPr>
          </a:p>
        </p:txBody>
      </p:sp>
      <p:sp>
        <p:nvSpPr>
          <p:cNvPr id="14" name="文本框 13">
            <a:extLst>
              <a:ext uri="{FF2B5EF4-FFF2-40B4-BE49-F238E27FC236}">
                <a16:creationId xmlns:a16="http://schemas.microsoft.com/office/drawing/2014/main" id="{4B8C98BE-2496-4DBD-0174-4580EF250B59}"/>
              </a:ext>
            </a:extLst>
          </p:cNvPr>
          <p:cNvSpPr txBox="1"/>
          <p:nvPr/>
        </p:nvSpPr>
        <p:spPr>
          <a:xfrm>
            <a:off x="4327422" y="5303557"/>
            <a:ext cx="520860" cy="327077"/>
          </a:xfrm>
          <a:prstGeom prst="rect">
            <a:avLst/>
          </a:prstGeom>
          <a:noFill/>
        </p:spPr>
        <p:txBody>
          <a:bodyPr wrap="square" rtlCol="0">
            <a:spAutoFit/>
          </a:bodyPr>
          <a:lstStyle/>
          <a:p>
            <a:pPr>
              <a:lnSpc>
                <a:spcPct val="120000"/>
              </a:lnSpc>
            </a:pPr>
            <a:r>
              <a:rPr lang="en-US" altLang="zh-CN" sz="1400" dirty="0">
                <a:solidFill>
                  <a:srgbClr val="FF0000"/>
                </a:solidFill>
                <a:highlight>
                  <a:srgbClr val="CCFFCC"/>
                </a:highlight>
              </a:rPr>
              <a:t>Yes</a:t>
            </a:r>
            <a:endParaRPr lang="zh-CN" altLang="en-US" sz="1400" dirty="0">
              <a:solidFill>
                <a:srgbClr val="FF0000"/>
              </a:solidFill>
              <a:highlight>
                <a:srgbClr val="CCFFCC"/>
              </a:highlight>
            </a:endParaRPr>
          </a:p>
        </p:txBody>
      </p:sp>
      <p:sp>
        <p:nvSpPr>
          <p:cNvPr id="15" name="文本框 14">
            <a:extLst>
              <a:ext uri="{FF2B5EF4-FFF2-40B4-BE49-F238E27FC236}">
                <a16:creationId xmlns:a16="http://schemas.microsoft.com/office/drawing/2014/main" id="{EB2B6E3C-4C36-D7A1-26E7-E9D4A701383D}"/>
              </a:ext>
            </a:extLst>
          </p:cNvPr>
          <p:cNvSpPr txBox="1"/>
          <p:nvPr/>
        </p:nvSpPr>
        <p:spPr>
          <a:xfrm>
            <a:off x="3982614" y="3797987"/>
            <a:ext cx="1543115" cy="585610"/>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Keyword filtering system</a:t>
            </a:r>
            <a:endParaRPr lang="zh-CN" altLang="en-US" sz="1400" dirty="0">
              <a:highlight>
                <a:srgbClr val="FFFFFF"/>
              </a:highlight>
            </a:endParaRPr>
          </a:p>
        </p:txBody>
      </p:sp>
      <p:sp>
        <p:nvSpPr>
          <p:cNvPr id="16" name="文本框 15">
            <a:extLst>
              <a:ext uri="{FF2B5EF4-FFF2-40B4-BE49-F238E27FC236}">
                <a16:creationId xmlns:a16="http://schemas.microsoft.com/office/drawing/2014/main" id="{6E20F06B-7912-CFE6-9385-CA8ADF87F06E}"/>
              </a:ext>
            </a:extLst>
          </p:cNvPr>
          <p:cNvSpPr txBox="1"/>
          <p:nvPr/>
        </p:nvSpPr>
        <p:spPr>
          <a:xfrm>
            <a:off x="3875096" y="4832972"/>
            <a:ext cx="1966038" cy="327077"/>
          </a:xfrm>
          <a:prstGeom prst="rect">
            <a:avLst/>
          </a:prstGeom>
          <a:noFill/>
        </p:spPr>
        <p:txBody>
          <a:bodyPr wrap="square" rtlCol="0">
            <a:spAutoFit/>
          </a:bodyPr>
          <a:lstStyle/>
          <a:p>
            <a:pPr>
              <a:lnSpc>
                <a:spcPct val="120000"/>
              </a:lnSpc>
            </a:pPr>
            <a:r>
              <a:rPr lang="en-US" altLang="zh-CN" sz="1400" dirty="0">
                <a:highlight>
                  <a:srgbClr val="FFFFFF"/>
                </a:highlight>
              </a:rPr>
              <a:t>If page has keyword?</a:t>
            </a:r>
            <a:endParaRPr lang="zh-CN" altLang="en-US" sz="1400" dirty="0">
              <a:highlight>
                <a:srgbClr val="FFFFFF"/>
              </a:highlight>
            </a:endParaRPr>
          </a:p>
        </p:txBody>
      </p:sp>
      <p:sp>
        <p:nvSpPr>
          <p:cNvPr id="17" name="文本框 16">
            <a:extLst>
              <a:ext uri="{FF2B5EF4-FFF2-40B4-BE49-F238E27FC236}">
                <a16:creationId xmlns:a16="http://schemas.microsoft.com/office/drawing/2014/main" id="{63771285-9F24-55D4-92EB-F11B2C5BD56F}"/>
              </a:ext>
            </a:extLst>
          </p:cNvPr>
          <p:cNvSpPr txBox="1"/>
          <p:nvPr/>
        </p:nvSpPr>
        <p:spPr>
          <a:xfrm>
            <a:off x="7515361" y="2410999"/>
            <a:ext cx="1966038" cy="327077"/>
          </a:xfrm>
          <a:prstGeom prst="rect">
            <a:avLst/>
          </a:prstGeom>
          <a:noFill/>
        </p:spPr>
        <p:txBody>
          <a:bodyPr wrap="square" rtlCol="0">
            <a:spAutoFit/>
          </a:bodyPr>
          <a:lstStyle/>
          <a:p>
            <a:pPr>
              <a:lnSpc>
                <a:spcPct val="120000"/>
              </a:lnSpc>
            </a:pPr>
            <a:r>
              <a:rPr lang="en-US" altLang="zh-CN" sz="1400" dirty="0">
                <a:highlight>
                  <a:srgbClr val="FFFFFF"/>
                </a:highlight>
              </a:rPr>
              <a:t>Manage backlist</a:t>
            </a:r>
            <a:endParaRPr lang="zh-CN" altLang="en-US" sz="1400" dirty="0">
              <a:highlight>
                <a:srgbClr val="FFFFFF"/>
              </a:highlight>
            </a:endParaRPr>
          </a:p>
        </p:txBody>
      </p:sp>
      <p:sp>
        <p:nvSpPr>
          <p:cNvPr id="18" name="文本框 17">
            <a:extLst>
              <a:ext uri="{FF2B5EF4-FFF2-40B4-BE49-F238E27FC236}">
                <a16:creationId xmlns:a16="http://schemas.microsoft.com/office/drawing/2014/main" id="{0A4F5D57-4A12-1640-A0F9-797407EE045E}"/>
              </a:ext>
            </a:extLst>
          </p:cNvPr>
          <p:cNvSpPr txBox="1"/>
          <p:nvPr/>
        </p:nvSpPr>
        <p:spPr>
          <a:xfrm>
            <a:off x="7670734" y="4102189"/>
            <a:ext cx="1966038" cy="327077"/>
          </a:xfrm>
          <a:prstGeom prst="rect">
            <a:avLst/>
          </a:prstGeom>
          <a:noFill/>
        </p:spPr>
        <p:txBody>
          <a:bodyPr wrap="square" rtlCol="0">
            <a:spAutoFit/>
          </a:bodyPr>
          <a:lstStyle/>
          <a:p>
            <a:pPr>
              <a:lnSpc>
                <a:spcPct val="120000"/>
              </a:lnSpc>
            </a:pPr>
            <a:r>
              <a:rPr lang="en-US" altLang="zh-CN" sz="1400" dirty="0">
                <a:highlight>
                  <a:srgbClr val="FFFFFF"/>
                </a:highlight>
              </a:rPr>
              <a:t>Clear on time</a:t>
            </a:r>
            <a:endParaRPr lang="zh-CN" altLang="en-US" sz="1400" dirty="0">
              <a:highlight>
                <a:srgbClr val="FFFFFF"/>
              </a:highlight>
            </a:endParaRPr>
          </a:p>
        </p:txBody>
      </p:sp>
      <p:sp>
        <p:nvSpPr>
          <p:cNvPr id="19" name="文本框 18">
            <a:extLst>
              <a:ext uri="{FF2B5EF4-FFF2-40B4-BE49-F238E27FC236}">
                <a16:creationId xmlns:a16="http://schemas.microsoft.com/office/drawing/2014/main" id="{1865B2EB-64CC-8010-E48D-6ED5F8BDFBD7}"/>
              </a:ext>
            </a:extLst>
          </p:cNvPr>
          <p:cNvSpPr txBox="1"/>
          <p:nvPr/>
        </p:nvSpPr>
        <p:spPr>
          <a:xfrm>
            <a:off x="7637339" y="5467095"/>
            <a:ext cx="1966038" cy="327077"/>
          </a:xfrm>
          <a:prstGeom prst="rect">
            <a:avLst/>
          </a:prstGeom>
          <a:noFill/>
        </p:spPr>
        <p:txBody>
          <a:bodyPr wrap="square" rtlCol="0">
            <a:spAutoFit/>
          </a:bodyPr>
          <a:lstStyle/>
          <a:p>
            <a:pPr>
              <a:lnSpc>
                <a:spcPct val="120000"/>
              </a:lnSpc>
            </a:pPr>
            <a:r>
              <a:rPr lang="en-US" altLang="zh-CN" sz="1400" dirty="0">
                <a:highlight>
                  <a:srgbClr val="FFFFFF"/>
                </a:highlight>
              </a:rPr>
              <a:t>Manage keyword</a:t>
            </a:r>
            <a:endParaRPr lang="zh-CN" altLang="en-US" sz="1400" dirty="0">
              <a:highlight>
                <a:srgbClr val="FFFFFF"/>
              </a:highlight>
            </a:endParaRPr>
          </a:p>
        </p:txBody>
      </p:sp>
      <p:sp>
        <p:nvSpPr>
          <p:cNvPr id="20" name="文本框 19">
            <a:extLst>
              <a:ext uri="{FF2B5EF4-FFF2-40B4-BE49-F238E27FC236}">
                <a16:creationId xmlns:a16="http://schemas.microsoft.com/office/drawing/2014/main" id="{77902B28-6432-6C15-55DF-502E0C71663E}"/>
              </a:ext>
            </a:extLst>
          </p:cNvPr>
          <p:cNvSpPr txBox="1"/>
          <p:nvPr/>
        </p:nvSpPr>
        <p:spPr>
          <a:xfrm>
            <a:off x="6176634" y="5602062"/>
            <a:ext cx="933292" cy="585610"/>
          </a:xfrm>
          <a:prstGeom prst="rect">
            <a:avLst/>
          </a:prstGeom>
          <a:noFill/>
        </p:spPr>
        <p:txBody>
          <a:bodyPr wrap="square" rtlCol="0">
            <a:spAutoFit/>
          </a:bodyPr>
          <a:lstStyle/>
          <a:p>
            <a:pPr algn="ctr">
              <a:lnSpc>
                <a:spcPct val="120000"/>
              </a:lnSpc>
            </a:pPr>
            <a:r>
              <a:rPr lang="en-US" altLang="zh-CN" sz="1400" dirty="0" err="1">
                <a:highlight>
                  <a:srgbClr val="BEBFBF"/>
                </a:highlight>
              </a:rPr>
              <a:t>sensitivekeywords</a:t>
            </a:r>
            <a:endParaRPr lang="zh-CN" altLang="en-US" sz="1400" dirty="0">
              <a:highlight>
                <a:srgbClr val="BEBFBF"/>
              </a:highlight>
            </a:endParaRPr>
          </a:p>
        </p:txBody>
      </p:sp>
      <p:sp>
        <p:nvSpPr>
          <p:cNvPr id="21" name="文本框 20">
            <a:extLst>
              <a:ext uri="{FF2B5EF4-FFF2-40B4-BE49-F238E27FC236}">
                <a16:creationId xmlns:a16="http://schemas.microsoft.com/office/drawing/2014/main" id="{130107EC-9AE5-9660-9747-D0A4F1237469}"/>
              </a:ext>
            </a:extLst>
          </p:cNvPr>
          <p:cNvSpPr txBox="1"/>
          <p:nvPr/>
        </p:nvSpPr>
        <p:spPr>
          <a:xfrm>
            <a:off x="6150927" y="4042340"/>
            <a:ext cx="1041306" cy="585610"/>
          </a:xfrm>
          <a:prstGeom prst="rect">
            <a:avLst/>
          </a:prstGeom>
          <a:noFill/>
        </p:spPr>
        <p:txBody>
          <a:bodyPr wrap="square" rtlCol="0">
            <a:spAutoFit/>
          </a:bodyPr>
          <a:lstStyle/>
          <a:p>
            <a:pPr algn="ctr">
              <a:lnSpc>
                <a:spcPct val="120000"/>
              </a:lnSpc>
            </a:pPr>
            <a:r>
              <a:rPr lang="en-US" altLang="zh-CN" sz="1400" dirty="0">
                <a:solidFill>
                  <a:schemeClr val="bg1"/>
                </a:solidFill>
                <a:highlight>
                  <a:srgbClr val="414040"/>
                </a:highlight>
              </a:rPr>
              <a:t>Temporary blacklist</a:t>
            </a:r>
            <a:endParaRPr lang="zh-CN" altLang="en-US" sz="1400" dirty="0">
              <a:solidFill>
                <a:schemeClr val="bg1"/>
              </a:solidFill>
              <a:highlight>
                <a:srgbClr val="414040"/>
              </a:highlight>
            </a:endParaRPr>
          </a:p>
        </p:txBody>
      </p:sp>
      <p:sp>
        <p:nvSpPr>
          <p:cNvPr id="22" name="文本框 21">
            <a:extLst>
              <a:ext uri="{FF2B5EF4-FFF2-40B4-BE49-F238E27FC236}">
                <a16:creationId xmlns:a16="http://schemas.microsoft.com/office/drawing/2014/main" id="{D92CED56-D18B-3687-54B4-49D4004B8873}"/>
              </a:ext>
            </a:extLst>
          </p:cNvPr>
          <p:cNvSpPr txBox="1"/>
          <p:nvPr/>
        </p:nvSpPr>
        <p:spPr>
          <a:xfrm>
            <a:off x="6102962" y="2500299"/>
            <a:ext cx="1095313" cy="585610"/>
          </a:xfrm>
          <a:prstGeom prst="rect">
            <a:avLst/>
          </a:prstGeom>
          <a:noFill/>
        </p:spPr>
        <p:txBody>
          <a:bodyPr wrap="square" rtlCol="0">
            <a:spAutoFit/>
          </a:bodyPr>
          <a:lstStyle/>
          <a:p>
            <a:pPr algn="ctr">
              <a:lnSpc>
                <a:spcPct val="120000"/>
              </a:lnSpc>
            </a:pPr>
            <a:r>
              <a:rPr lang="en-US" altLang="zh-CN" sz="1400" dirty="0">
                <a:solidFill>
                  <a:schemeClr val="bg1"/>
                </a:solidFill>
                <a:highlight>
                  <a:srgbClr val="414040"/>
                </a:highlight>
              </a:rPr>
              <a:t>Permanent blacklist</a:t>
            </a:r>
            <a:endParaRPr lang="zh-CN" altLang="en-US" sz="1400" dirty="0">
              <a:solidFill>
                <a:schemeClr val="bg1"/>
              </a:solidFill>
              <a:highlight>
                <a:srgbClr val="414040"/>
              </a:highlight>
            </a:endParaRPr>
          </a:p>
        </p:txBody>
      </p:sp>
      <p:sp>
        <p:nvSpPr>
          <p:cNvPr id="23" name="文本框 22">
            <a:extLst>
              <a:ext uri="{FF2B5EF4-FFF2-40B4-BE49-F238E27FC236}">
                <a16:creationId xmlns:a16="http://schemas.microsoft.com/office/drawing/2014/main" id="{495C2B8A-5955-586C-E133-AC56D506CF78}"/>
              </a:ext>
            </a:extLst>
          </p:cNvPr>
          <p:cNvSpPr txBox="1"/>
          <p:nvPr/>
        </p:nvSpPr>
        <p:spPr>
          <a:xfrm>
            <a:off x="3943350" y="5664484"/>
            <a:ext cx="1705871" cy="585610"/>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Update temporary blocklist</a:t>
            </a:r>
            <a:endParaRPr lang="zh-CN" altLang="en-US" sz="1400" dirty="0">
              <a:highlight>
                <a:srgbClr val="FFFFFF"/>
              </a:highlight>
            </a:endParaRPr>
          </a:p>
        </p:txBody>
      </p:sp>
      <p:sp>
        <p:nvSpPr>
          <p:cNvPr id="24" name="文本框 23">
            <a:extLst>
              <a:ext uri="{FF2B5EF4-FFF2-40B4-BE49-F238E27FC236}">
                <a16:creationId xmlns:a16="http://schemas.microsoft.com/office/drawing/2014/main" id="{0312F535-4A6C-21F5-9C6E-4B58BB40F72B}"/>
              </a:ext>
            </a:extLst>
          </p:cNvPr>
          <p:cNvSpPr txBox="1"/>
          <p:nvPr/>
        </p:nvSpPr>
        <p:spPr>
          <a:xfrm>
            <a:off x="2963164" y="1259976"/>
            <a:ext cx="6375528" cy="396583"/>
          </a:xfrm>
          <a:prstGeom prst="rect">
            <a:avLst/>
          </a:prstGeom>
          <a:noFill/>
        </p:spPr>
        <p:txBody>
          <a:bodyPr wrap="none" rtlCol="0">
            <a:spAutoFit/>
          </a:bodyPr>
          <a:lstStyle/>
          <a:p>
            <a:pPr algn="just">
              <a:lnSpc>
                <a:spcPct val="120000"/>
              </a:lnSpc>
            </a:pPr>
            <a:r>
              <a:rPr kumimoji="1" lang="en-US" altLang="zh-CN" b="1" dirty="0">
                <a:latin typeface="+mj-ea"/>
                <a:ea typeface="+mj-ea"/>
              </a:rPr>
              <a:t>Example process of IP blocking and keyword filtering</a:t>
            </a:r>
            <a:endParaRPr kumimoji="1" lang="zh-CN" altLang="en-US" b="1" dirty="0">
              <a:latin typeface="+mj-ea"/>
              <a:ea typeface="+mj-ea"/>
            </a:endParaRPr>
          </a:p>
        </p:txBody>
      </p:sp>
    </p:spTree>
    <p:extLst>
      <p:ext uri="{BB962C8B-B14F-4D97-AF65-F5344CB8AC3E}">
        <p14:creationId xmlns:p14="http://schemas.microsoft.com/office/powerpoint/2010/main" val="1929139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C630A-900D-D9FD-7121-1284CF384495}"/>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6A47C3E-5913-6F21-88BB-68B239448515}"/>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E74E918F-BBB8-FC4A-B7CE-1200063538B0}"/>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3D75FF-94F6-F948-0490-2E2DECF1CFAA}"/>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Keyword Filtering</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46055ECF-1E16-C0C4-5B95-FB9E87E200BD}"/>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AE26783-778D-D95A-2B27-7F6C2B869103}"/>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316FF45-9539-B97D-036A-D9B3359ADAB1}"/>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343BB9-CAE7-A626-7567-D1E095B2656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A335C3AE-3D67-0C40-B89E-A652025A8CF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AB0E8CA-5F80-2853-07FF-F202820D19AE}"/>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2" name="任意多边形: 形状 1">
            <a:extLst>
              <a:ext uri="{FF2B5EF4-FFF2-40B4-BE49-F238E27FC236}">
                <a16:creationId xmlns:a16="http://schemas.microsoft.com/office/drawing/2014/main" id="{22DE8BCC-4EE8-CDD1-6621-DBF9F2B7D336}"/>
              </a:ext>
            </a:extLst>
          </p:cNvPr>
          <p:cNvSpPr/>
          <p:nvPr/>
        </p:nvSpPr>
        <p:spPr>
          <a:xfrm>
            <a:off x="713740"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3" name="文本框 2">
            <a:extLst>
              <a:ext uri="{FF2B5EF4-FFF2-40B4-BE49-F238E27FC236}">
                <a16:creationId xmlns:a16="http://schemas.microsoft.com/office/drawing/2014/main" id="{762715CB-098E-95FD-6F8E-2A94DE6CB0E2}"/>
              </a:ext>
            </a:extLst>
          </p:cNvPr>
          <p:cNvSpPr txBox="1"/>
          <p:nvPr/>
        </p:nvSpPr>
        <p:spPr>
          <a:xfrm>
            <a:off x="1165860" y="2839691"/>
            <a:ext cx="2425700" cy="3057568"/>
          </a:xfrm>
          <a:prstGeom prst="rect">
            <a:avLst/>
          </a:prstGeom>
          <a:noFill/>
        </p:spPr>
        <p:txBody>
          <a:bodyPr wrap="square">
            <a:spAutoFit/>
          </a:bodyPr>
          <a:lstStyle/>
          <a:p>
            <a:pPr algn="ctr">
              <a:lnSpc>
                <a:spcPct val="120000"/>
              </a:lnSpc>
            </a:pPr>
            <a:r>
              <a:rPr lang="en-US" altLang="zh-CN" dirty="0">
                <a:latin typeface="+mn-ea"/>
              </a:rPr>
              <a:t>keyword filtering in routers, gateways, and firewalls to identify URLs and data packets can be used to restrict external communications within the intranet.</a:t>
            </a:r>
          </a:p>
        </p:txBody>
      </p:sp>
      <p:sp>
        <p:nvSpPr>
          <p:cNvPr id="4" name="矩形: 圆角 5">
            <a:extLst>
              <a:ext uri="{FF2B5EF4-FFF2-40B4-BE49-F238E27FC236}">
                <a16:creationId xmlns:a16="http://schemas.microsoft.com/office/drawing/2014/main" id="{5B5B0DD9-6690-9742-4791-8540114364C4}"/>
              </a:ext>
            </a:extLst>
          </p:cNvPr>
          <p:cNvSpPr>
            <a:spLocks/>
          </p:cNvSpPr>
          <p:nvPr/>
        </p:nvSpPr>
        <p:spPr>
          <a:xfrm>
            <a:off x="1165860"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5" name="文本框 4">
            <a:extLst>
              <a:ext uri="{FF2B5EF4-FFF2-40B4-BE49-F238E27FC236}">
                <a16:creationId xmlns:a16="http://schemas.microsoft.com/office/drawing/2014/main" id="{7B5DC5A7-211A-DB75-0469-8126838300A7}"/>
              </a:ext>
            </a:extLst>
          </p:cNvPr>
          <p:cNvSpPr txBox="1"/>
          <p:nvPr/>
        </p:nvSpPr>
        <p:spPr>
          <a:xfrm>
            <a:off x="1165860" y="2161431"/>
            <a:ext cx="2425700" cy="338554"/>
          </a:xfrm>
          <a:prstGeom prst="rect">
            <a:avLst/>
          </a:prstGeom>
          <a:noFill/>
        </p:spPr>
        <p:txBody>
          <a:bodyPr wrap="square" rtlCol="0">
            <a:spAutoFit/>
          </a:bodyPr>
          <a:lstStyle/>
          <a:p>
            <a:pPr algn="ctr"/>
            <a:r>
              <a:rPr lang="en-US" altLang="zh-CN" sz="1600" b="1" dirty="0">
                <a:latin typeface="+mj-ea"/>
                <a:ea typeface="+mj-ea"/>
              </a:rPr>
              <a:t>Router level</a:t>
            </a:r>
            <a:endParaRPr lang="zh-CN" altLang="en-US" sz="1600" b="1" dirty="0">
              <a:latin typeface="+mj-ea"/>
              <a:ea typeface="+mj-ea"/>
            </a:endParaRPr>
          </a:p>
        </p:txBody>
      </p:sp>
      <p:sp>
        <p:nvSpPr>
          <p:cNvPr id="6" name="任意多边形: 形状 19">
            <a:extLst>
              <a:ext uri="{FF2B5EF4-FFF2-40B4-BE49-F238E27FC236}">
                <a16:creationId xmlns:a16="http://schemas.microsoft.com/office/drawing/2014/main" id="{443619C9-93ED-57D0-534F-F5B3FEDA7C99}"/>
              </a:ext>
            </a:extLst>
          </p:cNvPr>
          <p:cNvSpPr/>
          <p:nvPr/>
        </p:nvSpPr>
        <p:spPr>
          <a:xfrm>
            <a:off x="8148319"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7" name="文本框 6">
            <a:extLst>
              <a:ext uri="{FF2B5EF4-FFF2-40B4-BE49-F238E27FC236}">
                <a16:creationId xmlns:a16="http://schemas.microsoft.com/office/drawing/2014/main" id="{12F8A235-F4E2-3588-50AD-B8C7D35E191A}"/>
              </a:ext>
            </a:extLst>
          </p:cNvPr>
          <p:cNvSpPr txBox="1"/>
          <p:nvPr/>
        </p:nvSpPr>
        <p:spPr>
          <a:xfrm>
            <a:off x="8600439" y="2839691"/>
            <a:ext cx="2425700" cy="2060372"/>
          </a:xfrm>
          <a:prstGeom prst="rect">
            <a:avLst/>
          </a:prstGeom>
          <a:noFill/>
        </p:spPr>
        <p:txBody>
          <a:bodyPr wrap="square">
            <a:spAutoFit/>
          </a:bodyPr>
          <a:lstStyle/>
          <a:p>
            <a:pPr algn="ctr">
              <a:lnSpc>
                <a:spcPct val="120000"/>
              </a:lnSpc>
            </a:pPr>
            <a:r>
              <a:rPr lang="en-US" altLang="zh-CN" dirty="0">
                <a:latin typeface="+mn-ea"/>
              </a:rPr>
              <a:t>The network application software itself comes with a keyword list to process the specified keywords.</a:t>
            </a:r>
          </a:p>
        </p:txBody>
      </p:sp>
      <p:sp>
        <p:nvSpPr>
          <p:cNvPr id="8" name="矩形: 圆角 21">
            <a:extLst>
              <a:ext uri="{FF2B5EF4-FFF2-40B4-BE49-F238E27FC236}">
                <a16:creationId xmlns:a16="http://schemas.microsoft.com/office/drawing/2014/main" id="{8D27F545-7A45-EC1D-43BF-2E3E542BDA23}"/>
              </a:ext>
            </a:extLst>
          </p:cNvPr>
          <p:cNvSpPr>
            <a:spLocks/>
          </p:cNvSpPr>
          <p:nvPr/>
        </p:nvSpPr>
        <p:spPr>
          <a:xfrm>
            <a:off x="8600439"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9" name="文本框 8">
            <a:extLst>
              <a:ext uri="{FF2B5EF4-FFF2-40B4-BE49-F238E27FC236}">
                <a16:creationId xmlns:a16="http://schemas.microsoft.com/office/drawing/2014/main" id="{B0D9ABCE-8FD8-B0C5-0ED9-762AD73733DC}"/>
              </a:ext>
            </a:extLst>
          </p:cNvPr>
          <p:cNvSpPr txBox="1"/>
          <p:nvPr/>
        </p:nvSpPr>
        <p:spPr>
          <a:xfrm>
            <a:off x="8600439" y="2161431"/>
            <a:ext cx="2425700" cy="338554"/>
          </a:xfrm>
          <a:prstGeom prst="rect">
            <a:avLst/>
          </a:prstGeom>
          <a:noFill/>
        </p:spPr>
        <p:txBody>
          <a:bodyPr wrap="square" rtlCol="0">
            <a:spAutoFit/>
          </a:bodyPr>
          <a:lstStyle/>
          <a:p>
            <a:pPr algn="ctr"/>
            <a:r>
              <a:rPr lang="en-US" altLang="zh-CN" sz="1600" b="1" dirty="0">
                <a:latin typeface="+mj-ea"/>
                <a:ea typeface="+mj-ea"/>
              </a:rPr>
              <a:t>Application level</a:t>
            </a:r>
            <a:endParaRPr lang="zh-CN" altLang="en-US" sz="1600" b="1" dirty="0">
              <a:latin typeface="+mj-ea"/>
              <a:ea typeface="+mj-ea"/>
            </a:endParaRPr>
          </a:p>
        </p:txBody>
      </p:sp>
      <p:sp>
        <p:nvSpPr>
          <p:cNvPr id="10" name="任意多边形: 形状 23">
            <a:extLst>
              <a:ext uri="{FF2B5EF4-FFF2-40B4-BE49-F238E27FC236}">
                <a16:creationId xmlns:a16="http://schemas.microsoft.com/office/drawing/2014/main" id="{6B383A16-FC78-90C0-136E-FE40AF4B9031}"/>
              </a:ext>
            </a:extLst>
          </p:cNvPr>
          <p:cNvSpPr/>
          <p:nvPr/>
        </p:nvSpPr>
        <p:spPr>
          <a:xfrm>
            <a:off x="4491738"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11" name="文本框 10">
            <a:extLst>
              <a:ext uri="{FF2B5EF4-FFF2-40B4-BE49-F238E27FC236}">
                <a16:creationId xmlns:a16="http://schemas.microsoft.com/office/drawing/2014/main" id="{A48B1784-7597-3470-9AD3-7474BB093C84}"/>
              </a:ext>
            </a:extLst>
          </p:cNvPr>
          <p:cNvSpPr txBox="1"/>
          <p:nvPr/>
        </p:nvSpPr>
        <p:spPr>
          <a:xfrm>
            <a:off x="4943858" y="2839691"/>
            <a:ext cx="2425700" cy="3389967"/>
          </a:xfrm>
          <a:prstGeom prst="rect">
            <a:avLst/>
          </a:prstGeom>
          <a:noFill/>
        </p:spPr>
        <p:txBody>
          <a:bodyPr wrap="square">
            <a:spAutoFit/>
          </a:bodyPr>
          <a:lstStyle/>
          <a:p>
            <a:pPr algn="ctr">
              <a:lnSpc>
                <a:spcPct val="120000"/>
              </a:lnSpc>
            </a:pPr>
            <a:r>
              <a:rPr lang="en-US" altLang="zh-CN" dirty="0">
                <a:latin typeface="+mn-ea"/>
              </a:rPr>
              <a:t>Server-side filtering of Internet applications such as forums, online games, and news comments, often used to control speech that is pornographic, violent, religious, or other policy requirements</a:t>
            </a:r>
          </a:p>
        </p:txBody>
      </p:sp>
      <p:sp>
        <p:nvSpPr>
          <p:cNvPr id="12" name="矩形: 圆角 25">
            <a:extLst>
              <a:ext uri="{FF2B5EF4-FFF2-40B4-BE49-F238E27FC236}">
                <a16:creationId xmlns:a16="http://schemas.microsoft.com/office/drawing/2014/main" id="{DCC2C5BC-A934-BB3B-9EFA-E2BE47A888C9}"/>
              </a:ext>
            </a:extLst>
          </p:cNvPr>
          <p:cNvSpPr>
            <a:spLocks/>
          </p:cNvSpPr>
          <p:nvPr/>
        </p:nvSpPr>
        <p:spPr>
          <a:xfrm>
            <a:off x="4943858"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3" name="文本框 12">
            <a:extLst>
              <a:ext uri="{FF2B5EF4-FFF2-40B4-BE49-F238E27FC236}">
                <a16:creationId xmlns:a16="http://schemas.microsoft.com/office/drawing/2014/main" id="{C517C302-3BE0-9187-8A4A-CBD8B144D071}"/>
              </a:ext>
            </a:extLst>
          </p:cNvPr>
          <p:cNvSpPr txBox="1"/>
          <p:nvPr/>
        </p:nvSpPr>
        <p:spPr>
          <a:xfrm>
            <a:off x="4943858" y="2161431"/>
            <a:ext cx="2425700" cy="338554"/>
          </a:xfrm>
          <a:prstGeom prst="rect">
            <a:avLst/>
          </a:prstGeom>
          <a:noFill/>
        </p:spPr>
        <p:txBody>
          <a:bodyPr wrap="square" rtlCol="0">
            <a:spAutoFit/>
          </a:bodyPr>
          <a:lstStyle/>
          <a:p>
            <a:pPr algn="ctr"/>
            <a:r>
              <a:rPr lang="en-US" altLang="zh-CN" sz="1600" b="1" dirty="0">
                <a:latin typeface="+mj-ea"/>
                <a:ea typeface="+mj-ea"/>
              </a:rPr>
              <a:t>Web service level</a:t>
            </a:r>
            <a:endParaRPr lang="zh-CN" altLang="en-US" sz="1600" b="1" dirty="0">
              <a:latin typeface="+mj-ea"/>
              <a:ea typeface="+mj-ea"/>
            </a:endParaRPr>
          </a:p>
        </p:txBody>
      </p:sp>
    </p:spTree>
    <p:extLst>
      <p:ext uri="{BB962C8B-B14F-4D97-AF65-F5344CB8AC3E}">
        <p14:creationId xmlns:p14="http://schemas.microsoft.com/office/powerpoint/2010/main" val="2034997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41">
            <a:extLst>
              <a:ext uri="{FF2B5EF4-FFF2-40B4-BE49-F238E27FC236}">
                <a16:creationId xmlns:a16="http://schemas.microsoft.com/office/drawing/2014/main" id="{39C95B31-6074-405E-997E-C70B5BD3EDDD}"/>
              </a:ext>
            </a:extLst>
          </p:cNvPr>
          <p:cNvSpPr txBox="1"/>
          <p:nvPr/>
        </p:nvSpPr>
        <p:spPr>
          <a:xfrm>
            <a:off x="3489386" y="3636620"/>
            <a:ext cx="2150875" cy="461665"/>
          </a:xfrm>
          <a:prstGeom prst="rect">
            <a:avLst/>
          </a:prstGeom>
          <a:noFill/>
        </p:spPr>
        <p:txBody>
          <a:bodyPr wrap="square" rtlCol="0" anchor="ctr">
            <a:spAutoFit/>
          </a:bodyPr>
          <a:lstStyle/>
          <a:p>
            <a:r>
              <a:rPr lang="en-US" altLang="zh-CN" sz="2400" b="1" dirty="0">
                <a:latin typeface="+mj-ea"/>
                <a:ea typeface="+mj-ea"/>
              </a:rPr>
              <a:t>Introduction</a:t>
            </a:r>
            <a:endParaRPr lang="zh-CN" altLang="en-US" sz="2400" b="1" dirty="0">
              <a:latin typeface="+mj-ea"/>
              <a:ea typeface="+mj-ea"/>
            </a:endParaRPr>
          </a:p>
        </p:txBody>
      </p:sp>
      <p:sp>
        <p:nvSpPr>
          <p:cNvPr id="80" name="椭圆 79">
            <a:extLst>
              <a:ext uri="{FF2B5EF4-FFF2-40B4-BE49-F238E27FC236}">
                <a16:creationId xmlns:a16="http://schemas.microsoft.com/office/drawing/2014/main" id="{FA94D22A-7D0C-4F92-B38C-DA215BBF8C13}"/>
              </a:ext>
            </a:extLst>
          </p:cNvPr>
          <p:cNvSpPr>
            <a:spLocks/>
          </p:cNvSpPr>
          <p:nvPr/>
        </p:nvSpPr>
        <p:spPr>
          <a:xfrm>
            <a:off x="2728531" y="3629615"/>
            <a:ext cx="660471" cy="660471"/>
          </a:xfrm>
          <a:prstGeom prst="ellipse">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3200" dirty="0">
              <a:solidFill>
                <a:schemeClr val="accent2"/>
              </a:solidFill>
            </a:endParaRPr>
          </a:p>
        </p:txBody>
      </p:sp>
      <p:sp>
        <p:nvSpPr>
          <p:cNvPr id="14" name="文本框 13">
            <a:extLst>
              <a:ext uri="{FF2B5EF4-FFF2-40B4-BE49-F238E27FC236}">
                <a16:creationId xmlns:a16="http://schemas.microsoft.com/office/drawing/2014/main" id="{66B8F9ED-306A-4771-90BE-F0FDBBBEAFE1}"/>
              </a:ext>
            </a:extLst>
          </p:cNvPr>
          <p:cNvSpPr txBox="1"/>
          <p:nvPr/>
        </p:nvSpPr>
        <p:spPr>
          <a:xfrm>
            <a:off x="2861556" y="3747004"/>
            <a:ext cx="394420" cy="425694"/>
          </a:xfrm>
          <a:prstGeom prst="rect">
            <a:avLst/>
          </a:prstGeom>
          <a:noFill/>
        </p:spPr>
        <p:txBody>
          <a:bodyPr wrap="none" lIns="0" tIns="0" rIns="0" bIns="0" rtlCol="0">
            <a:spAutoFit/>
          </a:bodyPr>
          <a:lstStyle/>
          <a:p>
            <a:pPr algn="just"/>
            <a:r>
              <a:rPr lang="en-US" altLang="zh-CN" sz="2800" dirty="0">
                <a:solidFill>
                  <a:schemeClr val="bg1"/>
                </a:solidFill>
              </a:rPr>
              <a:t>01</a:t>
            </a:r>
            <a:endParaRPr lang="zh-CN" altLang="en-US" sz="2800" dirty="0">
              <a:solidFill>
                <a:schemeClr val="bg1"/>
              </a:solidFill>
            </a:endParaRPr>
          </a:p>
        </p:txBody>
      </p:sp>
      <p:sp>
        <p:nvSpPr>
          <p:cNvPr id="64" name="文本框 63">
            <a:extLst>
              <a:ext uri="{FF2B5EF4-FFF2-40B4-BE49-F238E27FC236}">
                <a16:creationId xmlns:a16="http://schemas.microsoft.com/office/drawing/2014/main" id="{C1E97393-35F9-484D-974F-44159917EE93}"/>
              </a:ext>
            </a:extLst>
          </p:cNvPr>
          <p:cNvSpPr txBox="1"/>
          <p:nvPr/>
        </p:nvSpPr>
        <p:spPr>
          <a:xfrm>
            <a:off x="7312594" y="3632200"/>
            <a:ext cx="2150875" cy="470504"/>
          </a:xfrm>
          <a:prstGeom prst="rect">
            <a:avLst/>
          </a:prstGeom>
          <a:noFill/>
        </p:spPr>
        <p:txBody>
          <a:bodyPr wrap="square" rtlCol="0" anchor="ctr">
            <a:spAutoFit/>
          </a:bodyPr>
          <a:lstStyle/>
          <a:p>
            <a:r>
              <a:rPr lang="en-US" altLang="zh-CN" sz="2400" b="1" dirty="0">
                <a:latin typeface="+mj-ea"/>
                <a:ea typeface="+mj-ea"/>
              </a:rPr>
              <a:t>Principles</a:t>
            </a:r>
            <a:endParaRPr lang="zh-CN" altLang="en-US" sz="2400" b="1" dirty="0">
              <a:latin typeface="+mj-ea"/>
              <a:ea typeface="+mj-ea"/>
            </a:endParaRPr>
          </a:p>
        </p:txBody>
      </p:sp>
      <p:sp>
        <p:nvSpPr>
          <p:cNvPr id="65" name="文本框 64">
            <a:extLst>
              <a:ext uri="{FF2B5EF4-FFF2-40B4-BE49-F238E27FC236}">
                <a16:creationId xmlns:a16="http://schemas.microsoft.com/office/drawing/2014/main" id="{12E1E8A8-83C2-4211-AE92-A04AEA701852}"/>
              </a:ext>
            </a:extLst>
          </p:cNvPr>
          <p:cNvSpPr txBox="1"/>
          <p:nvPr/>
        </p:nvSpPr>
        <p:spPr>
          <a:xfrm>
            <a:off x="7312594" y="3962209"/>
            <a:ext cx="2150875" cy="296363"/>
          </a:xfrm>
          <a:prstGeom prst="rect">
            <a:avLst/>
          </a:prstGeom>
          <a:noFill/>
        </p:spPr>
        <p:txBody>
          <a:bodyPr wrap="square" rtlCol="0">
            <a:spAutoFit/>
          </a:bodyPr>
          <a:lstStyle/>
          <a:p>
            <a:pPr>
              <a:lnSpc>
                <a:spcPct val="120000"/>
              </a:lnSpc>
            </a:pPr>
            <a:r>
              <a:rPr lang="ru-RU" altLang="zh-CN" sz="1200" dirty="0">
                <a:latin typeface="+mj-ea"/>
                <a:ea typeface="+mj-ea"/>
              </a:rPr>
              <a:t>Принципы</a:t>
            </a:r>
            <a:endParaRPr lang="zh-CN" altLang="en-US" sz="1200" dirty="0">
              <a:latin typeface="+mj-ea"/>
              <a:ea typeface="+mj-ea"/>
            </a:endParaRPr>
          </a:p>
        </p:txBody>
      </p:sp>
      <p:sp>
        <p:nvSpPr>
          <p:cNvPr id="62" name="椭圆 61">
            <a:extLst>
              <a:ext uri="{FF2B5EF4-FFF2-40B4-BE49-F238E27FC236}">
                <a16:creationId xmlns:a16="http://schemas.microsoft.com/office/drawing/2014/main" id="{BC4FE2D0-3823-463C-9F5D-FD41C47C5E67}"/>
              </a:ext>
            </a:extLst>
          </p:cNvPr>
          <p:cNvSpPr>
            <a:spLocks/>
          </p:cNvSpPr>
          <p:nvPr/>
        </p:nvSpPr>
        <p:spPr>
          <a:xfrm>
            <a:off x="6551739" y="3629615"/>
            <a:ext cx="660471" cy="660471"/>
          </a:xfrm>
          <a:prstGeom prst="ellipse">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3200" dirty="0">
              <a:solidFill>
                <a:schemeClr val="accent2"/>
              </a:solidFill>
            </a:endParaRPr>
          </a:p>
        </p:txBody>
      </p:sp>
      <p:sp>
        <p:nvSpPr>
          <p:cNvPr id="63" name="文本框 62">
            <a:extLst>
              <a:ext uri="{FF2B5EF4-FFF2-40B4-BE49-F238E27FC236}">
                <a16:creationId xmlns:a16="http://schemas.microsoft.com/office/drawing/2014/main" id="{9AF63649-4E23-4366-968D-E91E4BD4B623}"/>
              </a:ext>
            </a:extLst>
          </p:cNvPr>
          <p:cNvSpPr txBox="1"/>
          <p:nvPr/>
        </p:nvSpPr>
        <p:spPr>
          <a:xfrm>
            <a:off x="6684764" y="3747004"/>
            <a:ext cx="394420" cy="425694"/>
          </a:xfrm>
          <a:prstGeom prst="rect">
            <a:avLst/>
          </a:prstGeom>
          <a:noFill/>
        </p:spPr>
        <p:txBody>
          <a:bodyPr wrap="none" lIns="0" tIns="0" rIns="0" bIns="0" rtlCol="0">
            <a:spAutoFit/>
          </a:bodyPr>
          <a:lstStyle/>
          <a:p>
            <a:pPr algn="just"/>
            <a:r>
              <a:rPr lang="en-US" altLang="zh-CN" sz="2800" dirty="0">
                <a:solidFill>
                  <a:schemeClr val="bg1"/>
                </a:solidFill>
              </a:rPr>
              <a:t>02</a:t>
            </a:r>
            <a:endParaRPr lang="zh-CN" altLang="en-US" sz="2800" dirty="0">
              <a:solidFill>
                <a:schemeClr val="bg1"/>
              </a:solidFill>
            </a:endParaRPr>
          </a:p>
        </p:txBody>
      </p:sp>
      <p:sp>
        <p:nvSpPr>
          <p:cNvPr id="71" name="文本框 70">
            <a:extLst>
              <a:ext uri="{FF2B5EF4-FFF2-40B4-BE49-F238E27FC236}">
                <a16:creationId xmlns:a16="http://schemas.microsoft.com/office/drawing/2014/main" id="{3E217046-43B8-4406-8EB8-5C1496CA0155}"/>
              </a:ext>
            </a:extLst>
          </p:cNvPr>
          <p:cNvSpPr txBox="1"/>
          <p:nvPr/>
        </p:nvSpPr>
        <p:spPr>
          <a:xfrm>
            <a:off x="3489386" y="4916341"/>
            <a:ext cx="2150875" cy="470504"/>
          </a:xfrm>
          <a:prstGeom prst="rect">
            <a:avLst/>
          </a:prstGeom>
          <a:noFill/>
        </p:spPr>
        <p:txBody>
          <a:bodyPr wrap="square" rtlCol="0" anchor="ctr">
            <a:spAutoFit/>
          </a:bodyPr>
          <a:lstStyle/>
          <a:p>
            <a:r>
              <a:rPr lang="en-US" altLang="zh-CN" sz="2400" b="1" dirty="0">
                <a:latin typeface="+mj-ea"/>
                <a:ea typeface="+mj-ea"/>
              </a:rPr>
              <a:t>Solution</a:t>
            </a:r>
            <a:endParaRPr lang="zh-CN" altLang="en-US" sz="2400" b="1" dirty="0">
              <a:latin typeface="+mj-ea"/>
              <a:ea typeface="+mj-ea"/>
            </a:endParaRPr>
          </a:p>
        </p:txBody>
      </p:sp>
      <p:sp>
        <p:nvSpPr>
          <p:cNvPr id="72" name="文本框 71">
            <a:extLst>
              <a:ext uri="{FF2B5EF4-FFF2-40B4-BE49-F238E27FC236}">
                <a16:creationId xmlns:a16="http://schemas.microsoft.com/office/drawing/2014/main" id="{D2BD101F-3ED4-482F-8236-AC776A2BA5C7}"/>
              </a:ext>
            </a:extLst>
          </p:cNvPr>
          <p:cNvSpPr txBox="1"/>
          <p:nvPr/>
        </p:nvSpPr>
        <p:spPr>
          <a:xfrm>
            <a:off x="3489387" y="5246350"/>
            <a:ext cx="2150875" cy="296363"/>
          </a:xfrm>
          <a:prstGeom prst="rect">
            <a:avLst/>
          </a:prstGeom>
          <a:noFill/>
        </p:spPr>
        <p:txBody>
          <a:bodyPr wrap="square" rtlCol="0">
            <a:spAutoFit/>
          </a:bodyPr>
          <a:lstStyle/>
          <a:p>
            <a:pPr>
              <a:lnSpc>
                <a:spcPct val="120000"/>
              </a:lnSpc>
            </a:pPr>
            <a:r>
              <a:rPr lang="ru-RU" altLang="zh-CN" sz="1200" dirty="0">
                <a:latin typeface="+mj-ea"/>
                <a:ea typeface="+mj-ea"/>
              </a:rPr>
              <a:t>решение</a:t>
            </a:r>
            <a:endParaRPr lang="zh-CN" altLang="en-US" sz="1200" dirty="0">
              <a:latin typeface="+mj-ea"/>
              <a:ea typeface="+mj-ea"/>
            </a:endParaRPr>
          </a:p>
        </p:txBody>
      </p:sp>
      <p:sp>
        <p:nvSpPr>
          <p:cNvPr id="69" name="椭圆 68">
            <a:extLst>
              <a:ext uri="{FF2B5EF4-FFF2-40B4-BE49-F238E27FC236}">
                <a16:creationId xmlns:a16="http://schemas.microsoft.com/office/drawing/2014/main" id="{BB9318C6-C091-4614-8F95-A5DF73A0787E}"/>
              </a:ext>
            </a:extLst>
          </p:cNvPr>
          <p:cNvSpPr>
            <a:spLocks/>
          </p:cNvSpPr>
          <p:nvPr/>
        </p:nvSpPr>
        <p:spPr>
          <a:xfrm>
            <a:off x="2728531" y="4913756"/>
            <a:ext cx="660471" cy="660471"/>
          </a:xfrm>
          <a:prstGeom prst="ellipse">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3200" dirty="0">
              <a:solidFill>
                <a:schemeClr val="accent2"/>
              </a:solidFill>
            </a:endParaRPr>
          </a:p>
        </p:txBody>
      </p:sp>
      <p:sp>
        <p:nvSpPr>
          <p:cNvPr id="70" name="文本框 69">
            <a:extLst>
              <a:ext uri="{FF2B5EF4-FFF2-40B4-BE49-F238E27FC236}">
                <a16:creationId xmlns:a16="http://schemas.microsoft.com/office/drawing/2014/main" id="{C90F6F9A-2992-44F7-95F9-BD26913196EF}"/>
              </a:ext>
            </a:extLst>
          </p:cNvPr>
          <p:cNvSpPr txBox="1"/>
          <p:nvPr/>
        </p:nvSpPr>
        <p:spPr>
          <a:xfrm>
            <a:off x="2861556" y="5031145"/>
            <a:ext cx="394420" cy="425694"/>
          </a:xfrm>
          <a:prstGeom prst="rect">
            <a:avLst/>
          </a:prstGeom>
          <a:noFill/>
        </p:spPr>
        <p:txBody>
          <a:bodyPr wrap="none" lIns="0" tIns="0" rIns="0" bIns="0" rtlCol="0">
            <a:spAutoFit/>
          </a:bodyPr>
          <a:lstStyle/>
          <a:p>
            <a:pPr algn="just"/>
            <a:r>
              <a:rPr lang="en-US" altLang="zh-CN" sz="2800" dirty="0">
                <a:solidFill>
                  <a:schemeClr val="bg1"/>
                </a:solidFill>
              </a:rPr>
              <a:t>03</a:t>
            </a:r>
            <a:endParaRPr lang="zh-CN" altLang="en-US" sz="2800" dirty="0">
              <a:solidFill>
                <a:schemeClr val="bg1"/>
              </a:solidFill>
            </a:endParaRPr>
          </a:p>
        </p:txBody>
      </p:sp>
      <p:sp>
        <p:nvSpPr>
          <p:cNvPr id="79" name="文本框 78">
            <a:extLst>
              <a:ext uri="{FF2B5EF4-FFF2-40B4-BE49-F238E27FC236}">
                <a16:creationId xmlns:a16="http://schemas.microsoft.com/office/drawing/2014/main" id="{A46D08DF-9F03-4C54-A747-54552EEE3A07}"/>
              </a:ext>
            </a:extLst>
          </p:cNvPr>
          <p:cNvSpPr txBox="1"/>
          <p:nvPr/>
        </p:nvSpPr>
        <p:spPr>
          <a:xfrm>
            <a:off x="7312594" y="4916341"/>
            <a:ext cx="2150875" cy="470504"/>
          </a:xfrm>
          <a:prstGeom prst="rect">
            <a:avLst/>
          </a:prstGeom>
          <a:noFill/>
        </p:spPr>
        <p:txBody>
          <a:bodyPr wrap="square" rtlCol="0" anchor="ctr">
            <a:spAutoFit/>
          </a:bodyPr>
          <a:lstStyle/>
          <a:p>
            <a:r>
              <a:rPr lang="en-US" altLang="zh-CN" sz="2400" b="1" dirty="0">
                <a:latin typeface="+mj-ea"/>
                <a:ea typeface="+mj-ea"/>
              </a:rPr>
              <a:t>Challenge</a:t>
            </a:r>
            <a:endParaRPr lang="zh-CN" altLang="en-US" sz="2400" b="1" dirty="0">
              <a:latin typeface="+mj-ea"/>
              <a:ea typeface="+mj-ea"/>
            </a:endParaRPr>
          </a:p>
        </p:txBody>
      </p:sp>
      <p:sp>
        <p:nvSpPr>
          <p:cNvPr id="81" name="文本框 80">
            <a:extLst>
              <a:ext uri="{FF2B5EF4-FFF2-40B4-BE49-F238E27FC236}">
                <a16:creationId xmlns:a16="http://schemas.microsoft.com/office/drawing/2014/main" id="{D6A624F1-6035-469B-BEAF-D98FFDD2AF2C}"/>
              </a:ext>
            </a:extLst>
          </p:cNvPr>
          <p:cNvSpPr txBox="1"/>
          <p:nvPr/>
        </p:nvSpPr>
        <p:spPr>
          <a:xfrm>
            <a:off x="7312594" y="5246350"/>
            <a:ext cx="2150875" cy="296363"/>
          </a:xfrm>
          <a:prstGeom prst="rect">
            <a:avLst/>
          </a:prstGeom>
          <a:noFill/>
        </p:spPr>
        <p:txBody>
          <a:bodyPr wrap="square" rtlCol="0">
            <a:spAutoFit/>
          </a:bodyPr>
          <a:lstStyle/>
          <a:p>
            <a:pPr>
              <a:lnSpc>
                <a:spcPct val="120000"/>
              </a:lnSpc>
            </a:pPr>
            <a:r>
              <a:rPr lang="ru-RU" altLang="zh-CN" sz="1200" dirty="0">
                <a:latin typeface="+mj-ea"/>
                <a:ea typeface="+mj-ea"/>
              </a:rPr>
              <a:t>Испытание</a:t>
            </a:r>
            <a:endParaRPr lang="zh-CN" altLang="en-US" sz="1200" dirty="0">
              <a:latin typeface="+mj-ea"/>
              <a:ea typeface="+mj-ea"/>
            </a:endParaRPr>
          </a:p>
        </p:txBody>
      </p:sp>
      <p:sp>
        <p:nvSpPr>
          <p:cNvPr id="76" name="椭圆 75">
            <a:extLst>
              <a:ext uri="{FF2B5EF4-FFF2-40B4-BE49-F238E27FC236}">
                <a16:creationId xmlns:a16="http://schemas.microsoft.com/office/drawing/2014/main" id="{96CF801F-5D36-4C51-B7BC-66D75AC65C83}"/>
              </a:ext>
            </a:extLst>
          </p:cNvPr>
          <p:cNvSpPr>
            <a:spLocks/>
          </p:cNvSpPr>
          <p:nvPr/>
        </p:nvSpPr>
        <p:spPr>
          <a:xfrm>
            <a:off x="6551739" y="4913756"/>
            <a:ext cx="660471" cy="660471"/>
          </a:xfrm>
          <a:prstGeom prst="ellipse">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3200" dirty="0">
              <a:solidFill>
                <a:schemeClr val="accent2"/>
              </a:solidFill>
            </a:endParaRPr>
          </a:p>
        </p:txBody>
      </p:sp>
      <p:sp>
        <p:nvSpPr>
          <p:cNvPr id="77" name="文本框 76">
            <a:extLst>
              <a:ext uri="{FF2B5EF4-FFF2-40B4-BE49-F238E27FC236}">
                <a16:creationId xmlns:a16="http://schemas.microsoft.com/office/drawing/2014/main" id="{F9E3139D-3223-4FDD-9D7C-6DBBF365BAA4}"/>
              </a:ext>
            </a:extLst>
          </p:cNvPr>
          <p:cNvSpPr txBox="1"/>
          <p:nvPr/>
        </p:nvSpPr>
        <p:spPr>
          <a:xfrm>
            <a:off x="6684764" y="5031145"/>
            <a:ext cx="394420" cy="425694"/>
          </a:xfrm>
          <a:prstGeom prst="rect">
            <a:avLst/>
          </a:prstGeom>
          <a:noFill/>
        </p:spPr>
        <p:txBody>
          <a:bodyPr wrap="none" lIns="0" tIns="0" rIns="0" bIns="0" rtlCol="0">
            <a:spAutoFit/>
          </a:bodyPr>
          <a:lstStyle/>
          <a:p>
            <a:pPr algn="just"/>
            <a:r>
              <a:rPr lang="en-US" altLang="zh-CN" sz="2800" dirty="0">
                <a:solidFill>
                  <a:schemeClr val="bg1"/>
                </a:solidFill>
              </a:rPr>
              <a:t>04</a:t>
            </a:r>
            <a:endParaRPr lang="zh-CN" altLang="en-US" sz="2800" dirty="0">
              <a:solidFill>
                <a:schemeClr val="bg1"/>
              </a:solidFill>
            </a:endParaRPr>
          </a:p>
        </p:txBody>
      </p:sp>
      <p:sp>
        <p:nvSpPr>
          <p:cNvPr id="22" name="文本框 21">
            <a:extLst>
              <a:ext uri="{FF2B5EF4-FFF2-40B4-BE49-F238E27FC236}">
                <a16:creationId xmlns:a16="http://schemas.microsoft.com/office/drawing/2014/main" id="{4BBC96ED-9B1A-487B-B6D4-AB664654D369}"/>
              </a:ext>
            </a:extLst>
          </p:cNvPr>
          <p:cNvSpPr txBox="1"/>
          <p:nvPr/>
        </p:nvSpPr>
        <p:spPr>
          <a:xfrm>
            <a:off x="3048000" y="477831"/>
            <a:ext cx="609600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5400" b="1" dirty="0">
                <a:ln>
                  <a:solidFill>
                    <a:schemeClr val="tx2"/>
                  </a:solidFill>
                </a:ln>
                <a:solidFill>
                  <a:schemeClr val="bg1"/>
                </a:solidFill>
                <a:latin typeface="+mj-ea"/>
                <a:ea typeface="+mj-ea"/>
              </a:rPr>
              <a:t>Contents</a:t>
            </a:r>
            <a:endParaRPr lang="en-US" altLang="zh-CN" sz="3600" b="1" dirty="0">
              <a:ln>
                <a:solidFill>
                  <a:schemeClr val="tx2"/>
                </a:solidFill>
              </a:ln>
              <a:solidFill>
                <a:schemeClr val="bg1"/>
              </a:solidFill>
              <a:latin typeface="+mj-ea"/>
              <a:ea typeface="+mj-ea"/>
            </a:endParaRPr>
          </a:p>
        </p:txBody>
      </p:sp>
      <p:sp>
        <p:nvSpPr>
          <p:cNvPr id="24" name="文本框 23">
            <a:extLst>
              <a:ext uri="{FF2B5EF4-FFF2-40B4-BE49-F238E27FC236}">
                <a16:creationId xmlns:a16="http://schemas.microsoft.com/office/drawing/2014/main" id="{E33D03DD-869E-4265-8168-D4EF2F13D3AE}"/>
              </a:ext>
            </a:extLst>
          </p:cNvPr>
          <p:cNvSpPr txBox="1"/>
          <p:nvPr/>
        </p:nvSpPr>
        <p:spPr>
          <a:xfrm>
            <a:off x="3048000" y="1359431"/>
            <a:ext cx="6096000" cy="628955"/>
          </a:xfrm>
          <a:prstGeom prst="rect">
            <a:avLst/>
          </a:prstGeom>
          <a:noFill/>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ru-RU" altLang="zh-CN" sz="3200" dirty="0">
                <a:ea typeface="+mj-ea"/>
              </a:rPr>
              <a:t>Каталог</a:t>
            </a:r>
            <a:endParaRPr lang="zh-CN" altLang="en-US" sz="6600" dirty="0">
              <a:ea typeface="+mj-ea"/>
            </a:endParaRPr>
          </a:p>
        </p:txBody>
      </p:sp>
      <p:sp>
        <p:nvSpPr>
          <p:cNvPr id="2" name="文本框 1">
            <a:extLst>
              <a:ext uri="{FF2B5EF4-FFF2-40B4-BE49-F238E27FC236}">
                <a16:creationId xmlns:a16="http://schemas.microsoft.com/office/drawing/2014/main" id="{4527BAA8-3471-D22E-5011-FE197D6FA6F3}"/>
              </a:ext>
            </a:extLst>
          </p:cNvPr>
          <p:cNvSpPr txBox="1"/>
          <p:nvPr/>
        </p:nvSpPr>
        <p:spPr>
          <a:xfrm>
            <a:off x="3489386" y="3976365"/>
            <a:ext cx="2150875" cy="296363"/>
          </a:xfrm>
          <a:prstGeom prst="rect">
            <a:avLst/>
          </a:prstGeom>
          <a:noFill/>
        </p:spPr>
        <p:txBody>
          <a:bodyPr wrap="square" rtlCol="0">
            <a:spAutoFit/>
          </a:bodyPr>
          <a:lstStyle/>
          <a:p>
            <a:pPr>
              <a:lnSpc>
                <a:spcPct val="120000"/>
              </a:lnSpc>
            </a:pPr>
            <a:r>
              <a:rPr lang="ru-RU" altLang="zh-CN" sz="1200" dirty="0">
                <a:latin typeface="+mj-ea"/>
                <a:ea typeface="+mj-ea"/>
              </a:rPr>
              <a:t>Введение</a:t>
            </a:r>
            <a:endParaRPr lang="zh-CN" altLang="en-US" sz="1200" dirty="0">
              <a:latin typeface="+mj-ea"/>
              <a:ea typeface="+mj-ea"/>
            </a:endParaRPr>
          </a:p>
        </p:txBody>
      </p:sp>
    </p:spTree>
    <p:extLst>
      <p:ext uri="{BB962C8B-B14F-4D97-AF65-F5344CB8AC3E}">
        <p14:creationId xmlns:p14="http://schemas.microsoft.com/office/powerpoint/2010/main" val="164039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C630A-900D-D9FD-7121-1284CF384495}"/>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6A47C3E-5913-6F21-88BB-68B239448515}"/>
              </a:ext>
            </a:extLst>
          </p:cNvPr>
          <p:cNvGrpSpPr/>
          <p:nvPr/>
        </p:nvGrpSpPr>
        <p:grpSpPr>
          <a:xfrm>
            <a:off x="1600200" y="280461"/>
            <a:ext cx="8974493" cy="876566"/>
            <a:chOff x="1600200" y="2354561"/>
            <a:chExt cx="8974493" cy="876566"/>
          </a:xfrm>
        </p:grpSpPr>
        <p:sp>
          <p:nvSpPr>
            <p:cNvPr id="45" name="文本框 44">
              <a:extLst>
                <a:ext uri="{FF2B5EF4-FFF2-40B4-BE49-F238E27FC236}">
                  <a16:creationId xmlns:a16="http://schemas.microsoft.com/office/drawing/2014/main" id="{E74E918F-BBB8-FC4A-B7CE-1200063538B0}"/>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3D75FF-94F6-F948-0490-2E2DECF1CFAA}"/>
                </a:ext>
              </a:extLst>
            </p:cNvPr>
            <p:cNvSpPr txBox="1"/>
            <p:nvPr/>
          </p:nvSpPr>
          <p:spPr>
            <a:xfrm>
              <a:off x="4974058" y="2646352"/>
              <a:ext cx="2243882" cy="584775"/>
            </a:xfrm>
            <a:prstGeom prst="rect">
              <a:avLst/>
            </a:prstGeom>
            <a:noFill/>
          </p:spPr>
          <p:txBody>
            <a:bodyPr wrap="square" rtlCol="0">
              <a:spAutoFit/>
            </a:bodyPr>
            <a:lstStyle/>
            <a:p>
              <a:pPr algn="ctr"/>
              <a:r>
                <a:rPr lang="en-US" altLang="zh-CN" sz="1600" b="1" dirty="0">
                  <a:solidFill>
                    <a:schemeClr val="accent1"/>
                  </a:solidFill>
                  <a:latin typeface="+mj-ea"/>
                  <a:ea typeface="+mj-ea"/>
                </a:rPr>
                <a:t>Keyword Filtering</a:t>
              </a:r>
            </a:p>
            <a:p>
              <a:pPr algn="ctr"/>
              <a:r>
                <a:rPr lang="en-US" altLang="zh-CN" sz="1600" b="1" dirty="0">
                  <a:solidFill>
                    <a:schemeClr val="accent1"/>
                  </a:solidFill>
                  <a:latin typeface="+mj-ea"/>
                  <a:ea typeface="+mj-ea"/>
                </a:rPr>
                <a:t>Algorithm</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46055ECF-1E16-C0C4-5B95-FB9E87E200BD}"/>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AE26783-778D-D95A-2B27-7F6C2B869103}"/>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316FF45-9539-B97D-036A-D9B3359ADAB1}"/>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343BB9-CAE7-A626-7567-D1E095B2656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A335C3AE-3D67-0C40-B89E-A652025A8CF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AB0E8CA-5F80-2853-07FF-F202820D19AE}"/>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2" name="任意多边形: 形状 1">
            <a:extLst>
              <a:ext uri="{FF2B5EF4-FFF2-40B4-BE49-F238E27FC236}">
                <a16:creationId xmlns:a16="http://schemas.microsoft.com/office/drawing/2014/main" id="{22DE8BCC-4EE8-CDD1-6621-DBF9F2B7D336}"/>
              </a:ext>
            </a:extLst>
          </p:cNvPr>
          <p:cNvSpPr/>
          <p:nvPr/>
        </p:nvSpPr>
        <p:spPr>
          <a:xfrm>
            <a:off x="713740"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3" name="文本框 2">
            <a:extLst>
              <a:ext uri="{FF2B5EF4-FFF2-40B4-BE49-F238E27FC236}">
                <a16:creationId xmlns:a16="http://schemas.microsoft.com/office/drawing/2014/main" id="{762715CB-098E-95FD-6F8E-2A94DE6CB0E2}"/>
              </a:ext>
            </a:extLst>
          </p:cNvPr>
          <p:cNvSpPr txBox="1"/>
          <p:nvPr/>
        </p:nvSpPr>
        <p:spPr>
          <a:xfrm>
            <a:off x="1165860" y="2839691"/>
            <a:ext cx="2425700" cy="2725170"/>
          </a:xfrm>
          <a:prstGeom prst="rect">
            <a:avLst/>
          </a:prstGeom>
          <a:noFill/>
        </p:spPr>
        <p:txBody>
          <a:bodyPr wrap="square">
            <a:spAutoFit/>
          </a:bodyPr>
          <a:lstStyle/>
          <a:p>
            <a:pPr algn="ctr">
              <a:lnSpc>
                <a:spcPct val="120000"/>
              </a:lnSpc>
            </a:pPr>
            <a:r>
              <a:rPr lang="en-US" altLang="zh-CN" dirty="0">
                <a:latin typeface="+mn-ea"/>
              </a:rPr>
              <a:t>Match every word or phrase in the text to the target keyword. A match is considered successful if the text contains the exact same word or phrase as the keyword</a:t>
            </a:r>
          </a:p>
        </p:txBody>
      </p:sp>
      <p:sp>
        <p:nvSpPr>
          <p:cNvPr id="4" name="矩形: 圆角 5">
            <a:extLst>
              <a:ext uri="{FF2B5EF4-FFF2-40B4-BE49-F238E27FC236}">
                <a16:creationId xmlns:a16="http://schemas.microsoft.com/office/drawing/2014/main" id="{5B5B0DD9-6690-9742-4791-8540114364C4}"/>
              </a:ext>
            </a:extLst>
          </p:cNvPr>
          <p:cNvSpPr>
            <a:spLocks/>
          </p:cNvSpPr>
          <p:nvPr/>
        </p:nvSpPr>
        <p:spPr>
          <a:xfrm>
            <a:off x="1165860"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5" name="文本框 4">
            <a:extLst>
              <a:ext uri="{FF2B5EF4-FFF2-40B4-BE49-F238E27FC236}">
                <a16:creationId xmlns:a16="http://schemas.microsoft.com/office/drawing/2014/main" id="{7B5DC5A7-211A-DB75-0469-8126838300A7}"/>
              </a:ext>
            </a:extLst>
          </p:cNvPr>
          <p:cNvSpPr txBox="1"/>
          <p:nvPr/>
        </p:nvSpPr>
        <p:spPr>
          <a:xfrm>
            <a:off x="1165860" y="2161431"/>
            <a:ext cx="2425700" cy="338554"/>
          </a:xfrm>
          <a:prstGeom prst="rect">
            <a:avLst/>
          </a:prstGeom>
          <a:noFill/>
        </p:spPr>
        <p:txBody>
          <a:bodyPr wrap="square" rtlCol="0">
            <a:spAutoFit/>
          </a:bodyPr>
          <a:lstStyle/>
          <a:p>
            <a:pPr algn="ctr"/>
            <a:r>
              <a:rPr lang="en-US" altLang="zh-CN" sz="1600" b="1" dirty="0">
                <a:latin typeface="+mj-ea"/>
                <a:ea typeface="+mj-ea"/>
              </a:rPr>
              <a:t>String matching</a:t>
            </a:r>
            <a:endParaRPr lang="zh-CN" altLang="en-US" sz="1600" b="1" dirty="0">
              <a:latin typeface="+mj-ea"/>
              <a:ea typeface="+mj-ea"/>
            </a:endParaRPr>
          </a:p>
        </p:txBody>
      </p:sp>
      <p:sp>
        <p:nvSpPr>
          <p:cNvPr id="6" name="任意多边形: 形状 19">
            <a:extLst>
              <a:ext uri="{FF2B5EF4-FFF2-40B4-BE49-F238E27FC236}">
                <a16:creationId xmlns:a16="http://schemas.microsoft.com/office/drawing/2014/main" id="{443619C9-93ED-57D0-534F-F5B3FEDA7C99}"/>
              </a:ext>
            </a:extLst>
          </p:cNvPr>
          <p:cNvSpPr/>
          <p:nvPr/>
        </p:nvSpPr>
        <p:spPr>
          <a:xfrm>
            <a:off x="8148319"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7" name="文本框 6">
            <a:extLst>
              <a:ext uri="{FF2B5EF4-FFF2-40B4-BE49-F238E27FC236}">
                <a16:creationId xmlns:a16="http://schemas.microsoft.com/office/drawing/2014/main" id="{12F8A235-F4E2-3588-50AD-B8C7D35E191A}"/>
              </a:ext>
            </a:extLst>
          </p:cNvPr>
          <p:cNvSpPr txBox="1"/>
          <p:nvPr/>
        </p:nvSpPr>
        <p:spPr>
          <a:xfrm>
            <a:off x="8600439" y="2839691"/>
            <a:ext cx="2425700" cy="3722366"/>
          </a:xfrm>
          <a:prstGeom prst="rect">
            <a:avLst/>
          </a:prstGeom>
          <a:noFill/>
        </p:spPr>
        <p:txBody>
          <a:bodyPr wrap="square">
            <a:spAutoFit/>
          </a:bodyPr>
          <a:lstStyle/>
          <a:p>
            <a:pPr algn="ctr">
              <a:lnSpc>
                <a:spcPct val="120000"/>
              </a:lnSpc>
            </a:pPr>
            <a:r>
              <a:rPr lang="en-US" altLang="zh-CN">
                <a:latin typeface="+mn-ea"/>
              </a:rPr>
              <a:t>Automatically </a:t>
            </a:r>
            <a:r>
              <a:rPr lang="en-US" altLang="zh-CN" dirty="0">
                <a:latin typeface="+mn-ea"/>
              </a:rPr>
              <a:t>learn the characteristics and contextual information of keywords based on large amounts of training data, thereby achieving more accurate and intelligent keyword filtering.</a:t>
            </a:r>
          </a:p>
        </p:txBody>
      </p:sp>
      <p:sp>
        <p:nvSpPr>
          <p:cNvPr id="8" name="矩形: 圆角 21">
            <a:extLst>
              <a:ext uri="{FF2B5EF4-FFF2-40B4-BE49-F238E27FC236}">
                <a16:creationId xmlns:a16="http://schemas.microsoft.com/office/drawing/2014/main" id="{8D27F545-7A45-EC1D-43BF-2E3E542BDA23}"/>
              </a:ext>
            </a:extLst>
          </p:cNvPr>
          <p:cNvSpPr>
            <a:spLocks/>
          </p:cNvSpPr>
          <p:nvPr/>
        </p:nvSpPr>
        <p:spPr>
          <a:xfrm>
            <a:off x="8600439"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9" name="文本框 8">
            <a:extLst>
              <a:ext uri="{FF2B5EF4-FFF2-40B4-BE49-F238E27FC236}">
                <a16:creationId xmlns:a16="http://schemas.microsoft.com/office/drawing/2014/main" id="{B0D9ABCE-8FD8-B0C5-0ED9-762AD73733DC}"/>
              </a:ext>
            </a:extLst>
          </p:cNvPr>
          <p:cNvSpPr txBox="1"/>
          <p:nvPr/>
        </p:nvSpPr>
        <p:spPr>
          <a:xfrm>
            <a:off x="8600439" y="2161431"/>
            <a:ext cx="2425700" cy="338554"/>
          </a:xfrm>
          <a:prstGeom prst="rect">
            <a:avLst/>
          </a:prstGeom>
          <a:noFill/>
        </p:spPr>
        <p:txBody>
          <a:bodyPr wrap="square" rtlCol="0">
            <a:spAutoFit/>
          </a:bodyPr>
          <a:lstStyle/>
          <a:p>
            <a:pPr algn="ctr"/>
            <a:r>
              <a:rPr lang="en-US" altLang="zh-CN" sz="1600" b="1" dirty="0">
                <a:latin typeface="+mj-ea"/>
                <a:ea typeface="+mj-ea"/>
              </a:rPr>
              <a:t>Machine learning</a:t>
            </a:r>
            <a:endParaRPr lang="zh-CN" altLang="en-US" sz="1600" b="1" dirty="0">
              <a:latin typeface="+mj-ea"/>
              <a:ea typeface="+mj-ea"/>
            </a:endParaRPr>
          </a:p>
        </p:txBody>
      </p:sp>
      <p:sp>
        <p:nvSpPr>
          <p:cNvPr id="10" name="任意多边形: 形状 23">
            <a:extLst>
              <a:ext uri="{FF2B5EF4-FFF2-40B4-BE49-F238E27FC236}">
                <a16:creationId xmlns:a16="http://schemas.microsoft.com/office/drawing/2014/main" id="{6B383A16-FC78-90C0-136E-FE40AF4B9031}"/>
              </a:ext>
            </a:extLst>
          </p:cNvPr>
          <p:cNvSpPr/>
          <p:nvPr/>
        </p:nvSpPr>
        <p:spPr>
          <a:xfrm>
            <a:off x="4491738"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11" name="文本框 10">
            <a:extLst>
              <a:ext uri="{FF2B5EF4-FFF2-40B4-BE49-F238E27FC236}">
                <a16:creationId xmlns:a16="http://schemas.microsoft.com/office/drawing/2014/main" id="{A48B1784-7597-3470-9AD3-7474BB093C84}"/>
              </a:ext>
            </a:extLst>
          </p:cNvPr>
          <p:cNvSpPr txBox="1"/>
          <p:nvPr/>
        </p:nvSpPr>
        <p:spPr>
          <a:xfrm>
            <a:off x="4943858" y="2839691"/>
            <a:ext cx="2425700" cy="2392771"/>
          </a:xfrm>
          <a:prstGeom prst="rect">
            <a:avLst/>
          </a:prstGeom>
          <a:noFill/>
        </p:spPr>
        <p:txBody>
          <a:bodyPr wrap="square">
            <a:spAutoFit/>
          </a:bodyPr>
          <a:lstStyle/>
          <a:p>
            <a:pPr algn="ctr">
              <a:lnSpc>
                <a:spcPct val="120000"/>
              </a:lnSpc>
            </a:pPr>
            <a:r>
              <a:rPr lang="en-US" altLang="zh-CN" dirty="0">
                <a:latin typeface="+mn-ea"/>
              </a:rPr>
              <a:t>Use regular expressions to flexibly match patterns in text, including keywords, phrases, etc.</a:t>
            </a:r>
            <a:r>
              <a:rPr lang="zh-CN" altLang="en-US" dirty="0">
                <a:latin typeface="+mn-ea"/>
              </a:rPr>
              <a:t> </a:t>
            </a:r>
            <a:r>
              <a:rPr lang="en-US" altLang="zh-CN" dirty="0">
                <a:latin typeface="+mn-ea"/>
              </a:rPr>
              <a:t>to detect and filter keywords</a:t>
            </a:r>
          </a:p>
        </p:txBody>
      </p:sp>
      <p:sp>
        <p:nvSpPr>
          <p:cNvPr id="12" name="矩形: 圆角 25">
            <a:extLst>
              <a:ext uri="{FF2B5EF4-FFF2-40B4-BE49-F238E27FC236}">
                <a16:creationId xmlns:a16="http://schemas.microsoft.com/office/drawing/2014/main" id="{DCC2C5BC-A934-BB3B-9EFA-E2BE47A888C9}"/>
              </a:ext>
            </a:extLst>
          </p:cNvPr>
          <p:cNvSpPr>
            <a:spLocks/>
          </p:cNvSpPr>
          <p:nvPr/>
        </p:nvSpPr>
        <p:spPr>
          <a:xfrm>
            <a:off x="4943858"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3" name="文本框 12">
            <a:extLst>
              <a:ext uri="{FF2B5EF4-FFF2-40B4-BE49-F238E27FC236}">
                <a16:creationId xmlns:a16="http://schemas.microsoft.com/office/drawing/2014/main" id="{C517C302-3BE0-9187-8A4A-CBD8B144D071}"/>
              </a:ext>
            </a:extLst>
          </p:cNvPr>
          <p:cNvSpPr txBox="1"/>
          <p:nvPr/>
        </p:nvSpPr>
        <p:spPr>
          <a:xfrm>
            <a:off x="4943858" y="2161431"/>
            <a:ext cx="2425700" cy="338554"/>
          </a:xfrm>
          <a:prstGeom prst="rect">
            <a:avLst/>
          </a:prstGeom>
          <a:noFill/>
        </p:spPr>
        <p:txBody>
          <a:bodyPr wrap="square" rtlCol="0">
            <a:spAutoFit/>
          </a:bodyPr>
          <a:lstStyle/>
          <a:p>
            <a:pPr algn="ctr"/>
            <a:r>
              <a:rPr lang="en-US" altLang="zh-CN" sz="1600" b="1" dirty="0">
                <a:latin typeface="+mj-ea"/>
                <a:ea typeface="+mj-ea"/>
              </a:rPr>
              <a:t>Regular expression</a:t>
            </a:r>
            <a:endParaRPr lang="zh-CN" altLang="en-US" sz="1600" b="1" dirty="0">
              <a:latin typeface="+mj-ea"/>
              <a:ea typeface="+mj-ea"/>
            </a:endParaRPr>
          </a:p>
        </p:txBody>
      </p:sp>
    </p:spTree>
    <p:extLst>
      <p:ext uri="{BB962C8B-B14F-4D97-AF65-F5344CB8AC3E}">
        <p14:creationId xmlns:p14="http://schemas.microsoft.com/office/powerpoint/2010/main" val="84049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3C96F-3CA7-B7B7-6F0E-BED6EC99FCA9}"/>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195A8924-4EF4-8FEF-EBBF-C5C28FF8FCFF}"/>
              </a:ext>
            </a:extLst>
          </p:cNvPr>
          <p:cNvGrpSpPr/>
          <p:nvPr/>
        </p:nvGrpSpPr>
        <p:grpSpPr>
          <a:xfrm>
            <a:off x="6096000" y="2459503"/>
            <a:ext cx="4641058" cy="1938993"/>
            <a:chOff x="6096000" y="2413337"/>
            <a:chExt cx="4641058" cy="1938993"/>
          </a:xfrm>
        </p:grpSpPr>
        <p:sp>
          <p:nvSpPr>
            <p:cNvPr id="58" name="文本框 57">
              <a:extLst>
                <a:ext uri="{FF2B5EF4-FFF2-40B4-BE49-F238E27FC236}">
                  <a16:creationId xmlns:a16="http://schemas.microsoft.com/office/drawing/2014/main" id="{FBDC7BC3-E31F-C2BE-8B6D-8F03C6215EBB}"/>
                </a:ext>
              </a:extLst>
            </p:cNvPr>
            <p:cNvSpPr txBox="1"/>
            <p:nvPr/>
          </p:nvSpPr>
          <p:spPr>
            <a:xfrm>
              <a:off x="6096000" y="3429000"/>
              <a:ext cx="4641058" cy="923330"/>
            </a:xfrm>
            <a:prstGeom prst="rect">
              <a:avLst/>
            </a:prstGeom>
            <a:noFill/>
          </p:spPr>
          <p:txBody>
            <a:bodyPr wrap="square" rtlCol="0">
              <a:spAutoFit/>
            </a:bodyPr>
            <a:lstStyle/>
            <a:p>
              <a:pPr algn="ctr"/>
              <a:r>
                <a:rPr lang="en-US" altLang="zh-CN" sz="5400" b="1" dirty="0">
                  <a:latin typeface="+mj-ea"/>
                  <a:ea typeface="+mj-ea"/>
                </a:rPr>
                <a:t>Solution</a:t>
              </a:r>
              <a:endParaRPr lang="zh-CN" altLang="en-US" sz="5400" b="1" dirty="0">
                <a:latin typeface="+mj-ea"/>
                <a:ea typeface="+mj-ea"/>
              </a:endParaRPr>
            </a:p>
          </p:txBody>
        </p:sp>
        <p:sp>
          <p:nvSpPr>
            <p:cNvPr id="28" name="文本框 27">
              <a:extLst>
                <a:ext uri="{FF2B5EF4-FFF2-40B4-BE49-F238E27FC236}">
                  <a16:creationId xmlns:a16="http://schemas.microsoft.com/office/drawing/2014/main" id="{9942AB58-1596-77B0-AB20-8BDDABD578A5}"/>
                </a:ext>
              </a:extLst>
            </p:cNvPr>
            <p:cNvSpPr txBox="1"/>
            <p:nvPr/>
          </p:nvSpPr>
          <p:spPr>
            <a:xfrm>
              <a:off x="6901412" y="2413337"/>
              <a:ext cx="3054619" cy="1015663"/>
            </a:xfrm>
            <a:prstGeom prst="rect">
              <a:avLst/>
            </a:prstGeom>
            <a:noFill/>
            <a:ln>
              <a:noFill/>
            </a:ln>
          </p:spPr>
          <p:txBody>
            <a:bodyPr wrap="none" lIns="0" tIns="0" rIns="0" bIns="0" rtlCol="0">
              <a:spAutoFit/>
            </a:bodyPr>
            <a:lstStyle/>
            <a:p>
              <a:pPr algn="ctr"/>
              <a:r>
                <a:rPr lang="en-US" altLang="zh-CN" sz="6600" b="1" dirty="0">
                  <a:ln w="6350">
                    <a:noFill/>
                  </a:ln>
                  <a:solidFill>
                    <a:schemeClr val="accent3">
                      <a:lumMod val="60000"/>
                      <a:lumOff val="40000"/>
                    </a:schemeClr>
                  </a:solidFill>
                  <a:latin typeface="微软雅黑" panose="020B0503020204020204" pitchFamily="34" charset="-122"/>
                  <a:ea typeface="微软雅黑" panose="020B0503020204020204" pitchFamily="34" charset="-122"/>
                </a:rPr>
                <a:t>Part 03</a:t>
              </a:r>
              <a:endParaRPr lang="zh-CN" altLang="en-US" sz="6600" b="1" dirty="0">
                <a:ln w="6350">
                  <a:noFill/>
                </a:ln>
                <a:solidFill>
                  <a:schemeClr val="accent3">
                    <a:lumMod val="60000"/>
                    <a:lumOff val="40000"/>
                  </a:schemeClr>
                </a:solidFill>
                <a:effectLst/>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287BD9BE-F6C2-650C-FCE8-6C168A9A9683}"/>
              </a:ext>
            </a:extLst>
          </p:cNvPr>
          <p:cNvGrpSpPr/>
          <p:nvPr/>
        </p:nvGrpSpPr>
        <p:grpSpPr>
          <a:xfrm>
            <a:off x="892400" y="2087939"/>
            <a:ext cx="3265072" cy="743129"/>
            <a:chOff x="2361184" y="1560376"/>
            <a:chExt cx="2034032" cy="743129"/>
          </a:xfrm>
          <a:solidFill>
            <a:srgbClr val="E4E7EE"/>
          </a:solidFill>
          <a:effectLst/>
        </p:grpSpPr>
        <p:sp>
          <p:nvSpPr>
            <p:cNvPr id="5" name="矩形: 圆角 4">
              <a:extLst>
                <a:ext uri="{FF2B5EF4-FFF2-40B4-BE49-F238E27FC236}">
                  <a16:creationId xmlns:a16="http://schemas.microsoft.com/office/drawing/2014/main" id="{D1DD8A48-C465-A004-4014-1FB04A4CF055}"/>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7" name="文本框 6">
              <a:extLst>
                <a:ext uri="{FF2B5EF4-FFF2-40B4-BE49-F238E27FC236}">
                  <a16:creationId xmlns:a16="http://schemas.microsoft.com/office/drawing/2014/main" id="{253A1E9F-3A73-51DE-C9F7-21472D899662}"/>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1. Hosts file</a:t>
              </a:r>
            </a:p>
          </p:txBody>
        </p:sp>
      </p:grpSp>
      <p:grpSp>
        <p:nvGrpSpPr>
          <p:cNvPr id="9" name="组合 8">
            <a:extLst>
              <a:ext uri="{FF2B5EF4-FFF2-40B4-BE49-F238E27FC236}">
                <a16:creationId xmlns:a16="http://schemas.microsoft.com/office/drawing/2014/main" id="{A32719DF-6A44-090E-A0E2-BEC8091EB81D}"/>
              </a:ext>
            </a:extLst>
          </p:cNvPr>
          <p:cNvGrpSpPr/>
          <p:nvPr/>
        </p:nvGrpSpPr>
        <p:grpSpPr>
          <a:xfrm>
            <a:off x="892400" y="3011269"/>
            <a:ext cx="3265072" cy="743129"/>
            <a:chOff x="2361184" y="1560376"/>
            <a:chExt cx="2034032" cy="743129"/>
          </a:xfrm>
          <a:solidFill>
            <a:srgbClr val="E4E7EE"/>
          </a:solidFill>
          <a:effectLst/>
        </p:grpSpPr>
        <p:sp>
          <p:nvSpPr>
            <p:cNvPr id="10" name="矩形: 圆角 9">
              <a:extLst>
                <a:ext uri="{FF2B5EF4-FFF2-40B4-BE49-F238E27FC236}">
                  <a16:creationId xmlns:a16="http://schemas.microsoft.com/office/drawing/2014/main" id="{77198984-3A44-E253-5C46-CE0C040413A2}"/>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1" name="文本框 10">
              <a:extLst>
                <a:ext uri="{FF2B5EF4-FFF2-40B4-BE49-F238E27FC236}">
                  <a16:creationId xmlns:a16="http://schemas.microsoft.com/office/drawing/2014/main" id="{05C80B1C-8969-3766-DA46-DEADAED46A7F}"/>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2. Proxy</a:t>
              </a:r>
              <a:r>
                <a:rPr lang="zh-CN" altLang="en-US" sz="2000" b="1" dirty="0">
                  <a:solidFill>
                    <a:schemeClr val="accent1"/>
                  </a:solidFill>
                  <a:latin typeface="+mj-ea"/>
                  <a:ea typeface="+mj-ea"/>
                </a:rPr>
                <a:t> </a:t>
              </a:r>
              <a:r>
                <a:rPr lang="en-US" altLang="zh-CN" sz="2000" b="1" dirty="0">
                  <a:solidFill>
                    <a:schemeClr val="accent1"/>
                  </a:solidFill>
                  <a:latin typeface="+mj-ea"/>
                  <a:ea typeface="+mj-ea"/>
                </a:rPr>
                <a:t>Server</a:t>
              </a:r>
              <a:endParaRPr lang="zh-CN" altLang="en-US" sz="2000" b="1" dirty="0">
                <a:solidFill>
                  <a:schemeClr val="accent1"/>
                </a:solidFill>
                <a:latin typeface="+mj-ea"/>
                <a:ea typeface="+mj-ea"/>
              </a:endParaRPr>
            </a:p>
          </p:txBody>
        </p:sp>
      </p:grpSp>
      <p:grpSp>
        <p:nvGrpSpPr>
          <p:cNvPr id="12" name="组合 11">
            <a:extLst>
              <a:ext uri="{FF2B5EF4-FFF2-40B4-BE49-F238E27FC236}">
                <a16:creationId xmlns:a16="http://schemas.microsoft.com/office/drawing/2014/main" id="{211A5073-1A40-B5C7-4A9B-E819338258D6}"/>
              </a:ext>
            </a:extLst>
          </p:cNvPr>
          <p:cNvGrpSpPr/>
          <p:nvPr/>
        </p:nvGrpSpPr>
        <p:grpSpPr>
          <a:xfrm>
            <a:off x="892400" y="3934599"/>
            <a:ext cx="3265072" cy="743129"/>
            <a:chOff x="2361184" y="1560376"/>
            <a:chExt cx="2034032" cy="743129"/>
          </a:xfrm>
          <a:solidFill>
            <a:srgbClr val="E4E7EE"/>
          </a:solidFill>
          <a:effectLst/>
        </p:grpSpPr>
        <p:sp>
          <p:nvSpPr>
            <p:cNvPr id="13" name="矩形: 圆角 12">
              <a:extLst>
                <a:ext uri="{FF2B5EF4-FFF2-40B4-BE49-F238E27FC236}">
                  <a16:creationId xmlns:a16="http://schemas.microsoft.com/office/drawing/2014/main" id="{D75064FC-A023-EFC8-D11A-3F050059058D}"/>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4" name="文本框 13">
              <a:extLst>
                <a:ext uri="{FF2B5EF4-FFF2-40B4-BE49-F238E27FC236}">
                  <a16:creationId xmlns:a16="http://schemas.microsoft.com/office/drawing/2014/main" id="{800EE903-25A9-31D3-F583-ECD2ECB902C8}"/>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3. VPN</a:t>
              </a:r>
              <a:endParaRPr lang="zh-CN" altLang="en-US" sz="2000" b="1" dirty="0">
                <a:solidFill>
                  <a:schemeClr val="accent1"/>
                </a:solidFill>
                <a:latin typeface="+mj-ea"/>
                <a:ea typeface="+mj-ea"/>
              </a:endParaRPr>
            </a:p>
          </p:txBody>
        </p:sp>
      </p:grpSp>
    </p:spTree>
    <p:extLst>
      <p:ext uri="{BB962C8B-B14F-4D97-AF65-F5344CB8AC3E}">
        <p14:creationId xmlns:p14="http://schemas.microsoft.com/office/powerpoint/2010/main" val="1798819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C630A-900D-D9FD-7121-1284CF384495}"/>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6A47C3E-5913-6F21-88BB-68B239448515}"/>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E74E918F-BBB8-FC4A-B7CE-1200063538B0}"/>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03</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3D75FF-94F6-F948-0490-2E2DECF1CFAA}"/>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Hosts file</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46055ECF-1E16-C0C4-5B95-FB9E87E200BD}"/>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AE26783-778D-D95A-2B27-7F6C2B869103}"/>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316FF45-9539-B97D-036A-D9B3359ADAB1}"/>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343BB9-CAE7-A626-7567-D1E095B2656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A335C3AE-3D67-0C40-B89E-A652025A8CF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AB0E8CA-5F80-2853-07FF-F202820D19AE}"/>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pic>
        <p:nvPicPr>
          <p:cNvPr id="42" name="图片 41" descr="图示, 日程表&#10;&#10;描述已自动生成">
            <a:extLst>
              <a:ext uri="{FF2B5EF4-FFF2-40B4-BE49-F238E27FC236}">
                <a16:creationId xmlns:a16="http://schemas.microsoft.com/office/drawing/2014/main" id="{5ADD97B0-FAAD-7961-3DA6-16C888DBD33E}"/>
              </a:ext>
            </a:extLst>
          </p:cNvPr>
          <p:cNvPicPr>
            <a:picLocks noChangeAspect="1"/>
          </p:cNvPicPr>
          <p:nvPr/>
        </p:nvPicPr>
        <p:blipFill rotWithShape="1">
          <a:blip r:embed="rId3">
            <a:extLst>
              <a:ext uri="{28A0092B-C50C-407E-A947-70E740481C1C}">
                <a14:useLocalDpi xmlns:a14="http://schemas.microsoft.com/office/drawing/2010/main" val="0"/>
              </a:ext>
            </a:extLst>
          </a:blip>
          <a:srcRect t="6308" r="62933" b="53692"/>
          <a:stretch/>
        </p:blipFill>
        <p:spPr>
          <a:xfrm>
            <a:off x="526642" y="910806"/>
            <a:ext cx="4119761" cy="5570083"/>
          </a:xfrm>
          <a:prstGeom prst="rect">
            <a:avLst/>
          </a:prstGeom>
        </p:spPr>
      </p:pic>
      <p:pic>
        <p:nvPicPr>
          <p:cNvPr id="43" name="图片 42">
            <a:extLst>
              <a:ext uri="{FF2B5EF4-FFF2-40B4-BE49-F238E27FC236}">
                <a16:creationId xmlns:a16="http://schemas.microsoft.com/office/drawing/2014/main" id="{BB53B674-E3F3-1753-B074-47E92CCCA753}"/>
              </a:ext>
            </a:extLst>
          </p:cNvPr>
          <p:cNvPicPr>
            <a:picLocks noChangeAspect="1"/>
          </p:cNvPicPr>
          <p:nvPr/>
        </p:nvPicPr>
        <p:blipFill rotWithShape="1">
          <a:blip r:embed="rId4"/>
          <a:srcRect b="47981"/>
          <a:stretch/>
        </p:blipFill>
        <p:spPr>
          <a:xfrm>
            <a:off x="5948517" y="1202595"/>
            <a:ext cx="5569358" cy="2425500"/>
          </a:xfrm>
          <a:prstGeom prst="rect">
            <a:avLst/>
          </a:prstGeom>
        </p:spPr>
      </p:pic>
      <p:sp>
        <p:nvSpPr>
          <p:cNvPr id="54" name="文本框 53">
            <a:extLst>
              <a:ext uri="{FF2B5EF4-FFF2-40B4-BE49-F238E27FC236}">
                <a16:creationId xmlns:a16="http://schemas.microsoft.com/office/drawing/2014/main" id="{3F5EBA93-AF43-BC37-AAD8-04E29881BA90}"/>
              </a:ext>
            </a:extLst>
          </p:cNvPr>
          <p:cNvSpPr txBox="1"/>
          <p:nvPr/>
        </p:nvSpPr>
        <p:spPr>
          <a:xfrm>
            <a:off x="5948517" y="3965454"/>
            <a:ext cx="5260258" cy="2308324"/>
          </a:xfrm>
          <a:prstGeom prst="rect">
            <a:avLst/>
          </a:prstGeom>
          <a:noFill/>
        </p:spPr>
        <p:txBody>
          <a:bodyPr wrap="square">
            <a:spAutoFit/>
          </a:bodyPr>
          <a:lstStyle/>
          <a:p>
            <a:r>
              <a:rPr lang="zh-CN" altLang="en-US" dirty="0"/>
              <a:t>The hosts file is an operating system file without an extension. </a:t>
            </a:r>
            <a:endParaRPr lang="en-US" altLang="zh-CN" dirty="0"/>
          </a:p>
          <a:p>
            <a:endParaRPr lang="en-US" altLang="zh-CN" dirty="0"/>
          </a:p>
          <a:p>
            <a:r>
              <a:rPr lang="zh-CN" altLang="en-US" dirty="0"/>
              <a:t>It stores the mapping relationship between host names and IP addresses in the form of a table. </a:t>
            </a:r>
            <a:endParaRPr lang="en-US" altLang="zh-CN" dirty="0"/>
          </a:p>
          <a:p>
            <a:endParaRPr lang="en-US" altLang="zh-CN" dirty="0"/>
          </a:p>
          <a:p>
            <a:r>
              <a:rPr lang="zh-CN" altLang="en-US" dirty="0"/>
              <a:t>It has a higher query priority than the DNS server during the DNS resolution process.</a:t>
            </a:r>
          </a:p>
        </p:txBody>
      </p:sp>
    </p:spTree>
    <p:extLst>
      <p:ext uri="{BB962C8B-B14F-4D97-AF65-F5344CB8AC3E}">
        <p14:creationId xmlns:p14="http://schemas.microsoft.com/office/powerpoint/2010/main" val="2787351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C630A-900D-D9FD-7121-1284CF384495}"/>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6A47C3E-5913-6F21-88BB-68B239448515}"/>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E74E918F-BBB8-FC4A-B7CE-1200063538B0}"/>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03</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3D75FF-94F6-F948-0490-2E2DECF1CFAA}"/>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Hosts file</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46055ECF-1E16-C0C4-5B95-FB9E87E200BD}"/>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AE26783-778D-D95A-2B27-7F6C2B869103}"/>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316FF45-9539-B97D-036A-D9B3359ADAB1}"/>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343BB9-CAE7-A626-7567-D1E095B2656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A335C3AE-3D67-0C40-B89E-A652025A8CF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AB0E8CA-5F80-2853-07FF-F202820D19AE}"/>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pic>
        <p:nvPicPr>
          <p:cNvPr id="42" name="图片 41" descr="图示, 日程表&#10;&#10;描述已自动生成">
            <a:extLst>
              <a:ext uri="{FF2B5EF4-FFF2-40B4-BE49-F238E27FC236}">
                <a16:creationId xmlns:a16="http://schemas.microsoft.com/office/drawing/2014/main" id="{5ADD97B0-FAAD-7961-3DA6-16C888DBD33E}"/>
              </a:ext>
            </a:extLst>
          </p:cNvPr>
          <p:cNvPicPr>
            <a:picLocks noChangeAspect="1"/>
          </p:cNvPicPr>
          <p:nvPr/>
        </p:nvPicPr>
        <p:blipFill rotWithShape="1">
          <a:blip r:embed="rId3">
            <a:extLst>
              <a:ext uri="{28A0092B-C50C-407E-A947-70E740481C1C}">
                <a14:useLocalDpi xmlns:a14="http://schemas.microsoft.com/office/drawing/2010/main" val="0"/>
              </a:ext>
            </a:extLst>
          </a:blip>
          <a:srcRect t="6308" r="62933" b="53692"/>
          <a:stretch/>
        </p:blipFill>
        <p:spPr>
          <a:xfrm>
            <a:off x="526642" y="910806"/>
            <a:ext cx="4119761" cy="5570083"/>
          </a:xfrm>
          <a:prstGeom prst="rect">
            <a:avLst/>
          </a:prstGeom>
        </p:spPr>
      </p:pic>
      <p:pic>
        <p:nvPicPr>
          <p:cNvPr id="43" name="图片 42">
            <a:extLst>
              <a:ext uri="{FF2B5EF4-FFF2-40B4-BE49-F238E27FC236}">
                <a16:creationId xmlns:a16="http://schemas.microsoft.com/office/drawing/2014/main" id="{BB53B674-E3F3-1753-B074-47E92CCCA753}"/>
              </a:ext>
            </a:extLst>
          </p:cNvPr>
          <p:cNvPicPr>
            <a:picLocks noChangeAspect="1"/>
          </p:cNvPicPr>
          <p:nvPr/>
        </p:nvPicPr>
        <p:blipFill rotWithShape="1">
          <a:blip r:embed="rId4"/>
          <a:srcRect b="47981"/>
          <a:stretch/>
        </p:blipFill>
        <p:spPr>
          <a:xfrm>
            <a:off x="5948517" y="1202595"/>
            <a:ext cx="5569358" cy="2425500"/>
          </a:xfrm>
          <a:prstGeom prst="rect">
            <a:avLst/>
          </a:prstGeom>
        </p:spPr>
      </p:pic>
      <p:sp>
        <p:nvSpPr>
          <p:cNvPr id="54" name="文本框 53">
            <a:extLst>
              <a:ext uri="{FF2B5EF4-FFF2-40B4-BE49-F238E27FC236}">
                <a16:creationId xmlns:a16="http://schemas.microsoft.com/office/drawing/2014/main" id="{3F5EBA93-AF43-BC37-AAD8-04E29881BA90}"/>
              </a:ext>
            </a:extLst>
          </p:cNvPr>
          <p:cNvSpPr txBox="1"/>
          <p:nvPr/>
        </p:nvSpPr>
        <p:spPr>
          <a:xfrm>
            <a:off x="5948517" y="3965454"/>
            <a:ext cx="5260258" cy="1477328"/>
          </a:xfrm>
          <a:prstGeom prst="rect">
            <a:avLst/>
          </a:prstGeom>
          <a:noFill/>
        </p:spPr>
        <p:txBody>
          <a:bodyPr wrap="square">
            <a:spAutoFit/>
          </a:bodyPr>
          <a:lstStyle/>
          <a:p>
            <a:r>
              <a:rPr lang="en-US" altLang="zh-CN" dirty="0"/>
              <a:t>Based on these characteristics, we can modify the hosts file and add the mapping relationship between domain names and IP addresses to break through network censorship based on DNS hijacking.</a:t>
            </a:r>
          </a:p>
        </p:txBody>
      </p:sp>
    </p:spTree>
    <p:extLst>
      <p:ext uri="{BB962C8B-B14F-4D97-AF65-F5344CB8AC3E}">
        <p14:creationId xmlns:p14="http://schemas.microsoft.com/office/powerpoint/2010/main" val="3173814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C630A-900D-D9FD-7121-1284CF384495}"/>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6A47C3E-5913-6F21-88BB-68B239448515}"/>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E74E918F-BBB8-FC4A-B7CE-1200063538B0}"/>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03</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3D75FF-94F6-F948-0490-2E2DECF1CFAA}"/>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Proxy</a:t>
              </a:r>
              <a:r>
                <a:rPr lang="zh-CN" altLang="en-US" sz="1600" b="1" dirty="0">
                  <a:solidFill>
                    <a:schemeClr val="accent1"/>
                  </a:solidFill>
                  <a:latin typeface="+mj-ea"/>
                  <a:ea typeface="+mj-ea"/>
                </a:rPr>
                <a:t> </a:t>
              </a:r>
              <a:r>
                <a:rPr lang="en-US" altLang="zh-CN" sz="1600" b="1" dirty="0">
                  <a:solidFill>
                    <a:schemeClr val="accent1"/>
                  </a:solidFill>
                  <a:latin typeface="+mj-ea"/>
                  <a:ea typeface="+mj-ea"/>
                </a:rPr>
                <a:t>Server</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46055ECF-1E16-C0C4-5B95-FB9E87E200BD}"/>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AE26783-778D-D95A-2B27-7F6C2B869103}"/>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316FF45-9539-B97D-036A-D9B3359ADAB1}"/>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343BB9-CAE7-A626-7567-D1E095B2656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A335C3AE-3D67-0C40-B89E-A652025A8CF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AB0E8CA-5F80-2853-07FF-F202820D19AE}"/>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pic>
        <p:nvPicPr>
          <p:cNvPr id="3" name="图片 2" descr="图示&#10;&#10;描述已自动生成">
            <a:extLst>
              <a:ext uri="{FF2B5EF4-FFF2-40B4-BE49-F238E27FC236}">
                <a16:creationId xmlns:a16="http://schemas.microsoft.com/office/drawing/2014/main" id="{2085B103-4AB9-4F65-1C8C-692374424A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99" y="1435100"/>
            <a:ext cx="7620000" cy="3987800"/>
          </a:xfrm>
          <a:prstGeom prst="rect">
            <a:avLst/>
          </a:prstGeom>
        </p:spPr>
      </p:pic>
    </p:spTree>
    <p:extLst>
      <p:ext uri="{BB962C8B-B14F-4D97-AF65-F5344CB8AC3E}">
        <p14:creationId xmlns:p14="http://schemas.microsoft.com/office/powerpoint/2010/main" val="1140746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C630A-900D-D9FD-7121-1284CF384495}"/>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6A47C3E-5913-6F21-88BB-68B239448515}"/>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E74E918F-BBB8-FC4A-B7CE-1200063538B0}"/>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03</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3D75FF-94F6-F948-0490-2E2DECF1CFAA}"/>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Proxy</a:t>
              </a:r>
              <a:r>
                <a:rPr lang="zh-CN" altLang="en-US" sz="1600" b="1" dirty="0">
                  <a:solidFill>
                    <a:schemeClr val="accent1"/>
                  </a:solidFill>
                  <a:latin typeface="+mj-ea"/>
                  <a:ea typeface="+mj-ea"/>
                </a:rPr>
                <a:t> </a:t>
              </a:r>
              <a:r>
                <a:rPr lang="en-US" altLang="zh-CN" sz="1600" b="1" dirty="0">
                  <a:solidFill>
                    <a:schemeClr val="accent1"/>
                  </a:solidFill>
                  <a:latin typeface="+mj-ea"/>
                  <a:ea typeface="+mj-ea"/>
                </a:rPr>
                <a:t>Server</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46055ECF-1E16-C0C4-5B95-FB9E87E200BD}"/>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AE26783-778D-D95A-2B27-7F6C2B869103}"/>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316FF45-9539-B97D-036A-D9B3359ADAB1}"/>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343BB9-CAE7-A626-7567-D1E095B2656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A335C3AE-3D67-0C40-B89E-A652025A8CF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AB0E8CA-5F80-2853-07FF-F202820D19AE}"/>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grpSp>
        <p:nvGrpSpPr>
          <p:cNvPr id="2" name="组合 1">
            <a:extLst>
              <a:ext uri="{FF2B5EF4-FFF2-40B4-BE49-F238E27FC236}">
                <a16:creationId xmlns:a16="http://schemas.microsoft.com/office/drawing/2014/main" id="{72B81E41-2705-8FFB-2803-F7D1310FC1B3}"/>
              </a:ext>
            </a:extLst>
          </p:cNvPr>
          <p:cNvGrpSpPr/>
          <p:nvPr/>
        </p:nvGrpSpPr>
        <p:grpSpPr>
          <a:xfrm>
            <a:off x="3421530" y="2193195"/>
            <a:ext cx="2425699" cy="532662"/>
            <a:chOff x="6127527" y="1735236"/>
            <a:chExt cx="2425699" cy="532662"/>
          </a:xfrm>
        </p:grpSpPr>
        <p:sp>
          <p:nvSpPr>
            <p:cNvPr id="4" name="矩形: 圆角 67">
              <a:extLst>
                <a:ext uri="{FF2B5EF4-FFF2-40B4-BE49-F238E27FC236}">
                  <a16:creationId xmlns:a16="http://schemas.microsoft.com/office/drawing/2014/main" id="{90424804-078F-2195-9614-774E66673E03}"/>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5" name="文本框 4">
              <a:extLst>
                <a:ext uri="{FF2B5EF4-FFF2-40B4-BE49-F238E27FC236}">
                  <a16:creationId xmlns:a16="http://schemas.microsoft.com/office/drawing/2014/main" id="{CB0003B5-2A04-A67D-26A9-F6A7A41FEE2A}"/>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1. Receive request</a:t>
              </a:r>
              <a:endParaRPr lang="zh-CN" altLang="en-US" sz="1600" b="1" dirty="0">
                <a:solidFill>
                  <a:schemeClr val="accent1"/>
                </a:solidFill>
                <a:latin typeface="+mj-ea"/>
                <a:ea typeface="+mj-ea"/>
              </a:endParaRPr>
            </a:p>
          </p:txBody>
        </p:sp>
      </p:grpSp>
      <p:grpSp>
        <p:nvGrpSpPr>
          <p:cNvPr id="6" name="组合 5">
            <a:extLst>
              <a:ext uri="{FF2B5EF4-FFF2-40B4-BE49-F238E27FC236}">
                <a16:creationId xmlns:a16="http://schemas.microsoft.com/office/drawing/2014/main" id="{E71781F3-2D51-AC37-D97A-28720B431A86}"/>
              </a:ext>
            </a:extLst>
          </p:cNvPr>
          <p:cNvGrpSpPr/>
          <p:nvPr/>
        </p:nvGrpSpPr>
        <p:grpSpPr>
          <a:xfrm>
            <a:off x="6324537" y="2194991"/>
            <a:ext cx="2425699" cy="532662"/>
            <a:chOff x="6127527" y="1735236"/>
            <a:chExt cx="2425699" cy="532662"/>
          </a:xfrm>
        </p:grpSpPr>
        <p:sp>
          <p:nvSpPr>
            <p:cNvPr id="7" name="矩形: 圆角 73">
              <a:extLst>
                <a:ext uri="{FF2B5EF4-FFF2-40B4-BE49-F238E27FC236}">
                  <a16:creationId xmlns:a16="http://schemas.microsoft.com/office/drawing/2014/main" id="{188636FC-881E-FB6C-2111-5CBFD90FF967}"/>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8" name="文本框 7">
              <a:extLst>
                <a:ext uri="{FF2B5EF4-FFF2-40B4-BE49-F238E27FC236}">
                  <a16:creationId xmlns:a16="http://schemas.microsoft.com/office/drawing/2014/main" id="{16C4FF6B-C972-FBFA-0CFB-70F74D06B647}"/>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2. Parse request</a:t>
              </a:r>
              <a:endParaRPr lang="zh-CN" altLang="en-US" sz="1600" b="1" dirty="0">
                <a:solidFill>
                  <a:schemeClr val="accent1"/>
                </a:solidFill>
                <a:latin typeface="+mj-ea"/>
                <a:ea typeface="+mj-ea"/>
              </a:endParaRPr>
            </a:p>
          </p:txBody>
        </p:sp>
      </p:grpSp>
      <p:grpSp>
        <p:nvGrpSpPr>
          <p:cNvPr id="9" name="组合 8">
            <a:extLst>
              <a:ext uri="{FF2B5EF4-FFF2-40B4-BE49-F238E27FC236}">
                <a16:creationId xmlns:a16="http://schemas.microsoft.com/office/drawing/2014/main" id="{39563B33-848D-7567-5CBB-81CBAC41B4DC}"/>
              </a:ext>
            </a:extLst>
          </p:cNvPr>
          <p:cNvGrpSpPr/>
          <p:nvPr/>
        </p:nvGrpSpPr>
        <p:grpSpPr>
          <a:xfrm>
            <a:off x="3421530" y="3102572"/>
            <a:ext cx="2425699" cy="532662"/>
            <a:chOff x="6127527" y="1735236"/>
            <a:chExt cx="2425699" cy="532662"/>
          </a:xfrm>
        </p:grpSpPr>
        <p:sp>
          <p:nvSpPr>
            <p:cNvPr id="10" name="矩形: 圆角 76">
              <a:extLst>
                <a:ext uri="{FF2B5EF4-FFF2-40B4-BE49-F238E27FC236}">
                  <a16:creationId xmlns:a16="http://schemas.microsoft.com/office/drawing/2014/main" id="{5F57DF01-8E49-F472-48B3-C4DE0D95149D}"/>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1" name="文本框 10">
              <a:extLst>
                <a:ext uri="{FF2B5EF4-FFF2-40B4-BE49-F238E27FC236}">
                  <a16:creationId xmlns:a16="http://schemas.microsoft.com/office/drawing/2014/main" id="{D3DAA6DC-3BA6-D50E-0498-72F14A189980}"/>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3. Handle request</a:t>
              </a:r>
              <a:endParaRPr lang="zh-CN" altLang="en-US" sz="1600" b="1" dirty="0">
                <a:solidFill>
                  <a:schemeClr val="accent1"/>
                </a:solidFill>
                <a:latin typeface="+mj-ea"/>
                <a:ea typeface="+mj-ea"/>
              </a:endParaRPr>
            </a:p>
          </p:txBody>
        </p:sp>
      </p:grpSp>
      <p:grpSp>
        <p:nvGrpSpPr>
          <p:cNvPr id="12" name="组合 11">
            <a:extLst>
              <a:ext uri="{FF2B5EF4-FFF2-40B4-BE49-F238E27FC236}">
                <a16:creationId xmlns:a16="http://schemas.microsoft.com/office/drawing/2014/main" id="{0E1C82C9-3D50-02F1-707B-8B2BD684FFB5}"/>
              </a:ext>
            </a:extLst>
          </p:cNvPr>
          <p:cNvGrpSpPr/>
          <p:nvPr/>
        </p:nvGrpSpPr>
        <p:grpSpPr>
          <a:xfrm>
            <a:off x="6324537" y="3104368"/>
            <a:ext cx="2425699" cy="532662"/>
            <a:chOff x="6127527" y="1735236"/>
            <a:chExt cx="2425699" cy="532662"/>
          </a:xfrm>
        </p:grpSpPr>
        <p:sp>
          <p:nvSpPr>
            <p:cNvPr id="13" name="矩形: 圆角 79">
              <a:extLst>
                <a:ext uri="{FF2B5EF4-FFF2-40B4-BE49-F238E27FC236}">
                  <a16:creationId xmlns:a16="http://schemas.microsoft.com/office/drawing/2014/main" id="{888552D2-06B3-9BA6-5B52-4B2993714C7F}"/>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4" name="文本框 13">
              <a:extLst>
                <a:ext uri="{FF2B5EF4-FFF2-40B4-BE49-F238E27FC236}">
                  <a16:creationId xmlns:a16="http://schemas.microsoft.com/office/drawing/2014/main" id="{70F00AB5-6591-68A4-AD94-B983ECD1E395}"/>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4. Forward request</a:t>
              </a:r>
              <a:endParaRPr lang="zh-CN" altLang="en-US" sz="1600" b="1" dirty="0">
                <a:solidFill>
                  <a:schemeClr val="accent1"/>
                </a:solidFill>
                <a:latin typeface="+mj-ea"/>
                <a:ea typeface="+mj-ea"/>
              </a:endParaRPr>
            </a:p>
          </p:txBody>
        </p:sp>
      </p:grpSp>
      <p:grpSp>
        <p:nvGrpSpPr>
          <p:cNvPr id="15" name="组合 14">
            <a:extLst>
              <a:ext uri="{FF2B5EF4-FFF2-40B4-BE49-F238E27FC236}">
                <a16:creationId xmlns:a16="http://schemas.microsoft.com/office/drawing/2014/main" id="{47BC91D5-DEEA-E8B3-7E40-C83E42C7733F}"/>
              </a:ext>
            </a:extLst>
          </p:cNvPr>
          <p:cNvGrpSpPr/>
          <p:nvPr/>
        </p:nvGrpSpPr>
        <p:grpSpPr>
          <a:xfrm>
            <a:off x="3421530" y="3949813"/>
            <a:ext cx="2425699" cy="532662"/>
            <a:chOff x="6127527" y="1735236"/>
            <a:chExt cx="2425699" cy="532662"/>
          </a:xfrm>
        </p:grpSpPr>
        <p:sp>
          <p:nvSpPr>
            <p:cNvPr id="16" name="矩形: 圆角 88">
              <a:extLst>
                <a:ext uri="{FF2B5EF4-FFF2-40B4-BE49-F238E27FC236}">
                  <a16:creationId xmlns:a16="http://schemas.microsoft.com/office/drawing/2014/main" id="{00C726AE-5ADE-DD14-7298-05AEA44D602C}"/>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7" name="文本框 16">
              <a:extLst>
                <a:ext uri="{FF2B5EF4-FFF2-40B4-BE49-F238E27FC236}">
                  <a16:creationId xmlns:a16="http://schemas.microsoft.com/office/drawing/2014/main" id="{AB205980-65FD-99EE-687E-C9F5D3D27128}"/>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5. Receive response</a:t>
              </a:r>
              <a:endParaRPr lang="zh-CN" altLang="en-US" sz="1600" b="1" dirty="0">
                <a:solidFill>
                  <a:schemeClr val="accent1"/>
                </a:solidFill>
                <a:latin typeface="+mj-ea"/>
                <a:ea typeface="+mj-ea"/>
              </a:endParaRPr>
            </a:p>
          </p:txBody>
        </p:sp>
      </p:grpSp>
      <p:grpSp>
        <p:nvGrpSpPr>
          <p:cNvPr id="18" name="组合 17">
            <a:extLst>
              <a:ext uri="{FF2B5EF4-FFF2-40B4-BE49-F238E27FC236}">
                <a16:creationId xmlns:a16="http://schemas.microsoft.com/office/drawing/2014/main" id="{AF7FCE36-B9D3-A9C2-CA86-43FD17CCFAE6}"/>
              </a:ext>
            </a:extLst>
          </p:cNvPr>
          <p:cNvGrpSpPr/>
          <p:nvPr/>
        </p:nvGrpSpPr>
        <p:grpSpPr>
          <a:xfrm>
            <a:off x="6324537" y="3951609"/>
            <a:ext cx="2425699" cy="532662"/>
            <a:chOff x="6127527" y="1735236"/>
            <a:chExt cx="2425699" cy="532662"/>
          </a:xfrm>
        </p:grpSpPr>
        <p:sp>
          <p:nvSpPr>
            <p:cNvPr id="19" name="矩形: 圆角 91">
              <a:extLst>
                <a:ext uri="{FF2B5EF4-FFF2-40B4-BE49-F238E27FC236}">
                  <a16:creationId xmlns:a16="http://schemas.microsoft.com/office/drawing/2014/main" id="{A02BB000-F683-A4FC-A222-6C183F095938}"/>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20" name="文本框 19">
              <a:extLst>
                <a:ext uri="{FF2B5EF4-FFF2-40B4-BE49-F238E27FC236}">
                  <a16:creationId xmlns:a16="http://schemas.microsoft.com/office/drawing/2014/main" id="{6495B65E-E025-01F4-82A5-34CAA910F0CC}"/>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6. Parse response</a:t>
              </a:r>
              <a:endParaRPr lang="zh-CN" altLang="en-US" sz="1600" b="1" dirty="0">
                <a:solidFill>
                  <a:schemeClr val="accent1"/>
                </a:solidFill>
                <a:latin typeface="+mj-ea"/>
                <a:ea typeface="+mj-ea"/>
              </a:endParaRPr>
            </a:p>
          </p:txBody>
        </p:sp>
      </p:grpSp>
      <p:grpSp>
        <p:nvGrpSpPr>
          <p:cNvPr id="21" name="组合 20">
            <a:extLst>
              <a:ext uri="{FF2B5EF4-FFF2-40B4-BE49-F238E27FC236}">
                <a16:creationId xmlns:a16="http://schemas.microsoft.com/office/drawing/2014/main" id="{63DA6187-E216-9D7E-5092-E7188F288B73}"/>
              </a:ext>
            </a:extLst>
          </p:cNvPr>
          <p:cNvGrpSpPr/>
          <p:nvPr/>
        </p:nvGrpSpPr>
        <p:grpSpPr>
          <a:xfrm>
            <a:off x="3421530" y="4859190"/>
            <a:ext cx="2425699" cy="532662"/>
            <a:chOff x="6127527" y="1735236"/>
            <a:chExt cx="2425699" cy="532662"/>
          </a:xfrm>
        </p:grpSpPr>
        <p:sp>
          <p:nvSpPr>
            <p:cNvPr id="22" name="矩形: 圆角 94">
              <a:extLst>
                <a:ext uri="{FF2B5EF4-FFF2-40B4-BE49-F238E27FC236}">
                  <a16:creationId xmlns:a16="http://schemas.microsoft.com/office/drawing/2014/main" id="{568B0350-2C05-F9BE-7EC1-34F3AEE836AF}"/>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23" name="文本框 22">
              <a:extLst>
                <a:ext uri="{FF2B5EF4-FFF2-40B4-BE49-F238E27FC236}">
                  <a16:creationId xmlns:a16="http://schemas.microsoft.com/office/drawing/2014/main" id="{77D84C95-9C36-3AB1-F611-0855C7593766}"/>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7. Handle response</a:t>
              </a:r>
              <a:endParaRPr lang="zh-CN" altLang="en-US" sz="1600" b="1" dirty="0">
                <a:solidFill>
                  <a:schemeClr val="accent1"/>
                </a:solidFill>
                <a:latin typeface="+mj-ea"/>
                <a:ea typeface="+mj-ea"/>
              </a:endParaRPr>
            </a:p>
          </p:txBody>
        </p:sp>
      </p:grpSp>
      <p:grpSp>
        <p:nvGrpSpPr>
          <p:cNvPr id="24" name="组合 23">
            <a:extLst>
              <a:ext uri="{FF2B5EF4-FFF2-40B4-BE49-F238E27FC236}">
                <a16:creationId xmlns:a16="http://schemas.microsoft.com/office/drawing/2014/main" id="{306185C6-798E-2D56-02A3-67EDCD6538F9}"/>
              </a:ext>
            </a:extLst>
          </p:cNvPr>
          <p:cNvGrpSpPr/>
          <p:nvPr/>
        </p:nvGrpSpPr>
        <p:grpSpPr>
          <a:xfrm>
            <a:off x="6324537" y="4860986"/>
            <a:ext cx="2425699" cy="532662"/>
            <a:chOff x="6127527" y="1735236"/>
            <a:chExt cx="2425699" cy="532662"/>
          </a:xfrm>
        </p:grpSpPr>
        <p:sp>
          <p:nvSpPr>
            <p:cNvPr id="25" name="矩形: 圆角 97">
              <a:extLst>
                <a:ext uri="{FF2B5EF4-FFF2-40B4-BE49-F238E27FC236}">
                  <a16:creationId xmlns:a16="http://schemas.microsoft.com/office/drawing/2014/main" id="{CFED848D-FDDC-D36B-B104-24C38F93341F}"/>
                </a:ext>
              </a:extLst>
            </p:cNvPr>
            <p:cNvSpPr>
              <a:spLocks/>
            </p:cNvSpPr>
            <p:nvPr/>
          </p:nvSpPr>
          <p:spPr>
            <a:xfrm>
              <a:off x="6127527" y="1735236"/>
              <a:ext cx="2425699" cy="532662"/>
            </a:xfrm>
            <a:prstGeom prst="roundRect">
              <a:avLst>
                <a:gd name="adj" fmla="val 37194"/>
              </a:avLst>
            </a:prstGeom>
            <a:solidFill>
              <a:srgbClr val="DDE6F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26" name="文本框 25">
              <a:extLst>
                <a:ext uri="{FF2B5EF4-FFF2-40B4-BE49-F238E27FC236}">
                  <a16:creationId xmlns:a16="http://schemas.microsoft.com/office/drawing/2014/main" id="{C619FC9E-4B17-3B04-F190-D5FC3796911D}"/>
                </a:ext>
              </a:extLst>
            </p:cNvPr>
            <p:cNvSpPr txBox="1"/>
            <p:nvPr/>
          </p:nvSpPr>
          <p:spPr>
            <a:xfrm>
              <a:off x="6127527" y="1830812"/>
              <a:ext cx="2425699"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8. Return response</a:t>
              </a:r>
              <a:endParaRPr lang="zh-CN" altLang="en-US" sz="1600" b="1" dirty="0">
                <a:solidFill>
                  <a:schemeClr val="accent1"/>
                </a:solidFill>
                <a:latin typeface="+mj-ea"/>
                <a:ea typeface="+mj-ea"/>
              </a:endParaRPr>
            </a:p>
          </p:txBody>
        </p:sp>
      </p:grpSp>
    </p:spTree>
    <p:extLst>
      <p:ext uri="{BB962C8B-B14F-4D97-AF65-F5344CB8AC3E}">
        <p14:creationId xmlns:p14="http://schemas.microsoft.com/office/powerpoint/2010/main" val="2168040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C630A-900D-D9FD-7121-1284CF384495}"/>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6A47C3E-5913-6F21-88BB-68B239448515}"/>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E74E918F-BBB8-FC4A-B7CE-1200063538B0}"/>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03</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3D75FF-94F6-F948-0490-2E2DECF1CFAA}"/>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VPN</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46055ECF-1E16-C0C4-5B95-FB9E87E200BD}"/>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AE26783-778D-D95A-2B27-7F6C2B869103}"/>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316FF45-9539-B97D-036A-D9B3359ADAB1}"/>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343BB9-CAE7-A626-7567-D1E095B2656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A335C3AE-3D67-0C40-B89E-A652025A8CF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AB0E8CA-5F80-2853-07FF-F202820D19AE}"/>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grpSp>
        <p:nvGrpSpPr>
          <p:cNvPr id="15" name="组合 14">
            <a:extLst>
              <a:ext uri="{FF2B5EF4-FFF2-40B4-BE49-F238E27FC236}">
                <a16:creationId xmlns:a16="http://schemas.microsoft.com/office/drawing/2014/main" id="{3AAFD93B-04C9-4F86-583C-40DAB9588266}"/>
              </a:ext>
            </a:extLst>
          </p:cNvPr>
          <p:cNvGrpSpPr/>
          <p:nvPr/>
        </p:nvGrpSpPr>
        <p:grpSpPr>
          <a:xfrm>
            <a:off x="2171289" y="1406224"/>
            <a:ext cx="7849419" cy="4709651"/>
            <a:chOff x="2171290" y="1458290"/>
            <a:chExt cx="7849419" cy="4709651"/>
          </a:xfrm>
        </p:grpSpPr>
        <p:pic>
          <p:nvPicPr>
            <p:cNvPr id="3" name="图片 2" descr="图示&#10;&#10;描述已自动生成">
              <a:extLst>
                <a:ext uri="{FF2B5EF4-FFF2-40B4-BE49-F238E27FC236}">
                  <a16:creationId xmlns:a16="http://schemas.microsoft.com/office/drawing/2014/main" id="{0CA26458-FFC1-3F9A-70C7-2E2220435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290" y="1458290"/>
              <a:ext cx="7849419" cy="4709651"/>
            </a:xfrm>
            <a:prstGeom prst="rect">
              <a:avLst/>
            </a:prstGeom>
          </p:spPr>
        </p:pic>
        <p:sp>
          <p:nvSpPr>
            <p:cNvPr id="4" name="文本框 3">
              <a:extLst>
                <a:ext uri="{FF2B5EF4-FFF2-40B4-BE49-F238E27FC236}">
                  <a16:creationId xmlns:a16="http://schemas.microsoft.com/office/drawing/2014/main" id="{CA338617-9CF2-0F03-4141-1913E64C7929}"/>
                </a:ext>
              </a:extLst>
            </p:cNvPr>
            <p:cNvSpPr txBox="1"/>
            <p:nvPr/>
          </p:nvSpPr>
          <p:spPr>
            <a:xfrm>
              <a:off x="2349564" y="1870319"/>
              <a:ext cx="1966038" cy="327077"/>
            </a:xfrm>
            <a:prstGeom prst="rect">
              <a:avLst/>
            </a:prstGeom>
            <a:noFill/>
          </p:spPr>
          <p:txBody>
            <a:bodyPr wrap="square" rtlCol="0">
              <a:spAutoFit/>
            </a:bodyPr>
            <a:lstStyle/>
            <a:p>
              <a:pPr>
                <a:lnSpc>
                  <a:spcPct val="120000"/>
                </a:lnSpc>
              </a:pPr>
              <a:r>
                <a:rPr lang="en-US" altLang="zh-CN" sz="1400" dirty="0">
                  <a:highlight>
                    <a:srgbClr val="FFFFFF"/>
                  </a:highlight>
                </a:rPr>
                <a:t>Your</a:t>
              </a:r>
              <a:r>
                <a:rPr lang="zh-CN" altLang="en-US" sz="1400" dirty="0">
                  <a:highlight>
                    <a:srgbClr val="FFFFFF"/>
                  </a:highlight>
                </a:rPr>
                <a:t> </a:t>
              </a:r>
              <a:r>
                <a:rPr lang="en-US" altLang="zh-CN" sz="1400" dirty="0">
                  <a:highlight>
                    <a:srgbClr val="FFFFFF"/>
                  </a:highlight>
                </a:rPr>
                <a:t>device</a:t>
              </a:r>
              <a:endParaRPr lang="zh-CN" altLang="en-US" sz="1400" dirty="0">
                <a:highlight>
                  <a:srgbClr val="FFFFFF"/>
                </a:highlight>
              </a:endParaRPr>
            </a:p>
          </p:txBody>
        </p:sp>
        <p:sp>
          <p:nvSpPr>
            <p:cNvPr id="5" name="文本框 4">
              <a:extLst>
                <a:ext uri="{FF2B5EF4-FFF2-40B4-BE49-F238E27FC236}">
                  <a16:creationId xmlns:a16="http://schemas.microsoft.com/office/drawing/2014/main" id="{2A57B10B-B314-A107-EE65-40AC1031CE7A}"/>
                </a:ext>
              </a:extLst>
            </p:cNvPr>
            <p:cNvSpPr txBox="1"/>
            <p:nvPr/>
          </p:nvSpPr>
          <p:spPr>
            <a:xfrm>
              <a:off x="4069008" y="1852844"/>
              <a:ext cx="870300" cy="585610"/>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VPN</a:t>
              </a:r>
            </a:p>
            <a:p>
              <a:pPr algn="ctr">
                <a:lnSpc>
                  <a:spcPct val="120000"/>
                </a:lnSpc>
              </a:pPr>
              <a:r>
                <a:rPr lang="en-US" altLang="zh-CN" sz="1400" dirty="0">
                  <a:highlight>
                    <a:srgbClr val="FFFFFF"/>
                  </a:highlight>
                </a:rPr>
                <a:t>Client</a:t>
              </a:r>
              <a:endParaRPr lang="zh-CN" altLang="en-US" sz="1400" dirty="0">
                <a:highlight>
                  <a:srgbClr val="FFFFFF"/>
                </a:highlight>
              </a:endParaRPr>
            </a:p>
          </p:txBody>
        </p:sp>
        <p:sp>
          <p:nvSpPr>
            <p:cNvPr id="6" name="文本框 5">
              <a:extLst>
                <a:ext uri="{FF2B5EF4-FFF2-40B4-BE49-F238E27FC236}">
                  <a16:creationId xmlns:a16="http://schemas.microsoft.com/office/drawing/2014/main" id="{618DCD9C-7F8C-2C7F-E573-965114973A55}"/>
                </a:ext>
              </a:extLst>
            </p:cNvPr>
            <p:cNvSpPr txBox="1"/>
            <p:nvPr/>
          </p:nvSpPr>
          <p:spPr>
            <a:xfrm>
              <a:off x="5660849" y="1852844"/>
              <a:ext cx="870300" cy="585610"/>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VPN</a:t>
              </a:r>
            </a:p>
            <a:p>
              <a:pPr algn="ctr">
                <a:lnSpc>
                  <a:spcPct val="120000"/>
                </a:lnSpc>
              </a:pPr>
              <a:r>
                <a:rPr lang="en-US" altLang="zh-CN" sz="1400" dirty="0">
                  <a:highlight>
                    <a:srgbClr val="FFFFFF"/>
                  </a:highlight>
                </a:rPr>
                <a:t>Tunnel</a:t>
              </a:r>
              <a:endParaRPr lang="zh-CN" altLang="en-US" sz="1400" dirty="0">
                <a:highlight>
                  <a:srgbClr val="FFFFFF"/>
                </a:highlight>
              </a:endParaRPr>
            </a:p>
          </p:txBody>
        </p:sp>
        <p:sp>
          <p:nvSpPr>
            <p:cNvPr id="7" name="文本框 6">
              <a:extLst>
                <a:ext uri="{FF2B5EF4-FFF2-40B4-BE49-F238E27FC236}">
                  <a16:creationId xmlns:a16="http://schemas.microsoft.com/office/drawing/2014/main" id="{5A14A70D-F94E-9C55-7634-5C3BBAFA8593}"/>
                </a:ext>
              </a:extLst>
            </p:cNvPr>
            <p:cNvSpPr txBox="1"/>
            <p:nvPr/>
          </p:nvSpPr>
          <p:spPr>
            <a:xfrm>
              <a:off x="7326383" y="1852844"/>
              <a:ext cx="870300" cy="585610"/>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VPN</a:t>
              </a:r>
            </a:p>
            <a:p>
              <a:pPr algn="ctr">
                <a:lnSpc>
                  <a:spcPct val="120000"/>
                </a:lnSpc>
              </a:pPr>
              <a:r>
                <a:rPr lang="en-US" altLang="zh-CN" sz="1400" dirty="0">
                  <a:highlight>
                    <a:srgbClr val="FFFFFF"/>
                  </a:highlight>
                </a:rPr>
                <a:t>Server</a:t>
              </a:r>
              <a:endParaRPr lang="zh-CN" altLang="en-US" sz="1400" dirty="0">
                <a:highlight>
                  <a:srgbClr val="FFFFFF"/>
                </a:highlight>
              </a:endParaRPr>
            </a:p>
          </p:txBody>
        </p:sp>
        <p:sp>
          <p:nvSpPr>
            <p:cNvPr id="8" name="文本框 7">
              <a:extLst>
                <a:ext uri="{FF2B5EF4-FFF2-40B4-BE49-F238E27FC236}">
                  <a16:creationId xmlns:a16="http://schemas.microsoft.com/office/drawing/2014/main" id="{D327C92E-EFB8-23B0-3B9C-0A2CC19C2788}"/>
                </a:ext>
              </a:extLst>
            </p:cNvPr>
            <p:cNvSpPr txBox="1"/>
            <p:nvPr/>
          </p:nvSpPr>
          <p:spPr>
            <a:xfrm>
              <a:off x="3873716" y="5547194"/>
              <a:ext cx="1209513" cy="327077"/>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Advertisers</a:t>
              </a:r>
            </a:p>
          </p:txBody>
        </p:sp>
        <p:sp>
          <p:nvSpPr>
            <p:cNvPr id="9" name="文本框 8">
              <a:extLst>
                <a:ext uri="{FF2B5EF4-FFF2-40B4-BE49-F238E27FC236}">
                  <a16:creationId xmlns:a16="http://schemas.microsoft.com/office/drawing/2014/main" id="{5DD49A75-5945-3D55-1E3B-095BCEDC928D}"/>
                </a:ext>
              </a:extLst>
            </p:cNvPr>
            <p:cNvSpPr txBox="1"/>
            <p:nvPr/>
          </p:nvSpPr>
          <p:spPr>
            <a:xfrm>
              <a:off x="5491242" y="5547193"/>
              <a:ext cx="1209513" cy="585610"/>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Internet censorship</a:t>
              </a:r>
            </a:p>
          </p:txBody>
        </p:sp>
        <p:sp>
          <p:nvSpPr>
            <p:cNvPr id="10" name="文本框 9">
              <a:extLst>
                <a:ext uri="{FF2B5EF4-FFF2-40B4-BE49-F238E27FC236}">
                  <a16:creationId xmlns:a16="http://schemas.microsoft.com/office/drawing/2014/main" id="{514B3DD2-6F14-67D5-11DB-A18F02615CBC}"/>
                </a:ext>
              </a:extLst>
            </p:cNvPr>
            <p:cNvSpPr txBox="1"/>
            <p:nvPr/>
          </p:nvSpPr>
          <p:spPr>
            <a:xfrm>
              <a:off x="7065977" y="5508791"/>
              <a:ext cx="1209513" cy="327077"/>
            </a:xfrm>
            <a:prstGeom prst="rect">
              <a:avLst/>
            </a:prstGeom>
            <a:solidFill>
              <a:schemeClr val="bg1"/>
            </a:solidFill>
          </p:spPr>
          <p:txBody>
            <a:bodyPr wrap="square" rtlCol="0">
              <a:spAutoFit/>
            </a:bodyPr>
            <a:lstStyle/>
            <a:p>
              <a:pPr algn="ctr">
                <a:lnSpc>
                  <a:spcPct val="120000"/>
                </a:lnSpc>
              </a:pPr>
              <a:r>
                <a:rPr lang="en-US" altLang="zh-CN" sz="1400" dirty="0">
                  <a:highlight>
                    <a:srgbClr val="FFFFFF"/>
                  </a:highlight>
                </a:rPr>
                <a:t>hacker</a:t>
              </a:r>
            </a:p>
          </p:txBody>
        </p:sp>
        <p:sp>
          <p:nvSpPr>
            <p:cNvPr id="11" name="文本框 10">
              <a:extLst>
                <a:ext uri="{FF2B5EF4-FFF2-40B4-BE49-F238E27FC236}">
                  <a16:creationId xmlns:a16="http://schemas.microsoft.com/office/drawing/2014/main" id="{D47228E4-16D7-C3FE-F78B-512924324A70}"/>
                </a:ext>
              </a:extLst>
            </p:cNvPr>
            <p:cNvSpPr txBox="1"/>
            <p:nvPr/>
          </p:nvSpPr>
          <p:spPr>
            <a:xfrm>
              <a:off x="5740770" y="2608336"/>
              <a:ext cx="789112" cy="515141"/>
            </a:xfrm>
            <a:prstGeom prst="rect">
              <a:avLst/>
            </a:prstGeom>
            <a:solidFill>
              <a:srgbClr val="67B277"/>
            </a:solidFill>
          </p:spPr>
          <p:txBody>
            <a:bodyPr wrap="square" rtlCol="0">
              <a:spAutoFit/>
            </a:bodyPr>
            <a:lstStyle/>
            <a:p>
              <a:pPr algn="ctr">
                <a:lnSpc>
                  <a:spcPct val="120000"/>
                </a:lnSpc>
              </a:pPr>
              <a:r>
                <a:rPr lang="en-US" altLang="zh-CN" sz="1200" dirty="0">
                  <a:highlight>
                    <a:srgbClr val="67B277"/>
                  </a:highlight>
                </a:rPr>
                <a:t>Encrypt data</a:t>
              </a:r>
              <a:endParaRPr lang="zh-CN" altLang="en-US" sz="1200" dirty="0">
                <a:highlight>
                  <a:srgbClr val="67B277"/>
                </a:highlight>
              </a:endParaRPr>
            </a:p>
          </p:txBody>
        </p:sp>
        <p:sp>
          <p:nvSpPr>
            <p:cNvPr id="13" name="文本框 12">
              <a:extLst>
                <a:ext uri="{FF2B5EF4-FFF2-40B4-BE49-F238E27FC236}">
                  <a16:creationId xmlns:a16="http://schemas.microsoft.com/office/drawing/2014/main" id="{6B11AF31-7F0F-92EC-543E-6CFBC675E770}"/>
                </a:ext>
              </a:extLst>
            </p:cNvPr>
            <p:cNvSpPr txBox="1"/>
            <p:nvPr/>
          </p:nvSpPr>
          <p:spPr>
            <a:xfrm>
              <a:off x="3679345" y="3114409"/>
              <a:ext cx="1598253" cy="327077"/>
            </a:xfrm>
            <a:prstGeom prst="rect">
              <a:avLst/>
            </a:prstGeom>
            <a:solidFill>
              <a:schemeClr val="bg1"/>
            </a:solidFill>
          </p:spPr>
          <p:txBody>
            <a:bodyPr wrap="square" rtlCol="0">
              <a:spAutoFit/>
            </a:bodyPr>
            <a:lstStyle/>
            <a:p>
              <a:pPr algn="ctr">
                <a:lnSpc>
                  <a:spcPct val="120000"/>
                </a:lnSpc>
              </a:pPr>
              <a:endParaRPr lang="zh-CN" altLang="en-US" sz="1400" dirty="0">
                <a:highlight>
                  <a:srgbClr val="FFFFFF"/>
                </a:highlight>
              </a:endParaRPr>
            </a:p>
          </p:txBody>
        </p:sp>
        <p:sp>
          <p:nvSpPr>
            <p:cNvPr id="14" name="文本框 13">
              <a:extLst>
                <a:ext uri="{FF2B5EF4-FFF2-40B4-BE49-F238E27FC236}">
                  <a16:creationId xmlns:a16="http://schemas.microsoft.com/office/drawing/2014/main" id="{7AB8DE9F-4488-C5B9-9708-6164437AD8D9}"/>
                </a:ext>
              </a:extLst>
            </p:cNvPr>
            <p:cNvSpPr txBox="1"/>
            <p:nvPr/>
          </p:nvSpPr>
          <p:spPr>
            <a:xfrm>
              <a:off x="7432416" y="3156779"/>
              <a:ext cx="1598253" cy="327077"/>
            </a:xfrm>
            <a:prstGeom prst="rect">
              <a:avLst/>
            </a:prstGeom>
            <a:solidFill>
              <a:schemeClr val="bg1"/>
            </a:solidFill>
          </p:spPr>
          <p:txBody>
            <a:bodyPr wrap="square" rtlCol="0">
              <a:spAutoFit/>
            </a:bodyPr>
            <a:lstStyle/>
            <a:p>
              <a:pPr algn="ctr">
                <a:lnSpc>
                  <a:spcPct val="120000"/>
                </a:lnSpc>
              </a:pPr>
              <a:endParaRPr lang="zh-CN" altLang="en-US" sz="1400" dirty="0">
                <a:highlight>
                  <a:srgbClr val="FFFFFF"/>
                </a:highlight>
              </a:endParaRPr>
            </a:p>
          </p:txBody>
        </p:sp>
      </p:grpSp>
    </p:spTree>
    <p:extLst>
      <p:ext uri="{BB962C8B-B14F-4D97-AF65-F5344CB8AC3E}">
        <p14:creationId xmlns:p14="http://schemas.microsoft.com/office/powerpoint/2010/main" val="2121234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984C9-D696-919E-785D-C74439DE6F42}"/>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BA81793D-B44A-3C60-DD67-3C2E5876A2DC}"/>
              </a:ext>
            </a:extLst>
          </p:cNvPr>
          <p:cNvGrpSpPr/>
          <p:nvPr/>
        </p:nvGrpSpPr>
        <p:grpSpPr>
          <a:xfrm>
            <a:off x="6096000" y="2459503"/>
            <a:ext cx="4641058" cy="1938993"/>
            <a:chOff x="6096000" y="2413337"/>
            <a:chExt cx="4641058" cy="1938993"/>
          </a:xfrm>
        </p:grpSpPr>
        <p:sp>
          <p:nvSpPr>
            <p:cNvPr id="58" name="文本框 57">
              <a:extLst>
                <a:ext uri="{FF2B5EF4-FFF2-40B4-BE49-F238E27FC236}">
                  <a16:creationId xmlns:a16="http://schemas.microsoft.com/office/drawing/2014/main" id="{88205E73-97FE-8E9E-A6C4-33F414477D07}"/>
                </a:ext>
              </a:extLst>
            </p:cNvPr>
            <p:cNvSpPr txBox="1"/>
            <p:nvPr/>
          </p:nvSpPr>
          <p:spPr>
            <a:xfrm>
              <a:off x="6096000" y="3429000"/>
              <a:ext cx="4641058" cy="923330"/>
            </a:xfrm>
            <a:prstGeom prst="rect">
              <a:avLst/>
            </a:prstGeom>
            <a:noFill/>
          </p:spPr>
          <p:txBody>
            <a:bodyPr wrap="square" rtlCol="0">
              <a:spAutoFit/>
            </a:bodyPr>
            <a:lstStyle/>
            <a:p>
              <a:pPr algn="ctr"/>
              <a:r>
                <a:rPr lang="en-US" altLang="zh-CN" sz="5400" b="1" dirty="0">
                  <a:latin typeface="+mj-ea"/>
                  <a:ea typeface="+mj-ea"/>
                </a:rPr>
                <a:t>Challenge</a:t>
              </a:r>
              <a:endParaRPr lang="zh-CN" altLang="en-US" sz="5400" b="1" dirty="0">
                <a:latin typeface="+mj-ea"/>
                <a:ea typeface="+mj-ea"/>
              </a:endParaRPr>
            </a:p>
          </p:txBody>
        </p:sp>
        <p:sp>
          <p:nvSpPr>
            <p:cNvPr id="28" name="文本框 27">
              <a:extLst>
                <a:ext uri="{FF2B5EF4-FFF2-40B4-BE49-F238E27FC236}">
                  <a16:creationId xmlns:a16="http://schemas.microsoft.com/office/drawing/2014/main" id="{76F9BED5-286C-BCAD-D00A-D7E39037DB8C}"/>
                </a:ext>
              </a:extLst>
            </p:cNvPr>
            <p:cNvSpPr txBox="1"/>
            <p:nvPr/>
          </p:nvSpPr>
          <p:spPr>
            <a:xfrm>
              <a:off x="6901412" y="2413337"/>
              <a:ext cx="3054619" cy="1015663"/>
            </a:xfrm>
            <a:prstGeom prst="rect">
              <a:avLst/>
            </a:prstGeom>
            <a:noFill/>
            <a:ln>
              <a:noFill/>
            </a:ln>
          </p:spPr>
          <p:txBody>
            <a:bodyPr wrap="none" lIns="0" tIns="0" rIns="0" bIns="0" rtlCol="0">
              <a:spAutoFit/>
            </a:bodyPr>
            <a:lstStyle/>
            <a:p>
              <a:pPr algn="ctr"/>
              <a:r>
                <a:rPr lang="en-US" altLang="zh-CN" sz="6600" b="1" dirty="0">
                  <a:ln w="6350">
                    <a:noFill/>
                  </a:ln>
                  <a:solidFill>
                    <a:schemeClr val="accent3">
                      <a:lumMod val="60000"/>
                      <a:lumOff val="40000"/>
                    </a:schemeClr>
                  </a:solidFill>
                  <a:latin typeface="微软雅黑" panose="020B0503020204020204" pitchFamily="34" charset="-122"/>
                  <a:ea typeface="微软雅黑" panose="020B0503020204020204" pitchFamily="34" charset="-122"/>
                </a:rPr>
                <a:t>Part 04</a:t>
              </a:r>
              <a:endParaRPr lang="zh-CN" altLang="en-US" sz="6600" b="1" dirty="0">
                <a:ln w="6350">
                  <a:noFill/>
                </a:ln>
                <a:solidFill>
                  <a:schemeClr val="accent3">
                    <a:lumMod val="60000"/>
                    <a:lumOff val="40000"/>
                  </a:schemeClr>
                </a:solidFill>
                <a:effectLst/>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34BC8EDF-D785-3B59-9163-3604EB8A190C}"/>
              </a:ext>
            </a:extLst>
          </p:cNvPr>
          <p:cNvGrpSpPr/>
          <p:nvPr/>
        </p:nvGrpSpPr>
        <p:grpSpPr>
          <a:xfrm>
            <a:off x="892400" y="2618885"/>
            <a:ext cx="3265072" cy="743129"/>
            <a:chOff x="2361184" y="1560376"/>
            <a:chExt cx="2034032" cy="743129"/>
          </a:xfrm>
          <a:solidFill>
            <a:srgbClr val="E4E7EE"/>
          </a:solidFill>
          <a:effectLst/>
        </p:grpSpPr>
        <p:sp>
          <p:nvSpPr>
            <p:cNvPr id="5" name="矩形: 圆角 4">
              <a:extLst>
                <a:ext uri="{FF2B5EF4-FFF2-40B4-BE49-F238E27FC236}">
                  <a16:creationId xmlns:a16="http://schemas.microsoft.com/office/drawing/2014/main" id="{C88DCE6A-D45C-7B6F-4A17-73969BD5FE10}"/>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7" name="文本框 6">
              <a:extLst>
                <a:ext uri="{FF2B5EF4-FFF2-40B4-BE49-F238E27FC236}">
                  <a16:creationId xmlns:a16="http://schemas.microsoft.com/office/drawing/2014/main" id="{83D68E15-CE4A-06D8-1EB5-0EF4CBD92D8D}"/>
                </a:ext>
              </a:extLst>
            </p:cNvPr>
            <p:cNvSpPr txBox="1"/>
            <p:nvPr/>
          </p:nvSpPr>
          <p:spPr>
            <a:xfrm>
              <a:off x="2413294" y="1731885"/>
              <a:ext cx="1941472" cy="400110"/>
            </a:xfrm>
            <a:prstGeom prst="rect">
              <a:avLst/>
            </a:prstGeom>
            <a:grpFill/>
          </p:spPr>
          <p:txBody>
            <a:bodyPr wrap="square" rtlCol="0">
              <a:spAutoFit/>
            </a:bodyPr>
            <a:lstStyle/>
            <a:p>
              <a:r>
                <a:rPr lang="ru-RU" altLang="zh-CN" sz="2000" b="1" dirty="0">
                  <a:solidFill>
                    <a:schemeClr val="accent1"/>
                  </a:solidFill>
                  <a:latin typeface="+mj-ea"/>
                  <a:ea typeface="+mj-ea"/>
                </a:rPr>
                <a:t>1. </a:t>
              </a:r>
              <a:r>
                <a:rPr lang="en-US" altLang="zh-CN" sz="2000" b="1" dirty="0">
                  <a:solidFill>
                    <a:schemeClr val="accent1"/>
                  </a:solidFill>
                  <a:latin typeface="+mj-ea"/>
                  <a:ea typeface="+mj-ea"/>
                </a:rPr>
                <a:t>Technical</a:t>
              </a:r>
              <a:endParaRPr lang="zh-CN" altLang="en-US" sz="2000" b="1" dirty="0">
                <a:solidFill>
                  <a:schemeClr val="accent1"/>
                </a:solidFill>
                <a:latin typeface="+mj-ea"/>
                <a:ea typeface="+mj-ea"/>
              </a:endParaRPr>
            </a:p>
          </p:txBody>
        </p:sp>
      </p:grpSp>
      <p:grpSp>
        <p:nvGrpSpPr>
          <p:cNvPr id="9" name="组合 8">
            <a:extLst>
              <a:ext uri="{FF2B5EF4-FFF2-40B4-BE49-F238E27FC236}">
                <a16:creationId xmlns:a16="http://schemas.microsoft.com/office/drawing/2014/main" id="{7833CA5D-628D-3170-745F-F90FA47F4717}"/>
              </a:ext>
            </a:extLst>
          </p:cNvPr>
          <p:cNvGrpSpPr/>
          <p:nvPr/>
        </p:nvGrpSpPr>
        <p:grpSpPr>
          <a:xfrm>
            <a:off x="892400" y="3542215"/>
            <a:ext cx="3265072" cy="743129"/>
            <a:chOff x="2361184" y="1560376"/>
            <a:chExt cx="2034032" cy="743129"/>
          </a:xfrm>
          <a:solidFill>
            <a:srgbClr val="E4E7EE"/>
          </a:solidFill>
          <a:effectLst/>
        </p:grpSpPr>
        <p:sp>
          <p:nvSpPr>
            <p:cNvPr id="10" name="矩形: 圆角 9">
              <a:extLst>
                <a:ext uri="{FF2B5EF4-FFF2-40B4-BE49-F238E27FC236}">
                  <a16:creationId xmlns:a16="http://schemas.microsoft.com/office/drawing/2014/main" id="{CF06E27E-D2CD-1B85-CA77-EA709226F34E}"/>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1" name="文本框 10">
              <a:extLst>
                <a:ext uri="{FF2B5EF4-FFF2-40B4-BE49-F238E27FC236}">
                  <a16:creationId xmlns:a16="http://schemas.microsoft.com/office/drawing/2014/main" id="{D3DD2FFE-D836-6CAA-41FF-5E1B7EF2ED83}"/>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2. Social</a:t>
              </a:r>
              <a:endParaRPr lang="zh-CN" altLang="en-US" sz="2000" b="1" dirty="0">
                <a:solidFill>
                  <a:schemeClr val="accent1"/>
                </a:solidFill>
                <a:latin typeface="+mj-ea"/>
                <a:ea typeface="+mj-ea"/>
              </a:endParaRPr>
            </a:p>
          </p:txBody>
        </p:sp>
      </p:grpSp>
    </p:spTree>
    <p:extLst>
      <p:ext uri="{BB962C8B-B14F-4D97-AF65-F5344CB8AC3E}">
        <p14:creationId xmlns:p14="http://schemas.microsoft.com/office/powerpoint/2010/main" val="402295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C630A-900D-D9FD-7121-1284CF384495}"/>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6A47C3E-5913-6F21-88BB-68B239448515}"/>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E74E918F-BBB8-FC4A-B7CE-1200063538B0}"/>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04</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3D75FF-94F6-F948-0490-2E2DECF1CFAA}"/>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Technical</a:t>
              </a:r>
              <a:r>
                <a:rPr lang="zh-CN" altLang="en-US" sz="1600" b="1" dirty="0">
                  <a:solidFill>
                    <a:schemeClr val="accent1"/>
                  </a:solidFill>
                  <a:latin typeface="+mj-ea"/>
                  <a:ea typeface="+mj-ea"/>
                </a:rPr>
                <a:t> </a:t>
              </a:r>
              <a:r>
                <a:rPr lang="en-US" altLang="zh-CN" sz="1600" b="1" dirty="0">
                  <a:solidFill>
                    <a:schemeClr val="accent1"/>
                  </a:solidFill>
                  <a:latin typeface="+mj-ea"/>
                  <a:ea typeface="+mj-ea"/>
                </a:rPr>
                <a:t>Challenge</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46055ECF-1E16-C0C4-5B95-FB9E87E200BD}"/>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AE26783-778D-D95A-2B27-7F6C2B869103}"/>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316FF45-9539-B97D-036A-D9B3359ADAB1}"/>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343BB9-CAE7-A626-7567-D1E095B2656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A335C3AE-3D67-0C40-B89E-A652025A8CF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AB0E8CA-5F80-2853-07FF-F202820D19AE}"/>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3" name="任意多边形: 形状 1">
            <a:extLst>
              <a:ext uri="{FF2B5EF4-FFF2-40B4-BE49-F238E27FC236}">
                <a16:creationId xmlns:a16="http://schemas.microsoft.com/office/drawing/2014/main" id="{DF530B89-D219-AE1A-834E-9493A8CFDB45}"/>
              </a:ext>
            </a:extLst>
          </p:cNvPr>
          <p:cNvSpPr/>
          <p:nvPr/>
        </p:nvSpPr>
        <p:spPr>
          <a:xfrm>
            <a:off x="713740"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27" name="文本框 26">
            <a:extLst>
              <a:ext uri="{FF2B5EF4-FFF2-40B4-BE49-F238E27FC236}">
                <a16:creationId xmlns:a16="http://schemas.microsoft.com/office/drawing/2014/main" id="{4523D08C-2864-2870-526D-A4E0776F4614}"/>
              </a:ext>
            </a:extLst>
          </p:cNvPr>
          <p:cNvSpPr txBox="1"/>
          <p:nvPr/>
        </p:nvSpPr>
        <p:spPr>
          <a:xfrm>
            <a:off x="1165860" y="2839691"/>
            <a:ext cx="2425700" cy="3389967"/>
          </a:xfrm>
          <a:prstGeom prst="rect">
            <a:avLst/>
          </a:prstGeom>
          <a:noFill/>
        </p:spPr>
        <p:txBody>
          <a:bodyPr wrap="square">
            <a:spAutoFit/>
          </a:bodyPr>
          <a:lstStyle/>
          <a:p>
            <a:pPr algn="ctr">
              <a:lnSpc>
                <a:spcPct val="120000"/>
              </a:lnSpc>
            </a:pPr>
            <a:r>
              <a:rPr lang="en-US" altLang="zh-CN" dirty="0">
                <a:latin typeface="+mn-ea"/>
              </a:rPr>
              <a:t>The spread of encrypted communications and privacy protection technologies allows users to access the Internet more securely, bypassing censorship and surveillance.</a:t>
            </a:r>
          </a:p>
        </p:txBody>
      </p:sp>
      <p:sp>
        <p:nvSpPr>
          <p:cNvPr id="28" name="矩形: 圆角 5">
            <a:extLst>
              <a:ext uri="{FF2B5EF4-FFF2-40B4-BE49-F238E27FC236}">
                <a16:creationId xmlns:a16="http://schemas.microsoft.com/office/drawing/2014/main" id="{FF13D3A4-EA1C-A777-6DBE-C185BB3AFA79}"/>
              </a:ext>
            </a:extLst>
          </p:cNvPr>
          <p:cNvSpPr>
            <a:spLocks/>
          </p:cNvSpPr>
          <p:nvPr/>
        </p:nvSpPr>
        <p:spPr>
          <a:xfrm>
            <a:off x="1165860"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29" name="文本框 28">
            <a:extLst>
              <a:ext uri="{FF2B5EF4-FFF2-40B4-BE49-F238E27FC236}">
                <a16:creationId xmlns:a16="http://schemas.microsoft.com/office/drawing/2014/main" id="{95754E69-1E12-8FCB-166B-11276940874A}"/>
              </a:ext>
            </a:extLst>
          </p:cNvPr>
          <p:cNvSpPr txBox="1"/>
          <p:nvPr/>
        </p:nvSpPr>
        <p:spPr>
          <a:xfrm>
            <a:off x="1165860" y="2161431"/>
            <a:ext cx="2425700" cy="338554"/>
          </a:xfrm>
          <a:prstGeom prst="rect">
            <a:avLst/>
          </a:prstGeom>
          <a:noFill/>
        </p:spPr>
        <p:txBody>
          <a:bodyPr wrap="square" rtlCol="0">
            <a:spAutoFit/>
          </a:bodyPr>
          <a:lstStyle/>
          <a:p>
            <a:pPr algn="ctr"/>
            <a:r>
              <a:rPr lang="en-US" altLang="zh-CN" sz="1600" b="1" dirty="0">
                <a:latin typeface="+mj-ea"/>
                <a:ea typeface="+mj-ea"/>
              </a:rPr>
              <a:t>Encryption &amp;</a:t>
            </a:r>
            <a:r>
              <a:rPr lang="zh-CN" altLang="en-US" sz="1600" b="1" dirty="0">
                <a:latin typeface="+mj-ea"/>
                <a:ea typeface="+mj-ea"/>
              </a:rPr>
              <a:t> </a:t>
            </a:r>
            <a:r>
              <a:rPr lang="en-US" altLang="zh-CN" sz="1600" b="1" dirty="0">
                <a:latin typeface="+mj-ea"/>
                <a:ea typeface="+mj-ea"/>
              </a:rPr>
              <a:t>Privacy</a:t>
            </a:r>
            <a:endParaRPr lang="zh-CN" altLang="en-US" sz="1600" b="1" dirty="0">
              <a:latin typeface="+mj-ea"/>
              <a:ea typeface="+mj-ea"/>
            </a:endParaRPr>
          </a:p>
        </p:txBody>
      </p:sp>
      <p:sp>
        <p:nvSpPr>
          <p:cNvPr id="30" name="任意多边形: 形状 19">
            <a:extLst>
              <a:ext uri="{FF2B5EF4-FFF2-40B4-BE49-F238E27FC236}">
                <a16:creationId xmlns:a16="http://schemas.microsoft.com/office/drawing/2014/main" id="{2BC457BD-2719-96AE-220D-AB1D4BAF1F69}"/>
              </a:ext>
            </a:extLst>
          </p:cNvPr>
          <p:cNvSpPr/>
          <p:nvPr/>
        </p:nvSpPr>
        <p:spPr>
          <a:xfrm>
            <a:off x="8148319"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31" name="文本框 30">
            <a:extLst>
              <a:ext uri="{FF2B5EF4-FFF2-40B4-BE49-F238E27FC236}">
                <a16:creationId xmlns:a16="http://schemas.microsoft.com/office/drawing/2014/main" id="{BB0865A1-0AB4-95A8-3A33-9FE833445139}"/>
              </a:ext>
            </a:extLst>
          </p:cNvPr>
          <p:cNvSpPr txBox="1"/>
          <p:nvPr/>
        </p:nvSpPr>
        <p:spPr>
          <a:xfrm>
            <a:off x="8600439" y="2839691"/>
            <a:ext cx="2425700" cy="3057568"/>
          </a:xfrm>
          <a:prstGeom prst="rect">
            <a:avLst/>
          </a:prstGeom>
          <a:noFill/>
        </p:spPr>
        <p:txBody>
          <a:bodyPr wrap="square">
            <a:spAutoFit/>
          </a:bodyPr>
          <a:lstStyle/>
          <a:p>
            <a:pPr algn="ctr">
              <a:lnSpc>
                <a:spcPct val="120000"/>
              </a:lnSpc>
            </a:pPr>
            <a:r>
              <a:rPr lang="en-US" altLang="zh-CN" dirty="0">
                <a:latin typeface="+mn-ea"/>
              </a:rPr>
              <a:t>The application of emerging technologies, such as blockchain, decentralized technology, etc., may provide new means to bypass censorship and blocking.</a:t>
            </a:r>
          </a:p>
        </p:txBody>
      </p:sp>
      <p:sp>
        <p:nvSpPr>
          <p:cNvPr id="32" name="矩形: 圆角 21">
            <a:extLst>
              <a:ext uri="{FF2B5EF4-FFF2-40B4-BE49-F238E27FC236}">
                <a16:creationId xmlns:a16="http://schemas.microsoft.com/office/drawing/2014/main" id="{16B8EEAF-369F-6F88-16DA-151D28BD4357}"/>
              </a:ext>
            </a:extLst>
          </p:cNvPr>
          <p:cNvSpPr>
            <a:spLocks/>
          </p:cNvSpPr>
          <p:nvPr/>
        </p:nvSpPr>
        <p:spPr>
          <a:xfrm>
            <a:off x="8600439"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33" name="文本框 32">
            <a:extLst>
              <a:ext uri="{FF2B5EF4-FFF2-40B4-BE49-F238E27FC236}">
                <a16:creationId xmlns:a16="http://schemas.microsoft.com/office/drawing/2014/main" id="{ECD756FD-D538-2807-B00B-EA5322C770C8}"/>
              </a:ext>
            </a:extLst>
          </p:cNvPr>
          <p:cNvSpPr txBox="1"/>
          <p:nvPr/>
        </p:nvSpPr>
        <p:spPr>
          <a:xfrm>
            <a:off x="8600439" y="2161431"/>
            <a:ext cx="2425700" cy="338554"/>
          </a:xfrm>
          <a:prstGeom prst="rect">
            <a:avLst/>
          </a:prstGeom>
          <a:noFill/>
        </p:spPr>
        <p:txBody>
          <a:bodyPr wrap="square" rtlCol="0">
            <a:spAutoFit/>
          </a:bodyPr>
          <a:lstStyle/>
          <a:p>
            <a:pPr algn="ctr"/>
            <a:r>
              <a:rPr lang="en-US" altLang="zh-CN" sz="1600" b="1" dirty="0">
                <a:latin typeface="+mj-ea"/>
                <a:ea typeface="+mj-ea"/>
              </a:rPr>
              <a:t>Emerging Technology</a:t>
            </a:r>
            <a:endParaRPr lang="zh-CN" altLang="en-US" sz="1600" b="1" dirty="0">
              <a:latin typeface="+mj-ea"/>
              <a:ea typeface="+mj-ea"/>
            </a:endParaRPr>
          </a:p>
        </p:txBody>
      </p:sp>
      <p:sp>
        <p:nvSpPr>
          <p:cNvPr id="34" name="任意多边形: 形状 23">
            <a:extLst>
              <a:ext uri="{FF2B5EF4-FFF2-40B4-BE49-F238E27FC236}">
                <a16:creationId xmlns:a16="http://schemas.microsoft.com/office/drawing/2014/main" id="{6353099C-30BC-CDF3-C952-5C7D97CC6FDC}"/>
              </a:ext>
            </a:extLst>
          </p:cNvPr>
          <p:cNvSpPr/>
          <p:nvPr/>
        </p:nvSpPr>
        <p:spPr>
          <a:xfrm>
            <a:off x="4491738"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35" name="文本框 34">
            <a:extLst>
              <a:ext uri="{FF2B5EF4-FFF2-40B4-BE49-F238E27FC236}">
                <a16:creationId xmlns:a16="http://schemas.microsoft.com/office/drawing/2014/main" id="{174DF9A8-C073-4524-905E-E019E4E2E63A}"/>
              </a:ext>
            </a:extLst>
          </p:cNvPr>
          <p:cNvSpPr txBox="1"/>
          <p:nvPr/>
        </p:nvSpPr>
        <p:spPr>
          <a:xfrm>
            <a:off x="4943858" y="2839691"/>
            <a:ext cx="2425700" cy="3389967"/>
          </a:xfrm>
          <a:prstGeom prst="rect">
            <a:avLst/>
          </a:prstGeom>
          <a:noFill/>
        </p:spPr>
        <p:txBody>
          <a:bodyPr wrap="square">
            <a:spAutoFit/>
          </a:bodyPr>
          <a:lstStyle/>
          <a:p>
            <a:pPr algn="ctr">
              <a:lnSpc>
                <a:spcPct val="120000"/>
              </a:lnSpc>
            </a:pPr>
            <a:r>
              <a:rPr lang="en-US" altLang="zh-CN" dirty="0">
                <a:latin typeface="+mn-ea"/>
              </a:rPr>
              <a:t>The development of network anonymization tools such as Tor and VPN allows users to hide their real IP addresses and bypass geographical restrictions and censorship firewalls.</a:t>
            </a:r>
          </a:p>
        </p:txBody>
      </p:sp>
      <p:sp>
        <p:nvSpPr>
          <p:cNvPr id="36" name="矩形: 圆角 25">
            <a:extLst>
              <a:ext uri="{FF2B5EF4-FFF2-40B4-BE49-F238E27FC236}">
                <a16:creationId xmlns:a16="http://schemas.microsoft.com/office/drawing/2014/main" id="{62DB8E99-705F-E558-3415-E3E82D40C3DF}"/>
              </a:ext>
            </a:extLst>
          </p:cNvPr>
          <p:cNvSpPr>
            <a:spLocks/>
          </p:cNvSpPr>
          <p:nvPr/>
        </p:nvSpPr>
        <p:spPr>
          <a:xfrm>
            <a:off x="4943858"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37" name="文本框 36">
            <a:extLst>
              <a:ext uri="{FF2B5EF4-FFF2-40B4-BE49-F238E27FC236}">
                <a16:creationId xmlns:a16="http://schemas.microsoft.com/office/drawing/2014/main" id="{139DAF2F-E56F-DA2B-29A8-6CD93A89FB12}"/>
              </a:ext>
            </a:extLst>
          </p:cNvPr>
          <p:cNvSpPr txBox="1"/>
          <p:nvPr/>
        </p:nvSpPr>
        <p:spPr>
          <a:xfrm>
            <a:off x="4943858" y="2161431"/>
            <a:ext cx="2425700" cy="338554"/>
          </a:xfrm>
          <a:prstGeom prst="rect">
            <a:avLst/>
          </a:prstGeom>
          <a:noFill/>
        </p:spPr>
        <p:txBody>
          <a:bodyPr wrap="square" rtlCol="0">
            <a:spAutoFit/>
          </a:bodyPr>
          <a:lstStyle/>
          <a:p>
            <a:pPr algn="ctr"/>
            <a:r>
              <a:rPr lang="en-US" altLang="zh-CN" sz="1600" b="1" dirty="0">
                <a:latin typeface="+mj-ea"/>
                <a:ea typeface="+mj-ea"/>
              </a:rPr>
              <a:t>Anonymization</a:t>
            </a:r>
            <a:endParaRPr lang="zh-CN" altLang="en-US" sz="1600" b="1" dirty="0">
              <a:latin typeface="+mj-ea"/>
              <a:ea typeface="+mj-ea"/>
            </a:endParaRPr>
          </a:p>
        </p:txBody>
      </p:sp>
    </p:spTree>
    <p:extLst>
      <p:ext uri="{BB962C8B-B14F-4D97-AF65-F5344CB8AC3E}">
        <p14:creationId xmlns:p14="http://schemas.microsoft.com/office/powerpoint/2010/main" val="620939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C630A-900D-D9FD-7121-1284CF384495}"/>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C6A47C3E-5913-6F21-88BB-68B239448515}"/>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E74E918F-BBB8-FC4A-B7CE-1200063538B0}"/>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04</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23D75FF-94F6-F948-0490-2E2DECF1CFAA}"/>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Social</a:t>
              </a:r>
              <a:r>
                <a:rPr lang="zh-CN" altLang="en-US" sz="1600" b="1" dirty="0">
                  <a:solidFill>
                    <a:schemeClr val="accent1"/>
                  </a:solidFill>
                  <a:latin typeface="+mj-ea"/>
                  <a:ea typeface="+mj-ea"/>
                </a:rPr>
                <a:t> </a:t>
              </a:r>
              <a:r>
                <a:rPr lang="en-US" altLang="zh-CN" sz="1600" b="1" dirty="0">
                  <a:solidFill>
                    <a:schemeClr val="accent1"/>
                  </a:solidFill>
                  <a:latin typeface="+mj-ea"/>
                  <a:ea typeface="+mj-ea"/>
                </a:rPr>
                <a:t>Challenge</a:t>
              </a:r>
              <a:endParaRPr lang="zh-CN" altLang="en-US" sz="1600" b="1" dirty="0">
                <a:solidFill>
                  <a:schemeClr val="accent1"/>
                </a:solidFill>
                <a:latin typeface="+mj-ea"/>
                <a:ea typeface="+mj-ea"/>
              </a:endParaRPr>
            </a:p>
          </p:txBody>
        </p:sp>
        <p:grpSp>
          <p:nvGrpSpPr>
            <p:cNvPr id="48" name="组合 47">
              <a:extLst>
                <a:ext uri="{FF2B5EF4-FFF2-40B4-BE49-F238E27FC236}">
                  <a16:creationId xmlns:a16="http://schemas.microsoft.com/office/drawing/2014/main" id="{46055ECF-1E16-C0C4-5B95-FB9E87E200BD}"/>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AE26783-778D-D95A-2B27-7F6C2B869103}"/>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B316FF45-9539-B97D-036A-D9B3359ADAB1}"/>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86343BB9-CAE7-A626-7567-D1E095B2656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A335C3AE-3D67-0C40-B89E-A652025A8CF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AB0E8CA-5F80-2853-07FF-F202820D19AE}"/>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2" name="任意多边形: 形状 1">
            <a:extLst>
              <a:ext uri="{FF2B5EF4-FFF2-40B4-BE49-F238E27FC236}">
                <a16:creationId xmlns:a16="http://schemas.microsoft.com/office/drawing/2014/main" id="{9701C95A-E35B-B511-A428-E6158E0CE05D}"/>
              </a:ext>
            </a:extLst>
          </p:cNvPr>
          <p:cNvSpPr/>
          <p:nvPr/>
        </p:nvSpPr>
        <p:spPr>
          <a:xfrm>
            <a:off x="713740"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4" name="文本框 3">
            <a:extLst>
              <a:ext uri="{FF2B5EF4-FFF2-40B4-BE49-F238E27FC236}">
                <a16:creationId xmlns:a16="http://schemas.microsoft.com/office/drawing/2014/main" id="{F689864D-449F-D146-03AE-5E55AAF5D5D4}"/>
              </a:ext>
            </a:extLst>
          </p:cNvPr>
          <p:cNvSpPr txBox="1"/>
          <p:nvPr/>
        </p:nvSpPr>
        <p:spPr>
          <a:xfrm>
            <a:off x="1165860" y="2839691"/>
            <a:ext cx="2425700" cy="3139321"/>
          </a:xfrm>
          <a:prstGeom prst="rect">
            <a:avLst/>
          </a:prstGeom>
          <a:noFill/>
        </p:spPr>
        <p:txBody>
          <a:bodyPr wrap="square">
            <a:spAutoFit/>
          </a:bodyPr>
          <a:lstStyle/>
          <a:p>
            <a:pPr algn="ctr"/>
            <a:r>
              <a:rPr lang="en-US" altLang="zh-CN" dirty="0">
                <a:latin typeface="+mn-ea"/>
              </a:rPr>
              <a:t>Some way of Internet censorship may involve invasion of personal privacy, such as monitoring and intercepting personal communications, collecting personal data, etc.</a:t>
            </a:r>
          </a:p>
          <a:p>
            <a:pPr algn="ctr"/>
            <a:endParaRPr lang="en-US" altLang="zh-CN" b="0" dirty="0">
              <a:effectLst/>
              <a:latin typeface="+mn-ea"/>
            </a:endParaRPr>
          </a:p>
        </p:txBody>
      </p:sp>
      <p:sp>
        <p:nvSpPr>
          <p:cNvPr id="5" name="矩形: 圆角 5">
            <a:extLst>
              <a:ext uri="{FF2B5EF4-FFF2-40B4-BE49-F238E27FC236}">
                <a16:creationId xmlns:a16="http://schemas.microsoft.com/office/drawing/2014/main" id="{DD6114BE-9B5A-9972-DCD3-599D98078782}"/>
              </a:ext>
            </a:extLst>
          </p:cNvPr>
          <p:cNvSpPr>
            <a:spLocks/>
          </p:cNvSpPr>
          <p:nvPr/>
        </p:nvSpPr>
        <p:spPr>
          <a:xfrm>
            <a:off x="1165860"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6" name="文本框 5">
            <a:extLst>
              <a:ext uri="{FF2B5EF4-FFF2-40B4-BE49-F238E27FC236}">
                <a16:creationId xmlns:a16="http://schemas.microsoft.com/office/drawing/2014/main" id="{36E7EC69-950B-D936-F5D7-34FDBBDE4941}"/>
              </a:ext>
            </a:extLst>
          </p:cNvPr>
          <p:cNvSpPr txBox="1"/>
          <p:nvPr/>
        </p:nvSpPr>
        <p:spPr>
          <a:xfrm>
            <a:off x="1165860" y="2161431"/>
            <a:ext cx="2425700" cy="338554"/>
          </a:xfrm>
          <a:prstGeom prst="rect">
            <a:avLst/>
          </a:prstGeom>
          <a:noFill/>
        </p:spPr>
        <p:txBody>
          <a:bodyPr wrap="square" rtlCol="0">
            <a:spAutoFit/>
          </a:bodyPr>
          <a:lstStyle/>
          <a:p>
            <a:pPr algn="ctr"/>
            <a:r>
              <a:rPr lang="en-US" altLang="zh-CN" sz="1600" b="1" dirty="0">
                <a:latin typeface="+mj-ea"/>
                <a:ea typeface="+mj-ea"/>
              </a:rPr>
              <a:t>Personal Privacy</a:t>
            </a:r>
            <a:endParaRPr lang="zh-CN" altLang="en-US" sz="1600" b="1" dirty="0">
              <a:latin typeface="+mj-ea"/>
              <a:ea typeface="+mj-ea"/>
            </a:endParaRPr>
          </a:p>
        </p:txBody>
      </p:sp>
      <p:sp>
        <p:nvSpPr>
          <p:cNvPr id="7" name="任意多边形: 形状 19">
            <a:extLst>
              <a:ext uri="{FF2B5EF4-FFF2-40B4-BE49-F238E27FC236}">
                <a16:creationId xmlns:a16="http://schemas.microsoft.com/office/drawing/2014/main" id="{E960AC52-3498-C458-B77D-406DD43FE2A4}"/>
              </a:ext>
            </a:extLst>
          </p:cNvPr>
          <p:cNvSpPr/>
          <p:nvPr/>
        </p:nvSpPr>
        <p:spPr>
          <a:xfrm>
            <a:off x="8148319"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8" name="文本框 7">
            <a:extLst>
              <a:ext uri="{FF2B5EF4-FFF2-40B4-BE49-F238E27FC236}">
                <a16:creationId xmlns:a16="http://schemas.microsoft.com/office/drawing/2014/main" id="{B4784C2D-EE68-E87B-DF6E-FAD32ADB5823}"/>
              </a:ext>
            </a:extLst>
          </p:cNvPr>
          <p:cNvSpPr txBox="1"/>
          <p:nvPr/>
        </p:nvSpPr>
        <p:spPr>
          <a:xfrm>
            <a:off x="8600439" y="2839691"/>
            <a:ext cx="2425700" cy="3722366"/>
          </a:xfrm>
          <a:prstGeom prst="rect">
            <a:avLst/>
          </a:prstGeom>
          <a:noFill/>
        </p:spPr>
        <p:txBody>
          <a:bodyPr wrap="square">
            <a:spAutoFit/>
          </a:bodyPr>
          <a:lstStyle/>
          <a:p>
            <a:pPr algn="ctr">
              <a:lnSpc>
                <a:spcPct val="120000"/>
              </a:lnSpc>
            </a:pPr>
            <a:r>
              <a:rPr lang="en-US" altLang="zh-CN" dirty="0">
                <a:latin typeface="+mn-ea"/>
              </a:rPr>
              <a:t>Internet censorship may lead to the isolation of cyberspace, making it hard for people in different regions to share the same information resources. This may exacerbate information gaps between regions.</a:t>
            </a:r>
          </a:p>
        </p:txBody>
      </p:sp>
      <p:sp>
        <p:nvSpPr>
          <p:cNvPr id="9" name="矩形: 圆角 21">
            <a:extLst>
              <a:ext uri="{FF2B5EF4-FFF2-40B4-BE49-F238E27FC236}">
                <a16:creationId xmlns:a16="http://schemas.microsoft.com/office/drawing/2014/main" id="{48062AE5-E861-B913-BFA2-336331CB46E1}"/>
              </a:ext>
            </a:extLst>
          </p:cNvPr>
          <p:cNvSpPr>
            <a:spLocks/>
          </p:cNvSpPr>
          <p:nvPr/>
        </p:nvSpPr>
        <p:spPr>
          <a:xfrm>
            <a:off x="8600439"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0" name="文本框 9">
            <a:extLst>
              <a:ext uri="{FF2B5EF4-FFF2-40B4-BE49-F238E27FC236}">
                <a16:creationId xmlns:a16="http://schemas.microsoft.com/office/drawing/2014/main" id="{23A863BB-3C5D-9972-2BBD-BE6C125E2395}"/>
              </a:ext>
            </a:extLst>
          </p:cNvPr>
          <p:cNvSpPr txBox="1"/>
          <p:nvPr/>
        </p:nvSpPr>
        <p:spPr>
          <a:xfrm>
            <a:off x="8600439" y="2161431"/>
            <a:ext cx="2425700" cy="338554"/>
          </a:xfrm>
          <a:prstGeom prst="rect">
            <a:avLst/>
          </a:prstGeom>
          <a:noFill/>
        </p:spPr>
        <p:txBody>
          <a:bodyPr wrap="square" rtlCol="0">
            <a:spAutoFit/>
          </a:bodyPr>
          <a:lstStyle/>
          <a:p>
            <a:pPr algn="ctr"/>
            <a:r>
              <a:rPr lang="en-US" altLang="zh-CN" sz="1600" b="1" dirty="0">
                <a:latin typeface="+mj-ea"/>
                <a:ea typeface="+mj-ea"/>
              </a:rPr>
              <a:t>Region Isolation</a:t>
            </a:r>
            <a:endParaRPr lang="zh-CN" altLang="en-US" sz="1600" b="1" dirty="0">
              <a:latin typeface="+mj-ea"/>
              <a:ea typeface="+mj-ea"/>
            </a:endParaRPr>
          </a:p>
        </p:txBody>
      </p:sp>
      <p:sp>
        <p:nvSpPr>
          <p:cNvPr id="11" name="任意多边形: 形状 23">
            <a:extLst>
              <a:ext uri="{FF2B5EF4-FFF2-40B4-BE49-F238E27FC236}">
                <a16:creationId xmlns:a16="http://schemas.microsoft.com/office/drawing/2014/main" id="{D93AD257-6640-0593-E35B-937845095DE8}"/>
              </a:ext>
            </a:extLst>
          </p:cNvPr>
          <p:cNvSpPr/>
          <p:nvPr/>
        </p:nvSpPr>
        <p:spPr>
          <a:xfrm>
            <a:off x="4491738"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12" name="文本框 11">
            <a:extLst>
              <a:ext uri="{FF2B5EF4-FFF2-40B4-BE49-F238E27FC236}">
                <a16:creationId xmlns:a16="http://schemas.microsoft.com/office/drawing/2014/main" id="{C379AFED-B8BA-0594-78B0-325DE776B960}"/>
              </a:ext>
            </a:extLst>
          </p:cNvPr>
          <p:cNvSpPr txBox="1"/>
          <p:nvPr/>
        </p:nvSpPr>
        <p:spPr>
          <a:xfrm>
            <a:off x="4943858" y="2839691"/>
            <a:ext cx="2425700" cy="3722366"/>
          </a:xfrm>
          <a:prstGeom prst="rect">
            <a:avLst/>
          </a:prstGeom>
          <a:noFill/>
        </p:spPr>
        <p:txBody>
          <a:bodyPr wrap="square">
            <a:spAutoFit/>
          </a:bodyPr>
          <a:lstStyle/>
          <a:p>
            <a:pPr algn="ctr">
              <a:lnSpc>
                <a:spcPct val="120000"/>
              </a:lnSpc>
            </a:pPr>
            <a:r>
              <a:rPr lang="en-US" altLang="zh-CN" dirty="0">
                <a:latin typeface="+mn-ea"/>
              </a:rPr>
              <a:t>Internet censorship limits people’s ability to freely express their opinions and views on the Internet. This may lead to misalignment of information and affect the public's understanding and judgment of facts.</a:t>
            </a:r>
          </a:p>
        </p:txBody>
      </p:sp>
      <p:sp>
        <p:nvSpPr>
          <p:cNvPr id="13" name="矩形: 圆角 25">
            <a:extLst>
              <a:ext uri="{FF2B5EF4-FFF2-40B4-BE49-F238E27FC236}">
                <a16:creationId xmlns:a16="http://schemas.microsoft.com/office/drawing/2014/main" id="{4B4F7FB6-C10C-E48D-04E5-3D654627A088}"/>
              </a:ext>
            </a:extLst>
          </p:cNvPr>
          <p:cNvSpPr>
            <a:spLocks/>
          </p:cNvSpPr>
          <p:nvPr/>
        </p:nvSpPr>
        <p:spPr>
          <a:xfrm>
            <a:off x="4943858"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4" name="文本框 13">
            <a:extLst>
              <a:ext uri="{FF2B5EF4-FFF2-40B4-BE49-F238E27FC236}">
                <a16:creationId xmlns:a16="http://schemas.microsoft.com/office/drawing/2014/main" id="{8F22AE6F-C0AA-D96D-1247-276D9B1907C3}"/>
              </a:ext>
            </a:extLst>
          </p:cNvPr>
          <p:cNvSpPr txBox="1"/>
          <p:nvPr/>
        </p:nvSpPr>
        <p:spPr>
          <a:xfrm>
            <a:off x="4943858" y="2161431"/>
            <a:ext cx="2425700" cy="338554"/>
          </a:xfrm>
          <a:prstGeom prst="rect">
            <a:avLst/>
          </a:prstGeom>
          <a:noFill/>
        </p:spPr>
        <p:txBody>
          <a:bodyPr wrap="square" rtlCol="0">
            <a:spAutoFit/>
          </a:bodyPr>
          <a:lstStyle/>
          <a:p>
            <a:pPr algn="ctr"/>
            <a:r>
              <a:rPr lang="en-US" altLang="zh-CN" sz="1600" b="1" dirty="0">
                <a:latin typeface="+mj-ea"/>
                <a:ea typeface="+mj-ea"/>
              </a:rPr>
              <a:t>Freedom of Speech</a:t>
            </a:r>
            <a:endParaRPr lang="zh-CN" altLang="en-US" sz="1600" b="1" dirty="0">
              <a:latin typeface="+mj-ea"/>
              <a:ea typeface="+mj-ea"/>
            </a:endParaRPr>
          </a:p>
        </p:txBody>
      </p:sp>
    </p:spTree>
    <p:extLst>
      <p:ext uri="{BB962C8B-B14F-4D97-AF65-F5344CB8AC3E}">
        <p14:creationId xmlns:p14="http://schemas.microsoft.com/office/powerpoint/2010/main" val="410984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9B77A73-40F8-87B2-EFE4-21AE4F0BE0A6}"/>
              </a:ext>
            </a:extLst>
          </p:cNvPr>
          <p:cNvGrpSpPr/>
          <p:nvPr/>
        </p:nvGrpSpPr>
        <p:grpSpPr>
          <a:xfrm>
            <a:off x="6096000" y="2459503"/>
            <a:ext cx="4641058" cy="1938993"/>
            <a:chOff x="6096000" y="2413337"/>
            <a:chExt cx="4641058" cy="1938993"/>
          </a:xfrm>
        </p:grpSpPr>
        <p:sp>
          <p:nvSpPr>
            <p:cNvPr id="58" name="文本框 57">
              <a:extLst>
                <a:ext uri="{FF2B5EF4-FFF2-40B4-BE49-F238E27FC236}">
                  <a16:creationId xmlns:a16="http://schemas.microsoft.com/office/drawing/2014/main" id="{AF5A85F9-2650-4040-A7D7-37B7B796B08F}"/>
                </a:ext>
              </a:extLst>
            </p:cNvPr>
            <p:cNvSpPr txBox="1"/>
            <p:nvPr/>
          </p:nvSpPr>
          <p:spPr>
            <a:xfrm>
              <a:off x="6096000" y="3429000"/>
              <a:ext cx="4641058" cy="923330"/>
            </a:xfrm>
            <a:prstGeom prst="rect">
              <a:avLst/>
            </a:prstGeom>
            <a:noFill/>
          </p:spPr>
          <p:txBody>
            <a:bodyPr wrap="square" rtlCol="0">
              <a:spAutoFit/>
            </a:bodyPr>
            <a:lstStyle/>
            <a:p>
              <a:pPr algn="ctr"/>
              <a:r>
                <a:rPr lang="en-US" altLang="zh-CN" sz="5400" b="1" dirty="0">
                  <a:latin typeface="+mj-ea"/>
                  <a:ea typeface="+mj-ea"/>
                </a:rPr>
                <a:t>Introduction</a:t>
              </a:r>
              <a:endParaRPr lang="zh-CN" altLang="en-US" sz="5400" b="1" dirty="0">
                <a:latin typeface="+mj-ea"/>
                <a:ea typeface="+mj-ea"/>
              </a:endParaRPr>
            </a:p>
          </p:txBody>
        </p:sp>
        <p:sp>
          <p:nvSpPr>
            <p:cNvPr id="28" name="文本框 27">
              <a:extLst>
                <a:ext uri="{FF2B5EF4-FFF2-40B4-BE49-F238E27FC236}">
                  <a16:creationId xmlns:a16="http://schemas.microsoft.com/office/drawing/2014/main" id="{6985B705-54BE-43E5-9D06-84FB29D83974}"/>
                </a:ext>
              </a:extLst>
            </p:cNvPr>
            <p:cNvSpPr txBox="1"/>
            <p:nvPr/>
          </p:nvSpPr>
          <p:spPr>
            <a:xfrm>
              <a:off x="6901412" y="2413337"/>
              <a:ext cx="3054619" cy="1015663"/>
            </a:xfrm>
            <a:prstGeom prst="rect">
              <a:avLst/>
            </a:prstGeom>
            <a:noFill/>
            <a:ln>
              <a:noFill/>
            </a:ln>
          </p:spPr>
          <p:txBody>
            <a:bodyPr wrap="none" lIns="0" tIns="0" rIns="0" bIns="0" rtlCol="0">
              <a:spAutoFit/>
            </a:bodyPr>
            <a:lstStyle/>
            <a:p>
              <a:pPr algn="ctr"/>
              <a:r>
                <a:rPr lang="en-US" altLang="zh-CN" sz="6600" b="1" dirty="0">
                  <a:ln w="6350">
                    <a:noFill/>
                  </a:ln>
                  <a:solidFill>
                    <a:schemeClr val="accent3">
                      <a:lumMod val="60000"/>
                      <a:lumOff val="40000"/>
                    </a:schemeClr>
                  </a:solidFill>
                  <a:latin typeface="微软雅黑" panose="020B0503020204020204" pitchFamily="34" charset="-122"/>
                  <a:ea typeface="微软雅黑" panose="020B0503020204020204" pitchFamily="34" charset="-122"/>
                </a:rPr>
                <a:t>Part 01</a:t>
              </a:r>
              <a:endParaRPr lang="zh-CN" altLang="en-US" sz="6600" b="1" dirty="0">
                <a:ln w="6350">
                  <a:noFill/>
                </a:ln>
                <a:solidFill>
                  <a:schemeClr val="accent3">
                    <a:lumMod val="60000"/>
                    <a:lumOff val="40000"/>
                  </a:schemeClr>
                </a:solidFill>
                <a:effectLst/>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2F973965-6B73-B55C-47F3-DA9AE96AAB73}"/>
              </a:ext>
            </a:extLst>
          </p:cNvPr>
          <p:cNvGrpSpPr/>
          <p:nvPr/>
        </p:nvGrpSpPr>
        <p:grpSpPr>
          <a:xfrm>
            <a:off x="892400" y="2087939"/>
            <a:ext cx="3265072" cy="743129"/>
            <a:chOff x="2361184" y="1560376"/>
            <a:chExt cx="2034032" cy="743129"/>
          </a:xfrm>
          <a:solidFill>
            <a:srgbClr val="E4E7EE"/>
          </a:solidFill>
          <a:effectLst/>
        </p:grpSpPr>
        <p:sp>
          <p:nvSpPr>
            <p:cNvPr id="5" name="矩形: 圆角 4">
              <a:extLst>
                <a:ext uri="{FF2B5EF4-FFF2-40B4-BE49-F238E27FC236}">
                  <a16:creationId xmlns:a16="http://schemas.microsoft.com/office/drawing/2014/main" id="{CDD0E7DB-AB4C-7576-5829-F687F72004A6}"/>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7" name="文本框 6">
              <a:extLst>
                <a:ext uri="{FF2B5EF4-FFF2-40B4-BE49-F238E27FC236}">
                  <a16:creationId xmlns:a16="http://schemas.microsoft.com/office/drawing/2014/main" id="{8DB0CB1D-0987-B09A-4A4A-ECDD1009C285}"/>
                </a:ext>
              </a:extLst>
            </p:cNvPr>
            <p:cNvSpPr txBox="1"/>
            <p:nvPr/>
          </p:nvSpPr>
          <p:spPr>
            <a:xfrm>
              <a:off x="2413294" y="1731885"/>
              <a:ext cx="1941472" cy="400110"/>
            </a:xfrm>
            <a:prstGeom prst="rect">
              <a:avLst/>
            </a:prstGeom>
            <a:grpFill/>
          </p:spPr>
          <p:txBody>
            <a:bodyPr wrap="square" rtlCol="0">
              <a:spAutoFit/>
            </a:bodyPr>
            <a:lstStyle/>
            <a:p>
              <a:r>
                <a:rPr lang="ru-RU" altLang="zh-CN" sz="2000" b="1" dirty="0">
                  <a:solidFill>
                    <a:schemeClr val="accent1"/>
                  </a:solidFill>
                  <a:latin typeface="+mj-ea"/>
                  <a:ea typeface="+mj-ea"/>
                </a:rPr>
                <a:t>1. </a:t>
              </a:r>
              <a:r>
                <a:rPr lang="en-US" altLang="zh-CN" sz="2000" b="1" dirty="0">
                  <a:solidFill>
                    <a:schemeClr val="accent1"/>
                  </a:solidFill>
                  <a:latin typeface="+mj-ea"/>
                  <a:ea typeface="+mj-ea"/>
                </a:rPr>
                <a:t>Social Background</a:t>
              </a:r>
              <a:endParaRPr lang="zh-CN" altLang="en-US" sz="2000" b="1" dirty="0">
                <a:solidFill>
                  <a:schemeClr val="accent1"/>
                </a:solidFill>
                <a:latin typeface="+mj-ea"/>
                <a:ea typeface="+mj-ea"/>
              </a:endParaRPr>
            </a:p>
          </p:txBody>
        </p:sp>
      </p:grpSp>
      <p:grpSp>
        <p:nvGrpSpPr>
          <p:cNvPr id="9" name="组合 8">
            <a:extLst>
              <a:ext uri="{FF2B5EF4-FFF2-40B4-BE49-F238E27FC236}">
                <a16:creationId xmlns:a16="http://schemas.microsoft.com/office/drawing/2014/main" id="{22DBB8EE-0F6D-8536-BB89-082B77EC5AE4}"/>
              </a:ext>
            </a:extLst>
          </p:cNvPr>
          <p:cNvGrpSpPr/>
          <p:nvPr/>
        </p:nvGrpSpPr>
        <p:grpSpPr>
          <a:xfrm>
            <a:off x="892400" y="3011269"/>
            <a:ext cx="3265072" cy="743129"/>
            <a:chOff x="2361184" y="1560376"/>
            <a:chExt cx="2034032" cy="743129"/>
          </a:xfrm>
          <a:solidFill>
            <a:srgbClr val="E4E7EE"/>
          </a:solidFill>
          <a:effectLst/>
        </p:grpSpPr>
        <p:sp>
          <p:nvSpPr>
            <p:cNvPr id="10" name="矩形: 圆角 9">
              <a:extLst>
                <a:ext uri="{FF2B5EF4-FFF2-40B4-BE49-F238E27FC236}">
                  <a16:creationId xmlns:a16="http://schemas.microsoft.com/office/drawing/2014/main" id="{2265FD94-6560-02CF-7B6C-A0D3AD15B815}"/>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1" name="文本框 10">
              <a:extLst>
                <a:ext uri="{FF2B5EF4-FFF2-40B4-BE49-F238E27FC236}">
                  <a16:creationId xmlns:a16="http://schemas.microsoft.com/office/drawing/2014/main" id="{F744DD77-5707-497E-8824-64327B355BB3}"/>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2. Freedom and Limit</a:t>
              </a:r>
              <a:endParaRPr lang="zh-CN" altLang="en-US" sz="2000" b="1" dirty="0">
                <a:solidFill>
                  <a:schemeClr val="accent1"/>
                </a:solidFill>
                <a:latin typeface="+mj-ea"/>
                <a:ea typeface="+mj-ea"/>
              </a:endParaRPr>
            </a:p>
          </p:txBody>
        </p:sp>
      </p:grpSp>
      <p:grpSp>
        <p:nvGrpSpPr>
          <p:cNvPr id="12" name="组合 11">
            <a:extLst>
              <a:ext uri="{FF2B5EF4-FFF2-40B4-BE49-F238E27FC236}">
                <a16:creationId xmlns:a16="http://schemas.microsoft.com/office/drawing/2014/main" id="{09B8F9EA-2D6C-2DE1-4A2F-5F582150C79D}"/>
              </a:ext>
            </a:extLst>
          </p:cNvPr>
          <p:cNvGrpSpPr/>
          <p:nvPr/>
        </p:nvGrpSpPr>
        <p:grpSpPr>
          <a:xfrm>
            <a:off x="892400" y="3934599"/>
            <a:ext cx="3265072" cy="743129"/>
            <a:chOff x="2361184" y="1560376"/>
            <a:chExt cx="2034032" cy="743129"/>
          </a:xfrm>
          <a:solidFill>
            <a:srgbClr val="E4E7EE"/>
          </a:solidFill>
          <a:effectLst/>
        </p:grpSpPr>
        <p:sp>
          <p:nvSpPr>
            <p:cNvPr id="13" name="矩形: 圆角 12">
              <a:extLst>
                <a:ext uri="{FF2B5EF4-FFF2-40B4-BE49-F238E27FC236}">
                  <a16:creationId xmlns:a16="http://schemas.microsoft.com/office/drawing/2014/main" id="{33751F6A-866E-07A1-1219-041E71BC7227}"/>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4" name="文本框 13">
              <a:extLst>
                <a:ext uri="{FF2B5EF4-FFF2-40B4-BE49-F238E27FC236}">
                  <a16:creationId xmlns:a16="http://schemas.microsoft.com/office/drawing/2014/main" id="{6C80FEF5-18A6-D9D0-C048-8E3F9294AF03}"/>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3. Inconvenience</a:t>
              </a:r>
              <a:endParaRPr lang="zh-CN" altLang="en-US" sz="2000" b="1" dirty="0">
                <a:solidFill>
                  <a:schemeClr val="accent1"/>
                </a:solidFill>
                <a:latin typeface="+mj-ea"/>
                <a:ea typeface="+mj-ea"/>
              </a:endParaRPr>
            </a:p>
          </p:txBody>
        </p:sp>
      </p:grpSp>
    </p:spTree>
    <p:extLst>
      <p:ext uri="{BB962C8B-B14F-4D97-AF65-F5344CB8AC3E}">
        <p14:creationId xmlns:p14="http://schemas.microsoft.com/office/powerpoint/2010/main" val="4096346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A5224-B53F-C1B3-305A-25E35665B66C}"/>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67166B02-42E2-DE6A-FF58-F4A491DE2150}"/>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78F4F670-9AAA-1DF4-96C8-4C4992D2FF58}"/>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04</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012970C3-4F9C-DB41-17DE-594CFF2D7F22}"/>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Key</a:t>
              </a:r>
              <a:endParaRPr lang="zh-CN" altLang="en-US" sz="1600" b="1" spc="300" dirty="0">
                <a:solidFill>
                  <a:schemeClr val="tx1">
                    <a:lumMod val="85000"/>
                    <a:lumOff val="15000"/>
                  </a:schemeClr>
                </a:solidFill>
                <a:latin typeface="+mj-ea"/>
                <a:ea typeface="+mj-ea"/>
                <a:cs typeface="阿里巴巴普惠体 H" panose="00020600040101010101" pitchFamily="18" charset="-122"/>
              </a:endParaRPr>
            </a:p>
          </p:txBody>
        </p:sp>
        <p:grpSp>
          <p:nvGrpSpPr>
            <p:cNvPr id="48" name="组合 47">
              <a:extLst>
                <a:ext uri="{FF2B5EF4-FFF2-40B4-BE49-F238E27FC236}">
                  <a16:creationId xmlns:a16="http://schemas.microsoft.com/office/drawing/2014/main" id="{6A98E9EC-478D-5021-845C-ED3AE19F0806}"/>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48BF434D-9D00-C399-1ACE-1015184CA720}"/>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13E7D6D-CB42-B4E2-A266-1D42A4E5C120}"/>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D84BE946-7884-72EA-650F-53936F1C19F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883D5497-8F34-7E54-791A-03BFD4ACE1C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2581A26-102C-35CC-3973-4BF00D1CB1AD}"/>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4" name="任意多边形: 形状 3">
            <a:extLst>
              <a:ext uri="{FF2B5EF4-FFF2-40B4-BE49-F238E27FC236}">
                <a16:creationId xmlns:a16="http://schemas.microsoft.com/office/drawing/2014/main" id="{F3277949-D8E0-0C5E-9533-2B912F115D68}"/>
              </a:ext>
            </a:extLst>
          </p:cNvPr>
          <p:cNvSpPr/>
          <p:nvPr/>
        </p:nvSpPr>
        <p:spPr>
          <a:xfrm>
            <a:off x="670559" y="1457814"/>
            <a:ext cx="10850879"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solidFill>
            <a:schemeClr val="bg1"/>
          </a:solidFill>
          <a:ln w="9525" cap="flat">
            <a:noFill/>
            <a:prstDash val="solid"/>
            <a:miter/>
          </a:ln>
        </p:spPr>
        <p:txBody>
          <a:bodyPr wrap="square" rtlCol="0" anchor="ctr">
            <a:spAutoFit/>
          </a:bodyPr>
          <a:lstStyle/>
          <a:p>
            <a:endParaRPr lang="zh-CN" altLang="en-US"/>
          </a:p>
        </p:txBody>
      </p:sp>
      <p:sp>
        <p:nvSpPr>
          <p:cNvPr id="5" name="文本框 4">
            <a:extLst>
              <a:ext uri="{FF2B5EF4-FFF2-40B4-BE49-F238E27FC236}">
                <a16:creationId xmlns:a16="http://schemas.microsoft.com/office/drawing/2014/main" id="{53331667-D7C5-8479-DD39-42B367D20602}"/>
              </a:ext>
            </a:extLst>
          </p:cNvPr>
          <p:cNvSpPr txBox="1"/>
          <p:nvPr/>
        </p:nvSpPr>
        <p:spPr>
          <a:xfrm>
            <a:off x="1109470" y="3198529"/>
            <a:ext cx="9973056" cy="584775"/>
          </a:xfrm>
          <a:prstGeom prst="rect">
            <a:avLst/>
          </a:prstGeom>
          <a:noFill/>
        </p:spPr>
        <p:txBody>
          <a:bodyPr wrap="square">
            <a:spAutoFit/>
          </a:bodyPr>
          <a:lstStyle/>
          <a:p>
            <a:pPr algn="ctr"/>
            <a:r>
              <a:rPr lang="en-US" altLang="zh-CN" sz="3200" b="1" dirty="0">
                <a:latin typeface="+mj-ea"/>
                <a:ea typeface="+mj-ea"/>
              </a:rPr>
              <a:t>Balance between freedom and limitation</a:t>
            </a:r>
            <a:endParaRPr lang="zh-CN" altLang="en-US" sz="3200" b="1" dirty="0">
              <a:latin typeface="+mj-ea"/>
              <a:ea typeface="+mj-ea"/>
            </a:endParaRPr>
          </a:p>
        </p:txBody>
      </p:sp>
    </p:spTree>
    <p:extLst>
      <p:ext uri="{BB962C8B-B14F-4D97-AF65-F5344CB8AC3E}">
        <p14:creationId xmlns:p14="http://schemas.microsoft.com/office/powerpoint/2010/main" val="282169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E89774F6-FA67-4B3C-A5B7-013FD6FC5F67}"/>
              </a:ext>
            </a:extLst>
          </p:cNvPr>
          <p:cNvSpPr/>
          <p:nvPr/>
        </p:nvSpPr>
        <p:spPr>
          <a:xfrm>
            <a:off x="2434589" y="2261929"/>
            <a:ext cx="411759" cy="411759"/>
          </a:xfrm>
          <a:prstGeom prst="ellipse">
            <a:avLst/>
          </a:prstGeom>
          <a:solidFill>
            <a:schemeClr val="accent6"/>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5" name="矩形 14" hidden="1">
            <a:extLst>
              <a:ext uri="{FF2B5EF4-FFF2-40B4-BE49-F238E27FC236}">
                <a16:creationId xmlns:a16="http://schemas.microsoft.com/office/drawing/2014/main" id="{8BA0CF9D-D91B-4C6F-8F2B-704508375137}"/>
              </a:ext>
            </a:extLst>
          </p:cNvPr>
          <p:cNvSpPr/>
          <p:nvPr/>
        </p:nvSpPr>
        <p:spPr>
          <a:xfrm>
            <a:off x="3977640" y="0"/>
            <a:ext cx="8214360" cy="6858000"/>
          </a:xfrm>
          <a:prstGeom prst="rect">
            <a:avLst/>
          </a:prstGeom>
          <a:gradFill>
            <a:gsLst>
              <a:gs pos="25000">
                <a:srgbClr val="FFEBCE"/>
              </a:gs>
              <a:gs pos="68000">
                <a:srgbClr val="FFCEB3"/>
              </a:gs>
              <a:gs pos="0">
                <a:srgbClr val="FFEBCE">
                  <a:alpha val="0"/>
                </a:srgbClr>
              </a:gs>
              <a:gs pos="100000">
                <a:srgbClr val="FFCEB3"/>
              </a:gs>
            </a:gsLst>
            <a:lin ang="0" scaled="0"/>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3200" dirty="0">
              <a:solidFill>
                <a:schemeClr val="accent2"/>
              </a:solidFill>
            </a:endParaRPr>
          </a:p>
        </p:txBody>
      </p:sp>
      <p:sp>
        <p:nvSpPr>
          <p:cNvPr id="18" name="矩形: 圆角 17">
            <a:extLst>
              <a:ext uri="{FF2B5EF4-FFF2-40B4-BE49-F238E27FC236}">
                <a16:creationId xmlns:a16="http://schemas.microsoft.com/office/drawing/2014/main" id="{76D3BDDF-369C-4553-8ED0-F9BCF0C14BAB}"/>
              </a:ext>
            </a:extLst>
          </p:cNvPr>
          <p:cNvSpPr/>
          <p:nvPr/>
        </p:nvSpPr>
        <p:spPr>
          <a:xfrm>
            <a:off x="4982308" y="4519356"/>
            <a:ext cx="2227384" cy="399905"/>
          </a:xfrm>
          <a:prstGeom prst="roundRect">
            <a:avLst>
              <a:gd name="adj" fmla="val 50000"/>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3200" dirty="0">
              <a:solidFill>
                <a:schemeClr val="accent2"/>
              </a:solidFill>
            </a:endParaRPr>
          </a:p>
        </p:txBody>
      </p:sp>
      <p:sp>
        <p:nvSpPr>
          <p:cNvPr id="19" name="文本框 18">
            <a:extLst>
              <a:ext uri="{FF2B5EF4-FFF2-40B4-BE49-F238E27FC236}">
                <a16:creationId xmlns:a16="http://schemas.microsoft.com/office/drawing/2014/main" id="{A214529C-E56C-48C2-A59C-1963549B2C94}"/>
              </a:ext>
            </a:extLst>
          </p:cNvPr>
          <p:cNvSpPr txBox="1"/>
          <p:nvPr/>
        </p:nvSpPr>
        <p:spPr>
          <a:xfrm>
            <a:off x="5166582" y="4571066"/>
            <a:ext cx="1858843" cy="307777"/>
          </a:xfrm>
          <a:prstGeom prst="rect">
            <a:avLst/>
          </a:prstGeom>
          <a:noFill/>
          <a:ln>
            <a:noFill/>
          </a:ln>
        </p:spPr>
        <p:txBody>
          <a:bodyPr wrap="none">
            <a:spAutoFit/>
          </a:bodyPr>
          <a:lstStyle/>
          <a:p>
            <a:pPr algn="ctr"/>
            <a:r>
              <a:rPr lang="ru-RU" altLang="zh-CN" sz="1400" dirty="0">
                <a:solidFill>
                  <a:schemeClr val="bg1"/>
                </a:solidFill>
                <a:latin typeface="+mn-ea"/>
              </a:rPr>
              <a:t>Чжоу Хунсян </a:t>
            </a:r>
            <a:r>
              <a:rPr lang="en-US" altLang="zh-CN" sz="1400" dirty="0">
                <a:solidFill>
                  <a:schemeClr val="bg1"/>
                </a:solidFill>
                <a:latin typeface="+mn-ea"/>
              </a:rPr>
              <a:t>P33131</a:t>
            </a:r>
            <a:endParaRPr lang="zh-CN" altLang="en-US" sz="1400" dirty="0">
              <a:solidFill>
                <a:schemeClr val="bg1"/>
              </a:solidFill>
              <a:latin typeface="+mn-ea"/>
            </a:endParaRPr>
          </a:p>
        </p:txBody>
      </p:sp>
      <p:grpSp>
        <p:nvGrpSpPr>
          <p:cNvPr id="4" name="组合 3">
            <a:extLst>
              <a:ext uri="{FF2B5EF4-FFF2-40B4-BE49-F238E27FC236}">
                <a16:creationId xmlns:a16="http://schemas.microsoft.com/office/drawing/2014/main" id="{8B716D34-79C1-461F-B7CD-8DC2BEF34F94}"/>
              </a:ext>
            </a:extLst>
          </p:cNvPr>
          <p:cNvGrpSpPr/>
          <p:nvPr/>
        </p:nvGrpSpPr>
        <p:grpSpPr>
          <a:xfrm>
            <a:off x="5278468" y="5364910"/>
            <a:ext cx="1635063" cy="604981"/>
            <a:chOff x="756855" y="5392023"/>
            <a:chExt cx="1635063" cy="604981"/>
          </a:xfrm>
        </p:grpSpPr>
        <p:sp>
          <p:nvSpPr>
            <p:cNvPr id="21" name="文本框 20">
              <a:extLst>
                <a:ext uri="{FF2B5EF4-FFF2-40B4-BE49-F238E27FC236}">
                  <a16:creationId xmlns:a16="http://schemas.microsoft.com/office/drawing/2014/main" id="{3553D8A4-DD0F-4293-96CF-EB38C48FCDF0}"/>
                </a:ext>
              </a:extLst>
            </p:cNvPr>
            <p:cNvSpPr txBox="1"/>
            <p:nvPr/>
          </p:nvSpPr>
          <p:spPr>
            <a:xfrm>
              <a:off x="756855" y="5392023"/>
              <a:ext cx="1635063" cy="246221"/>
            </a:xfrm>
            <a:prstGeom prst="rect">
              <a:avLst/>
            </a:prstGeom>
            <a:noFill/>
            <a:ln>
              <a:noFill/>
            </a:ln>
          </p:spPr>
          <p:txBody>
            <a:bodyPr wrap="none" lIns="0" tIns="0" rIns="0" bIns="0">
              <a:spAutoFit/>
            </a:bodyPr>
            <a:lstStyle/>
            <a:p>
              <a:r>
                <a:rPr lang="ru-RU" altLang="zh-CN" sz="1600" dirty="0">
                  <a:latin typeface="+mn-ea"/>
                </a:rPr>
                <a:t>Факультет ПИиКТ</a:t>
              </a:r>
              <a:endParaRPr lang="zh-CN" altLang="en-US" sz="1600" dirty="0">
                <a:latin typeface="+mn-ea"/>
              </a:endParaRPr>
            </a:p>
          </p:txBody>
        </p:sp>
        <p:sp>
          <p:nvSpPr>
            <p:cNvPr id="22" name="文本框 21">
              <a:extLst>
                <a:ext uri="{FF2B5EF4-FFF2-40B4-BE49-F238E27FC236}">
                  <a16:creationId xmlns:a16="http://schemas.microsoft.com/office/drawing/2014/main" id="{E05F7528-C24D-454E-A49A-3B9BB4109CAB}"/>
                </a:ext>
              </a:extLst>
            </p:cNvPr>
            <p:cNvSpPr txBox="1"/>
            <p:nvPr/>
          </p:nvSpPr>
          <p:spPr>
            <a:xfrm>
              <a:off x="1030968" y="5750783"/>
              <a:ext cx="1086836" cy="246221"/>
            </a:xfrm>
            <a:prstGeom prst="rect">
              <a:avLst/>
            </a:prstGeom>
            <a:noFill/>
            <a:ln>
              <a:noFill/>
            </a:ln>
          </p:spPr>
          <p:txBody>
            <a:bodyPr wrap="none" lIns="0" tIns="0" rIns="0" bIns="0">
              <a:spAutoFit/>
            </a:bodyPr>
            <a:lstStyle/>
            <a:p>
              <a:r>
                <a:rPr lang="en-US" altLang="zh-CN" sz="1600" dirty="0">
                  <a:latin typeface="+mn-ea"/>
                </a:rPr>
                <a:t>27-02-2024</a:t>
              </a:r>
              <a:endParaRPr lang="zh-CN" altLang="en-US" sz="1600" dirty="0">
                <a:latin typeface="+mn-ea"/>
              </a:endParaRPr>
            </a:p>
          </p:txBody>
        </p:sp>
      </p:grpSp>
      <p:sp>
        <p:nvSpPr>
          <p:cNvPr id="2" name="文本框 1">
            <a:extLst>
              <a:ext uri="{FF2B5EF4-FFF2-40B4-BE49-F238E27FC236}">
                <a16:creationId xmlns:a16="http://schemas.microsoft.com/office/drawing/2014/main" id="{E22D5DD9-FA43-466C-803C-2CC4C4AFC8A5}"/>
              </a:ext>
            </a:extLst>
          </p:cNvPr>
          <p:cNvSpPr txBox="1"/>
          <p:nvPr/>
        </p:nvSpPr>
        <p:spPr>
          <a:xfrm>
            <a:off x="2296706" y="2021793"/>
            <a:ext cx="7243040" cy="707886"/>
          </a:xfrm>
          <a:prstGeom prst="rect">
            <a:avLst/>
          </a:prstGeom>
          <a:noFill/>
        </p:spPr>
        <p:txBody>
          <a:bodyPr wrap="square" rtlCol="0">
            <a:spAutoFit/>
          </a:bodyPr>
          <a:lstStyle/>
          <a:p>
            <a:pPr algn="ctr"/>
            <a:r>
              <a:rPr lang="en-US" altLang="zh-CN" sz="4000" b="1" dirty="0">
                <a:latin typeface="+mj-ea"/>
                <a:ea typeface="+mj-ea"/>
              </a:rPr>
              <a:t>Thanks for listening</a:t>
            </a:r>
            <a:endParaRPr lang="zh-CN" altLang="en-US" sz="4000" b="1" dirty="0">
              <a:latin typeface="+mj-ea"/>
              <a:ea typeface="+mj-ea"/>
            </a:endParaRPr>
          </a:p>
        </p:txBody>
      </p:sp>
      <p:sp>
        <p:nvSpPr>
          <p:cNvPr id="7" name="文本框 6">
            <a:extLst>
              <a:ext uri="{FF2B5EF4-FFF2-40B4-BE49-F238E27FC236}">
                <a16:creationId xmlns:a16="http://schemas.microsoft.com/office/drawing/2014/main" id="{B6CBAB27-DA89-43F5-B56E-CD55E5EF58CC}"/>
              </a:ext>
            </a:extLst>
          </p:cNvPr>
          <p:cNvSpPr txBox="1"/>
          <p:nvPr/>
        </p:nvSpPr>
        <p:spPr>
          <a:xfrm>
            <a:off x="4409953" y="3427412"/>
            <a:ext cx="3372091" cy="394210"/>
          </a:xfrm>
          <a:prstGeom prst="rect">
            <a:avLst/>
          </a:prstGeom>
          <a:noFill/>
        </p:spPr>
        <p:txBody>
          <a:bodyPr wrap="square" rtlCol="0">
            <a:spAutoFit/>
          </a:bodyPr>
          <a:lstStyle/>
          <a:p>
            <a:pPr algn="dist">
              <a:lnSpc>
                <a:spcPct val="120000"/>
              </a:lnSpc>
            </a:pPr>
            <a:r>
              <a:rPr lang="ru-RU" altLang="zh-CN" dirty="0"/>
              <a:t>Спасибо за Внимание</a:t>
            </a:r>
            <a:endParaRPr lang="en-US" altLang="zh-CN" dirty="0"/>
          </a:p>
        </p:txBody>
      </p:sp>
    </p:spTree>
    <p:extLst>
      <p:ext uri="{BB962C8B-B14F-4D97-AF65-F5344CB8AC3E}">
        <p14:creationId xmlns:p14="http://schemas.microsoft.com/office/powerpoint/2010/main" val="2241095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A5224-B53F-C1B3-305A-25E35665B66C}"/>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67166B02-42E2-DE6A-FF58-F4A491DE2150}"/>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78F4F670-9AAA-1DF4-96C8-4C4992D2FF58}"/>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04</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012970C3-4F9C-DB41-17DE-594CFF2D7F22}"/>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Question</a:t>
              </a:r>
              <a:endParaRPr lang="zh-CN" altLang="en-US" sz="1600" b="1" spc="300" dirty="0">
                <a:solidFill>
                  <a:schemeClr val="tx1">
                    <a:lumMod val="85000"/>
                    <a:lumOff val="15000"/>
                  </a:schemeClr>
                </a:solidFill>
                <a:latin typeface="+mj-ea"/>
                <a:ea typeface="+mj-ea"/>
                <a:cs typeface="阿里巴巴普惠体 H" panose="00020600040101010101" pitchFamily="18" charset="-122"/>
              </a:endParaRPr>
            </a:p>
          </p:txBody>
        </p:sp>
        <p:grpSp>
          <p:nvGrpSpPr>
            <p:cNvPr id="48" name="组合 47">
              <a:extLst>
                <a:ext uri="{FF2B5EF4-FFF2-40B4-BE49-F238E27FC236}">
                  <a16:creationId xmlns:a16="http://schemas.microsoft.com/office/drawing/2014/main" id="{6A98E9EC-478D-5021-845C-ED3AE19F0806}"/>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48BF434D-9D00-C399-1ACE-1015184CA720}"/>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13E7D6D-CB42-B4E2-A266-1D42A4E5C120}"/>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D84BE946-7884-72EA-650F-53936F1C19F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883D5497-8F34-7E54-791A-03BFD4ACE1C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2581A26-102C-35CC-3973-4BF00D1CB1AD}"/>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4" name="任意多边形: 形状 3">
            <a:extLst>
              <a:ext uri="{FF2B5EF4-FFF2-40B4-BE49-F238E27FC236}">
                <a16:creationId xmlns:a16="http://schemas.microsoft.com/office/drawing/2014/main" id="{F3277949-D8E0-0C5E-9533-2B912F115D68}"/>
              </a:ext>
            </a:extLst>
          </p:cNvPr>
          <p:cNvSpPr/>
          <p:nvPr/>
        </p:nvSpPr>
        <p:spPr>
          <a:xfrm>
            <a:off x="670559" y="1457814"/>
            <a:ext cx="10850879"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solidFill>
            <a:schemeClr val="bg1"/>
          </a:solidFill>
          <a:ln w="9525" cap="flat">
            <a:noFill/>
            <a:prstDash val="solid"/>
            <a:miter/>
          </a:ln>
        </p:spPr>
        <p:txBody>
          <a:bodyPr wrap="square" rtlCol="0" anchor="ctr">
            <a:spAutoFit/>
          </a:bodyPr>
          <a:lstStyle/>
          <a:p>
            <a:endParaRPr lang="zh-CN" altLang="en-US"/>
          </a:p>
        </p:txBody>
      </p:sp>
      <p:sp>
        <p:nvSpPr>
          <p:cNvPr id="5" name="文本框 4">
            <a:extLst>
              <a:ext uri="{FF2B5EF4-FFF2-40B4-BE49-F238E27FC236}">
                <a16:creationId xmlns:a16="http://schemas.microsoft.com/office/drawing/2014/main" id="{53331667-D7C5-8479-DD39-42B367D20602}"/>
              </a:ext>
            </a:extLst>
          </p:cNvPr>
          <p:cNvSpPr txBox="1"/>
          <p:nvPr/>
        </p:nvSpPr>
        <p:spPr>
          <a:xfrm>
            <a:off x="1109470" y="2459865"/>
            <a:ext cx="9973056" cy="3046988"/>
          </a:xfrm>
          <a:prstGeom prst="rect">
            <a:avLst/>
          </a:prstGeom>
          <a:noFill/>
        </p:spPr>
        <p:txBody>
          <a:bodyPr wrap="square">
            <a:spAutoFit/>
          </a:bodyPr>
          <a:lstStyle/>
          <a:p>
            <a:pPr algn="ctr"/>
            <a:r>
              <a:rPr lang="en-US" altLang="zh-CN" sz="3200" b="1" dirty="0">
                <a:latin typeface="+mj-ea"/>
                <a:ea typeface="+mj-ea"/>
              </a:rPr>
              <a:t>What is the differences between URL Filtering and DNS Hijacking? </a:t>
            </a:r>
          </a:p>
          <a:p>
            <a:pPr algn="ctr"/>
            <a:r>
              <a:rPr lang="en-US" altLang="zh-CN" sz="3200" b="1" dirty="0">
                <a:latin typeface="+mj-ea"/>
                <a:ea typeface="+mj-ea"/>
              </a:rPr>
              <a:t>If we want to block a certain page like </a:t>
            </a:r>
            <a:r>
              <a:rPr lang="en-US" altLang="zh-CN" sz="3200" dirty="0" err="1">
                <a:latin typeface="+mj-ea"/>
                <a:ea typeface="+mj-ea"/>
              </a:rPr>
              <a:t>example.com</a:t>
            </a:r>
            <a:r>
              <a:rPr lang="en-US" altLang="zh-CN" sz="3200" dirty="0">
                <a:latin typeface="+mj-ea"/>
                <a:ea typeface="+mj-ea"/>
              </a:rPr>
              <a:t>/news </a:t>
            </a:r>
            <a:r>
              <a:rPr lang="en-US" altLang="zh-CN" sz="3200" b="1" dirty="0">
                <a:latin typeface="+mj-ea"/>
                <a:ea typeface="+mj-ea"/>
              </a:rPr>
              <a:t>of the website, but allow access to the other page of </a:t>
            </a:r>
            <a:r>
              <a:rPr lang="en-US" altLang="zh-CN" sz="3200" dirty="0" err="1">
                <a:latin typeface="+mj-ea"/>
                <a:ea typeface="+mj-ea"/>
              </a:rPr>
              <a:t>example.com</a:t>
            </a:r>
            <a:r>
              <a:rPr lang="en-US" altLang="zh-CN" sz="3200" b="1" dirty="0">
                <a:latin typeface="+mj-ea"/>
                <a:ea typeface="+mj-ea"/>
              </a:rPr>
              <a:t>, which way should we choose?</a:t>
            </a:r>
          </a:p>
        </p:txBody>
      </p:sp>
    </p:spTree>
    <p:extLst>
      <p:ext uri="{BB962C8B-B14F-4D97-AF65-F5344CB8AC3E}">
        <p14:creationId xmlns:p14="http://schemas.microsoft.com/office/powerpoint/2010/main" val="243756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141B9-AD4C-AD2D-8418-C97A9B2C3AE3}"/>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873CEAED-8EF3-3F1A-23B5-B8EB5AA4794A}"/>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4C6ADA25-7BE6-F5BB-7760-66A7A986EE44}"/>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01</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6D540315-40AD-D30F-3AE6-85ABAF24ECAD}"/>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Social Background</a:t>
              </a:r>
              <a:endParaRPr lang="zh-CN" altLang="en-US" sz="1600" b="1" spc="300" dirty="0">
                <a:solidFill>
                  <a:schemeClr val="tx1">
                    <a:lumMod val="85000"/>
                    <a:lumOff val="15000"/>
                  </a:schemeClr>
                </a:solidFill>
                <a:latin typeface="+mj-ea"/>
                <a:ea typeface="+mj-ea"/>
                <a:cs typeface="阿里巴巴普惠体 H" panose="00020600040101010101" pitchFamily="18" charset="-122"/>
              </a:endParaRPr>
            </a:p>
          </p:txBody>
        </p:sp>
        <p:grpSp>
          <p:nvGrpSpPr>
            <p:cNvPr id="48" name="组合 47">
              <a:extLst>
                <a:ext uri="{FF2B5EF4-FFF2-40B4-BE49-F238E27FC236}">
                  <a16:creationId xmlns:a16="http://schemas.microsoft.com/office/drawing/2014/main" id="{4F22E715-311C-92B3-35FC-617672E8980E}"/>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97ACCCB8-223A-5D81-54F7-4FC6858873DA}"/>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9D06BB5-6ECD-FD37-1DDC-713CC4D0F55B}"/>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CDFD3441-45A7-6425-C597-67268B46C411}"/>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AD9FE06C-D9C9-8A66-DE0E-6DE2C975E50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248FC9DB-D747-3E3E-4B7A-47905E480CCF}"/>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2" name="任意多边形: 形状 1">
            <a:extLst>
              <a:ext uri="{FF2B5EF4-FFF2-40B4-BE49-F238E27FC236}">
                <a16:creationId xmlns:a16="http://schemas.microsoft.com/office/drawing/2014/main" id="{3DEC47F7-166E-BC7D-1081-403A1450B65F}"/>
              </a:ext>
            </a:extLst>
          </p:cNvPr>
          <p:cNvSpPr/>
          <p:nvPr/>
        </p:nvSpPr>
        <p:spPr>
          <a:xfrm>
            <a:off x="713740"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5" name="文本框 4">
            <a:extLst>
              <a:ext uri="{FF2B5EF4-FFF2-40B4-BE49-F238E27FC236}">
                <a16:creationId xmlns:a16="http://schemas.microsoft.com/office/drawing/2014/main" id="{37F9234E-E74A-0DA8-356C-4C542DB03B08}"/>
              </a:ext>
            </a:extLst>
          </p:cNvPr>
          <p:cNvSpPr txBox="1"/>
          <p:nvPr/>
        </p:nvSpPr>
        <p:spPr>
          <a:xfrm>
            <a:off x="1165860" y="2839691"/>
            <a:ext cx="2425700" cy="1393779"/>
          </a:xfrm>
          <a:prstGeom prst="rect">
            <a:avLst/>
          </a:prstGeom>
          <a:noFill/>
        </p:spPr>
        <p:txBody>
          <a:bodyPr wrap="square">
            <a:spAutoFit/>
          </a:bodyPr>
          <a:lstStyle/>
          <a:p>
            <a:pPr algn="ctr">
              <a:lnSpc>
                <a:spcPct val="120000"/>
              </a:lnSpc>
            </a:pPr>
            <a:r>
              <a:rPr lang="en-US" altLang="zh-CN" dirty="0">
                <a:latin typeface="+mn-ea"/>
              </a:rPr>
              <a:t>We are living in a society with highly developed Internet technology</a:t>
            </a:r>
          </a:p>
        </p:txBody>
      </p:sp>
      <p:sp>
        <p:nvSpPr>
          <p:cNvPr id="6" name="矩形: 圆角 5">
            <a:extLst>
              <a:ext uri="{FF2B5EF4-FFF2-40B4-BE49-F238E27FC236}">
                <a16:creationId xmlns:a16="http://schemas.microsoft.com/office/drawing/2014/main" id="{204F37E6-50D0-8608-F50B-66503BE9420C}"/>
              </a:ext>
            </a:extLst>
          </p:cNvPr>
          <p:cNvSpPr>
            <a:spLocks/>
          </p:cNvSpPr>
          <p:nvPr/>
        </p:nvSpPr>
        <p:spPr>
          <a:xfrm>
            <a:off x="1165860"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7" name="文本框 6">
            <a:extLst>
              <a:ext uri="{FF2B5EF4-FFF2-40B4-BE49-F238E27FC236}">
                <a16:creationId xmlns:a16="http://schemas.microsoft.com/office/drawing/2014/main" id="{95414E37-CC32-4C69-476C-B4257167D40B}"/>
              </a:ext>
            </a:extLst>
          </p:cNvPr>
          <p:cNvSpPr txBox="1"/>
          <p:nvPr/>
        </p:nvSpPr>
        <p:spPr>
          <a:xfrm>
            <a:off x="1165860" y="2161431"/>
            <a:ext cx="2425700" cy="338554"/>
          </a:xfrm>
          <a:prstGeom prst="rect">
            <a:avLst/>
          </a:prstGeom>
          <a:noFill/>
        </p:spPr>
        <p:txBody>
          <a:bodyPr wrap="square" rtlCol="0">
            <a:spAutoFit/>
          </a:bodyPr>
          <a:lstStyle/>
          <a:p>
            <a:pPr algn="ctr"/>
            <a:r>
              <a:rPr lang="en-US" altLang="zh-CN" sz="1600" b="1" dirty="0">
                <a:latin typeface="+mj-ea"/>
                <a:ea typeface="+mj-ea"/>
              </a:rPr>
              <a:t>Internet</a:t>
            </a:r>
            <a:r>
              <a:rPr lang="zh-CN" altLang="en-US" sz="1600" b="1" dirty="0">
                <a:latin typeface="+mj-ea"/>
                <a:ea typeface="+mj-ea"/>
              </a:rPr>
              <a:t> </a:t>
            </a:r>
            <a:r>
              <a:rPr lang="en-US" altLang="zh-CN" sz="1600" b="1" dirty="0">
                <a:latin typeface="+mj-ea"/>
                <a:ea typeface="+mj-ea"/>
              </a:rPr>
              <a:t>Technology</a:t>
            </a:r>
            <a:endParaRPr lang="zh-CN" altLang="en-US" sz="1600" b="1" dirty="0">
              <a:latin typeface="+mj-ea"/>
              <a:ea typeface="+mj-ea"/>
            </a:endParaRPr>
          </a:p>
        </p:txBody>
      </p:sp>
      <p:sp>
        <p:nvSpPr>
          <p:cNvPr id="20" name="任意多边形: 形状 19">
            <a:extLst>
              <a:ext uri="{FF2B5EF4-FFF2-40B4-BE49-F238E27FC236}">
                <a16:creationId xmlns:a16="http://schemas.microsoft.com/office/drawing/2014/main" id="{CA526442-C58D-15EB-B413-49D272227973}"/>
              </a:ext>
            </a:extLst>
          </p:cNvPr>
          <p:cNvSpPr/>
          <p:nvPr/>
        </p:nvSpPr>
        <p:spPr>
          <a:xfrm>
            <a:off x="8148319"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21" name="文本框 20">
            <a:extLst>
              <a:ext uri="{FF2B5EF4-FFF2-40B4-BE49-F238E27FC236}">
                <a16:creationId xmlns:a16="http://schemas.microsoft.com/office/drawing/2014/main" id="{86DBCB45-73AF-27C9-6BD6-D572DB227325}"/>
              </a:ext>
            </a:extLst>
          </p:cNvPr>
          <p:cNvSpPr txBox="1"/>
          <p:nvPr/>
        </p:nvSpPr>
        <p:spPr>
          <a:xfrm>
            <a:off x="8600439" y="2839691"/>
            <a:ext cx="2425700" cy="1727974"/>
          </a:xfrm>
          <a:prstGeom prst="rect">
            <a:avLst/>
          </a:prstGeom>
          <a:noFill/>
        </p:spPr>
        <p:txBody>
          <a:bodyPr wrap="square">
            <a:spAutoFit/>
          </a:bodyPr>
          <a:lstStyle/>
          <a:p>
            <a:pPr algn="ctr">
              <a:lnSpc>
                <a:spcPct val="120000"/>
              </a:lnSpc>
            </a:pPr>
            <a:r>
              <a:rPr lang="en-US" altLang="zh-CN" dirty="0">
                <a:latin typeface="+mn-ea"/>
              </a:rPr>
              <a:t>Rumors,</a:t>
            </a:r>
          </a:p>
          <a:p>
            <a:pPr algn="ctr">
              <a:lnSpc>
                <a:spcPct val="120000"/>
              </a:lnSpc>
            </a:pPr>
            <a:r>
              <a:rPr lang="en-US" altLang="zh-CN" dirty="0">
                <a:latin typeface="+mn-ea"/>
              </a:rPr>
              <a:t>Cyberbullying,</a:t>
            </a:r>
          </a:p>
          <a:p>
            <a:pPr algn="ctr">
              <a:lnSpc>
                <a:spcPct val="120000"/>
              </a:lnSpc>
            </a:pPr>
            <a:r>
              <a:rPr lang="en-US" altLang="zh-CN" dirty="0">
                <a:latin typeface="+mn-ea"/>
              </a:rPr>
              <a:t>Pornography,</a:t>
            </a:r>
          </a:p>
          <a:p>
            <a:pPr algn="ctr">
              <a:lnSpc>
                <a:spcPct val="120000"/>
              </a:lnSpc>
            </a:pPr>
            <a:r>
              <a:rPr lang="en-US" altLang="zh-CN" dirty="0">
                <a:latin typeface="+mn-ea"/>
              </a:rPr>
              <a:t>Racism</a:t>
            </a:r>
          </a:p>
          <a:p>
            <a:pPr algn="ctr">
              <a:lnSpc>
                <a:spcPct val="120000"/>
              </a:lnSpc>
            </a:pPr>
            <a:r>
              <a:rPr lang="en-US" altLang="zh-CN" dirty="0">
                <a:latin typeface="+mn-ea"/>
              </a:rPr>
              <a:t>etc.</a:t>
            </a:r>
          </a:p>
        </p:txBody>
      </p:sp>
      <p:sp>
        <p:nvSpPr>
          <p:cNvPr id="22" name="矩形: 圆角 21">
            <a:extLst>
              <a:ext uri="{FF2B5EF4-FFF2-40B4-BE49-F238E27FC236}">
                <a16:creationId xmlns:a16="http://schemas.microsoft.com/office/drawing/2014/main" id="{14980638-D0FF-4267-1146-F7DF287A2185}"/>
              </a:ext>
            </a:extLst>
          </p:cNvPr>
          <p:cNvSpPr>
            <a:spLocks/>
          </p:cNvSpPr>
          <p:nvPr/>
        </p:nvSpPr>
        <p:spPr>
          <a:xfrm>
            <a:off x="8600439"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23" name="文本框 22">
            <a:extLst>
              <a:ext uri="{FF2B5EF4-FFF2-40B4-BE49-F238E27FC236}">
                <a16:creationId xmlns:a16="http://schemas.microsoft.com/office/drawing/2014/main" id="{7A76C095-4E35-6A4C-140F-A034C83D91CD}"/>
              </a:ext>
            </a:extLst>
          </p:cNvPr>
          <p:cNvSpPr txBox="1"/>
          <p:nvPr/>
        </p:nvSpPr>
        <p:spPr>
          <a:xfrm>
            <a:off x="8600439" y="2161431"/>
            <a:ext cx="2425700" cy="338554"/>
          </a:xfrm>
          <a:prstGeom prst="rect">
            <a:avLst/>
          </a:prstGeom>
          <a:noFill/>
        </p:spPr>
        <p:txBody>
          <a:bodyPr wrap="square" rtlCol="0">
            <a:spAutoFit/>
          </a:bodyPr>
          <a:lstStyle/>
          <a:p>
            <a:pPr algn="ctr"/>
            <a:r>
              <a:rPr lang="en-US" altLang="zh-CN" sz="1600" b="1" dirty="0">
                <a:latin typeface="+mj-ea"/>
                <a:ea typeface="+mj-ea"/>
              </a:rPr>
              <a:t>Social Problems</a:t>
            </a:r>
            <a:endParaRPr lang="zh-CN" altLang="en-US" sz="1600" b="1" dirty="0">
              <a:latin typeface="+mj-ea"/>
              <a:ea typeface="+mj-ea"/>
            </a:endParaRPr>
          </a:p>
        </p:txBody>
      </p:sp>
      <p:sp>
        <p:nvSpPr>
          <p:cNvPr id="24" name="任意多边形: 形状 23">
            <a:extLst>
              <a:ext uri="{FF2B5EF4-FFF2-40B4-BE49-F238E27FC236}">
                <a16:creationId xmlns:a16="http://schemas.microsoft.com/office/drawing/2014/main" id="{E4D3A38E-6CD4-E154-2EE1-A340981848C6}"/>
              </a:ext>
            </a:extLst>
          </p:cNvPr>
          <p:cNvSpPr/>
          <p:nvPr/>
        </p:nvSpPr>
        <p:spPr>
          <a:xfrm>
            <a:off x="4491738"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25" name="文本框 24">
            <a:extLst>
              <a:ext uri="{FF2B5EF4-FFF2-40B4-BE49-F238E27FC236}">
                <a16:creationId xmlns:a16="http://schemas.microsoft.com/office/drawing/2014/main" id="{4DB9ED40-EF6E-9A30-AD90-ED29925BF069}"/>
              </a:ext>
            </a:extLst>
          </p:cNvPr>
          <p:cNvSpPr txBox="1"/>
          <p:nvPr/>
        </p:nvSpPr>
        <p:spPr>
          <a:xfrm>
            <a:off x="4943858" y="2839691"/>
            <a:ext cx="2425700" cy="2060372"/>
          </a:xfrm>
          <a:prstGeom prst="rect">
            <a:avLst/>
          </a:prstGeom>
          <a:noFill/>
        </p:spPr>
        <p:txBody>
          <a:bodyPr wrap="square">
            <a:spAutoFit/>
          </a:bodyPr>
          <a:lstStyle/>
          <a:p>
            <a:pPr algn="ctr">
              <a:lnSpc>
                <a:spcPct val="120000"/>
              </a:lnSpc>
            </a:pPr>
            <a:r>
              <a:rPr lang="en-US" altLang="zh-CN" dirty="0">
                <a:latin typeface="+mn-ea"/>
              </a:rPr>
              <a:t>We can obtain, publish and spread different kinds of information between races, regions and countries</a:t>
            </a:r>
          </a:p>
        </p:txBody>
      </p:sp>
      <p:sp>
        <p:nvSpPr>
          <p:cNvPr id="26" name="矩形: 圆角 25">
            <a:extLst>
              <a:ext uri="{FF2B5EF4-FFF2-40B4-BE49-F238E27FC236}">
                <a16:creationId xmlns:a16="http://schemas.microsoft.com/office/drawing/2014/main" id="{6FDFB3B1-EDF6-BB35-D76A-2F75B26F5211}"/>
              </a:ext>
            </a:extLst>
          </p:cNvPr>
          <p:cNvSpPr>
            <a:spLocks/>
          </p:cNvSpPr>
          <p:nvPr/>
        </p:nvSpPr>
        <p:spPr>
          <a:xfrm>
            <a:off x="4943858" y="2064377"/>
            <a:ext cx="2425700"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27" name="文本框 26">
            <a:extLst>
              <a:ext uri="{FF2B5EF4-FFF2-40B4-BE49-F238E27FC236}">
                <a16:creationId xmlns:a16="http://schemas.microsoft.com/office/drawing/2014/main" id="{BD105582-ADAB-52AE-008B-DB4AA2C19495}"/>
              </a:ext>
            </a:extLst>
          </p:cNvPr>
          <p:cNvSpPr txBox="1"/>
          <p:nvPr/>
        </p:nvSpPr>
        <p:spPr>
          <a:xfrm>
            <a:off x="4943858" y="2161431"/>
            <a:ext cx="2425700" cy="338554"/>
          </a:xfrm>
          <a:prstGeom prst="rect">
            <a:avLst/>
          </a:prstGeom>
          <a:noFill/>
        </p:spPr>
        <p:txBody>
          <a:bodyPr wrap="square" rtlCol="0">
            <a:spAutoFit/>
          </a:bodyPr>
          <a:lstStyle/>
          <a:p>
            <a:pPr algn="ctr"/>
            <a:r>
              <a:rPr lang="en-US" altLang="zh-CN" sz="1600" b="1" dirty="0">
                <a:latin typeface="+mj-ea"/>
                <a:ea typeface="+mj-ea"/>
              </a:rPr>
              <a:t>Freedom</a:t>
            </a:r>
            <a:endParaRPr lang="zh-CN" altLang="en-US" sz="1600" b="1" dirty="0">
              <a:latin typeface="+mj-ea"/>
              <a:ea typeface="+mj-ea"/>
            </a:endParaRPr>
          </a:p>
        </p:txBody>
      </p:sp>
    </p:spTree>
    <p:extLst>
      <p:ext uri="{BB962C8B-B14F-4D97-AF65-F5344CB8AC3E}">
        <p14:creationId xmlns:p14="http://schemas.microsoft.com/office/powerpoint/2010/main" val="38142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B8E00-54FE-3062-2B98-838AB0AA5264}"/>
            </a:ext>
          </a:extLst>
        </p:cNvPr>
        <p:cNvGrpSpPr/>
        <p:nvPr/>
      </p:nvGrpSpPr>
      <p:grpSpPr>
        <a:xfrm>
          <a:off x="0" y="0"/>
          <a:ext cx="0" cy="0"/>
          <a:chOff x="0" y="0"/>
          <a:chExt cx="0" cy="0"/>
        </a:xfrm>
      </p:grpSpPr>
      <p:sp>
        <p:nvSpPr>
          <p:cNvPr id="3" name="任意多边形: 形状 2">
            <a:extLst>
              <a:ext uri="{FF2B5EF4-FFF2-40B4-BE49-F238E27FC236}">
                <a16:creationId xmlns:a16="http://schemas.microsoft.com/office/drawing/2014/main" id="{FAD4538F-03FC-9BF5-AB8B-908E3A1C0C41}"/>
              </a:ext>
            </a:extLst>
          </p:cNvPr>
          <p:cNvSpPr/>
          <p:nvPr/>
        </p:nvSpPr>
        <p:spPr>
          <a:xfrm>
            <a:off x="1139484" y="1602117"/>
            <a:ext cx="4532725" cy="4633584"/>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pic>
        <p:nvPicPr>
          <p:cNvPr id="30" name="图片 29">
            <a:extLst>
              <a:ext uri="{FF2B5EF4-FFF2-40B4-BE49-F238E27FC236}">
                <a16:creationId xmlns:a16="http://schemas.microsoft.com/office/drawing/2014/main" id="{A06C44F7-8BD2-6C95-A907-B2CD3976AF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82" y="4076798"/>
            <a:ext cx="4526722" cy="1898064"/>
          </a:xfrm>
          <a:prstGeom prst="rect">
            <a:avLst/>
          </a:prstGeom>
        </p:spPr>
      </p:pic>
      <p:grpSp>
        <p:nvGrpSpPr>
          <p:cNvPr id="44" name="组合 43">
            <a:extLst>
              <a:ext uri="{FF2B5EF4-FFF2-40B4-BE49-F238E27FC236}">
                <a16:creationId xmlns:a16="http://schemas.microsoft.com/office/drawing/2014/main" id="{1966F1B9-37E6-B9BD-7701-E9E4D57D11DE}"/>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934A8A05-7C6D-08A0-9EFA-1275BD4A0856}"/>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01</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E5BA1C8B-EF61-FB09-DE35-345AA2FD48EC}"/>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Social Background</a:t>
              </a:r>
              <a:endParaRPr lang="zh-CN" altLang="en-US" sz="1600" b="1" spc="300" dirty="0">
                <a:solidFill>
                  <a:schemeClr val="tx1">
                    <a:lumMod val="85000"/>
                    <a:lumOff val="15000"/>
                  </a:schemeClr>
                </a:solidFill>
                <a:latin typeface="+mj-ea"/>
                <a:ea typeface="+mj-ea"/>
                <a:cs typeface="阿里巴巴普惠体 H" panose="00020600040101010101" pitchFamily="18" charset="-122"/>
              </a:endParaRPr>
            </a:p>
          </p:txBody>
        </p:sp>
        <p:grpSp>
          <p:nvGrpSpPr>
            <p:cNvPr id="48" name="组合 47">
              <a:extLst>
                <a:ext uri="{FF2B5EF4-FFF2-40B4-BE49-F238E27FC236}">
                  <a16:creationId xmlns:a16="http://schemas.microsoft.com/office/drawing/2014/main" id="{82DE3ABC-6259-F593-535B-264F614FA70C}"/>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D0285A07-DB6F-E0A8-B10D-2FFB6DA7C0EF}"/>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D5A2B6EC-4FB5-D393-9639-A26F88C3A62F}"/>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2D171E72-6E60-778A-8F36-6DDCDA83076E}"/>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37BD7B1A-C457-4EBA-D775-C5E5D1D69930}"/>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1A0B3FE-01C3-DDC3-01D6-19CD5301FBEF}"/>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4" name="任意多边形: 形状 3">
            <a:extLst>
              <a:ext uri="{FF2B5EF4-FFF2-40B4-BE49-F238E27FC236}">
                <a16:creationId xmlns:a16="http://schemas.microsoft.com/office/drawing/2014/main" id="{163EEBC3-0A07-FC66-7E4C-DE573B76F491}"/>
              </a:ext>
            </a:extLst>
          </p:cNvPr>
          <p:cNvSpPr/>
          <p:nvPr/>
        </p:nvSpPr>
        <p:spPr>
          <a:xfrm>
            <a:off x="6547437" y="1602117"/>
            <a:ext cx="4532725" cy="4633584"/>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8" name="矩形: 圆角 7">
            <a:extLst>
              <a:ext uri="{FF2B5EF4-FFF2-40B4-BE49-F238E27FC236}">
                <a16:creationId xmlns:a16="http://schemas.microsoft.com/office/drawing/2014/main" id="{76F30D5F-D038-6889-5D42-680DB8880EED}"/>
              </a:ext>
            </a:extLst>
          </p:cNvPr>
          <p:cNvSpPr>
            <a:spLocks/>
          </p:cNvSpPr>
          <p:nvPr/>
        </p:nvSpPr>
        <p:spPr>
          <a:xfrm>
            <a:off x="1435394" y="1872909"/>
            <a:ext cx="3885612"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0" name="文本框 9">
            <a:extLst>
              <a:ext uri="{FF2B5EF4-FFF2-40B4-BE49-F238E27FC236}">
                <a16:creationId xmlns:a16="http://schemas.microsoft.com/office/drawing/2014/main" id="{DB782D56-61FE-812A-2748-1A0748E90605}"/>
              </a:ext>
            </a:extLst>
          </p:cNvPr>
          <p:cNvSpPr txBox="1"/>
          <p:nvPr/>
        </p:nvSpPr>
        <p:spPr>
          <a:xfrm>
            <a:off x="1435394" y="1947219"/>
            <a:ext cx="3885612" cy="400110"/>
          </a:xfrm>
          <a:prstGeom prst="rect">
            <a:avLst/>
          </a:prstGeom>
          <a:noFill/>
        </p:spPr>
        <p:txBody>
          <a:bodyPr wrap="square" rtlCol="0">
            <a:spAutoFit/>
          </a:bodyPr>
          <a:lstStyle/>
          <a:p>
            <a:pPr algn="ctr"/>
            <a:r>
              <a:rPr lang="en-US" altLang="zh-CN" sz="2000" b="1" dirty="0">
                <a:solidFill>
                  <a:schemeClr val="accent1"/>
                </a:solidFill>
                <a:latin typeface="+mj-ea"/>
                <a:ea typeface="+mj-ea"/>
              </a:rPr>
              <a:t>The</a:t>
            </a:r>
            <a:r>
              <a:rPr lang="zh-CN" altLang="en-US" sz="2000" b="1" dirty="0">
                <a:solidFill>
                  <a:schemeClr val="accent1"/>
                </a:solidFill>
                <a:latin typeface="+mj-ea"/>
                <a:ea typeface="+mj-ea"/>
              </a:rPr>
              <a:t> </a:t>
            </a:r>
            <a:r>
              <a:rPr lang="en-US" altLang="zh-CN" sz="2000" b="1" dirty="0">
                <a:solidFill>
                  <a:schemeClr val="accent1"/>
                </a:solidFill>
                <a:latin typeface="+mj-ea"/>
                <a:ea typeface="+mj-ea"/>
              </a:rPr>
              <a:t>Nth</a:t>
            </a:r>
            <a:r>
              <a:rPr lang="zh-CN" altLang="en-US" sz="2000" b="1" dirty="0">
                <a:solidFill>
                  <a:schemeClr val="accent1"/>
                </a:solidFill>
                <a:latin typeface="+mj-ea"/>
                <a:ea typeface="+mj-ea"/>
              </a:rPr>
              <a:t> </a:t>
            </a:r>
            <a:r>
              <a:rPr lang="en-US" altLang="zh-CN" sz="2000" b="1" dirty="0">
                <a:solidFill>
                  <a:schemeClr val="accent1"/>
                </a:solidFill>
                <a:latin typeface="+mj-ea"/>
                <a:ea typeface="+mj-ea"/>
              </a:rPr>
              <a:t>Room</a:t>
            </a:r>
            <a:r>
              <a:rPr lang="zh-CN" altLang="en-US" sz="2000" b="1" dirty="0">
                <a:solidFill>
                  <a:schemeClr val="accent1"/>
                </a:solidFill>
                <a:latin typeface="+mj-ea"/>
                <a:ea typeface="+mj-ea"/>
              </a:rPr>
              <a:t> </a:t>
            </a:r>
            <a:r>
              <a:rPr lang="en-US" altLang="zh-CN" sz="2000" b="1" dirty="0">
                <a:solidFill>
                  <a:schemeClr val="accent1"/>
                </a:solidFill>
                <a:latin typeface="+mj-ea"/>
                <a:ea typeface="+mj-ea"/>
              </a:rPr>
              <a:t>Case</a:t>
            </a:r>
            <a:endParaRPr lang="zh-CN" altLang="en-US" sz="2000" b="1" dirty="0">
              <a:solidFill>
                <a:schemeClr val="accent1"/>
              </a:solidFill>
              <a:latin typeface="+mj-ea"/>
              <a:ea typeface="+mj-ea"/>
            </a:endParaRPr>
          </a:p>
        </p:txBody>
      </p:sp>
      <p:sp>
        <p:nvSpPr>
          <p:cNvPr id="12" name="文本框 11">
            <a:extLst>
              <a:ext uri="{FF2B5EF4-FFF2-40B4-BE49-F238E27FC236}">
                <a16:creationId xmlns:a16="http://schemas.microsoft.com/office/drawing/2014/main" id="{A43C138B-2DE1-6545-E279-12C5438FA8C7}"/>
              </a:ext>
            </a:extLst>
          </p:cNvPr>
          <p:cNvSpPr txBox="1"/>
          <p:nvPr/>
        </p:nvSpPr>
        <p:spPr>
          <a:xfrm>
            <a:off x="1435394" y="2685111"/>
            <a:ext cx="3885612" cy="955326"/>
          </a:xfrm>
          <a:prstGeom prst="rect">
            <a:avLst/>
          </a:prstGeom>
          <a:noFill/>
        </p:spPr>
        <p:txBody>
          <a:bodyPr wrap="square">
            <a:spAutoFit/>
          </a:bodyPr>
          <a:lstStyle/>
          <a:p>
            <a:pPr>
              <a:lnSpc>
                <a:spcPct val="120000"/>
              </a:lnSpc>
            </a:pPr>
            <a:r>
              <a:rPr lang="en-US" altLang="zh-CN" sz="1600" dirty="0">
                <a:latin typeface="+mn-ea"/>
              </a:rPr>
              <a:t>About 260,000 people participated in sex crimes to 76 women(including 16 underage girls), on Telegram.</a:t>
            </a:r>
            <a:endParaRPr lang="zh-CN" altLang="en-US" sz="1600" dirty="0">
              <a:latin typeface="+mn-ea"/>
            </a:endParaRPr>
          </a:p>
        </p:txBody>
      </p:sp>
      <p:sp>
        <p:nvSpPr>
          <p:cNvPr id="13" name="矩形: 圆角 12">
            <a:extLst>
              <a:ext uri="{FF2B5EF4-FFF2-40B4-BE49-F238E27FC236}">
                <a16:creationId xmlns:a16="http://schemas.microsoft.com/office/drawing/2014/main" id="{E75781F2-61CD-258F-607C-FAAD3D39AB22}"/>
              </a:ext>
            </a:extLst>
          </p:cNvPr>
          <p:cNvSpPr>
            <a:spLocks/>
          </p:cNvSpPr>
          <p:nvPr/>
        </p:nvSpPr>
        <p:spPr>
          <a:xfrm>
            <a:off x="6870994" y="4076798"/>
            <a:ext cx="3885612" cy="532662"/>
          </a:xfrm>
          <a:prstGeom prst="roundRect">
            <a:avLst>
              <a:gd name="adj" fmla="val 37194"/>
            </a:avLst>
          </a:prstGeom>
          <a:solidFill>
            <a:srgbClr val="DFDFD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4" name="文本框 13">
            <a:extLst>
              <a:ext uri="{FF2B5EF4-FFF2-40B4-BE49-F238E27FC236}">
                <a16:creationId xmlns:a16="http://schemas.microsoft.com/office/drawing/2014/main" id="{2EC9BD4A-59BD-40E3-4A1F-8D1BBD14DF08}"/>
              </a:ext>
            </a:extLst>
          </p:cNvPr>
          <p:cNvSpPr txBox="1"/>
          <p:nvPr/>
        </p:nvSpPr>
        <p:spPr>
          <a:xfrm>
            <a:off x="6870993" y="4151108"/>
            <a:ext cx="3885611" cy="400110"/>
          </a:xfrm>
          <a:prstGeom prst="rect">
            <a:avLst/>
          </a:prstGeom>
          <a:noFill/>
        </p:spPr>
        <p:txBody>
          <a:bodyPr wrap="square" rtlCol="0">
            <a:spAutoFit/>
          </a:bodyPr>
          <a:lstStyle/>
          <a:p>
            <a:pPr algn="ctr"/>
            <a:r>
              <a:rPr lang="en-US" altLang="zh-CN" sz="2000" b="1" dirty="0">
                <a:solidFill>
                  <a:schemeClr val="accent1"/>
                </a:solidFill>
                <a:latin typeface="+mj-ea"/>
                <a:ea typeface="+mj-ea"/>
              </a:rPr>
              <a:t>Personal experience</a:t>
            </a:r>
            <a:endParaRPr lang="zh-CN" altLang="en-US" sz="2000" b="1" dirty="0">
              <a:solidFill>
                <a:schemeClr val="accent1"/>
              </a:solidFill>
              <a:latin typeface="+mj-ea"/>
              <a:ea typeface="+mj-ea"/>
            </a:endParaRPr>
          </a:p>
        </p:txBody>
      </p:sp>
      <p:sp>
        <p:nvSpPr>
          <p:cNvPr id="16" name="文本框 15">
            <a:extLst>
              <a:ext uri="{FF2B5EF4-FFF2-40B4-BE49-F238E27FC236}">
                <a16:creationId xmlns:a16="http://schemas.microsoft.com/office/drawing/2014/main" id="{B8953E0E-D4AB-3401-EE31-9BE302DF1AFB}"/>
              </a:ext>
            </a:extLst>
          </p:cNvPr>
          <p:cNvSpPr txBox="1"/>
          <p:nvPr/>
        </p:nvSpPr>
        <p:spPr>
          <a:xfrm>
            <a:off x="6870994" y="4889000"/>
            <a:ext cx="3885612" cy="1250792"/>
          </a:xfrm>
          <a:prstGeom prst="rect">
            <a:avLst/>
          </a:prstGeom>
          <a:noFill/>
        </p:spPr>
        <p:txBody>
          <a:bodyPr wrap="square">
            <a:spAutoFit/>
          </a:bodyPr>
          <a:lstStyle/>
          <a:p>
            <a:pPr>
              <a:lnSpc>
                <a:spcPct val="120000"/>
              </a:lnSpc>
            </a:pPr>
            <a:r>
              <a:rPr lang="en-US" altLang="zh-CN" sz="1600" dirty="0">
                <a:latin typeface="+mn-ea"/>
              </a:rPr>
              <a:t>there has been such a group on the Internet spreading all kinds of fabricated rumors and try to divide our government and our nation.</a:t>
            </a:r>
            <a:endParaRPr lang="zh-CN" altLang="en-US" sz="1600" dirty="0">
              <a:latin typeface="+mn-ea"/>
            </a:endParaRPr>
          </a:p>
        </p:txBody>
      </p:sp>
      <p:pic>
        <p:nvPicPr>
          <p:cNvPr id="36" name="图片 35">
            <a:extLst>
              <a:ext uri="{FF2B5EF4-FFF2-40B4-BE49-F238E27FC236}">
                <a16:creationId xmlns:a16="http://schemas.microsoft.com/office/drawing/2014/main" id="{422AAA3A-2BFD-762B-C184-92B4BD3E3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083" y="1602117"/>
            <a:ext cx="4532725" cy="1893254"/>
          </a:xfrm>
          <a:prstGeom prst="rect">
            <a:avLst/>
          </a:prstGeom>
        </p:spPr>
      </p:pic>
      <p:pic>
        <p:nvPicPr>
          <p:cNvPr id="38" name="图片 37">
            <a:extLst>
              <a:ext uri="{FF2B5EF4-FFF2-40B4-BE49-F238E27FC236}">
                <a16:creationId xmlns:a16="http://schemas.microsoft.com/office/drawing/2014/main" id="{1C95C8BA-EBCF-EF30-9470-827C78D2EF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11509" y="0"/>
            <a:ext cx="3168981" cy="6858000"/>
          </a:xfrm>
          <a:prstGeom prst="rect">
            <a:avLst/>
          </a:prstGeom>
        </p:spPr>
      </p:pic>
    </p:spTree>
    <p:extLst>
      <p:ext uri="{BB962C8B-B14F-4D97-AF65-F5344CB8AC3E}">
        <p14:creationId xmlns:p14="http://schemas.microsoft.com/office/powerpoint/2010/main" val="404857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anim calcmode="lin" valueType="num">
                                      <p:cBhvr>
                                        <p:cTn id="8" dur="500" fill="hold"/>
                                        <p:tgtEl>
                                          <p:spTgt spid="38"/>
                                        </p:tgtEl>
                                        <p:attrNameLst>
                                          <p:attrName>ppt_x</p:attrName>
                                        </p:attrNameLst>
                                      </p:cBhvr>
                                      <p:tavLst>
                                        <p:tav tm="0">
                                          <p:val>
                                            <p:strVal val="#ppt_x"/>
                                          </p:val>
                                        </p:tav>
                                        <p:tav tm="100000">
                                          <p:val>
                                            <p:strVal val="#ppt_x"/>
                                          </p:val>
                                        </p:tav>
                                      </p:tavLst>
                                    </p:anim>
                                    <p:anim calcmode="lin" valueType="num">
                                      <p:cBhvr>
                                        <p:cTn id="9"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500"/>
                                        <p:tgtEl>
                                          <p:spTgt spid="38"/>
                                        </p:tgtEl>
                                      </p:cBhvr>
                                    </p:animEffect>
                                    <p:anim calcmode="lin" valueType="num">
                                      <p:cBhvr>
                                        <p:cTn id="14" dur="500"/>
                                        <p:tgtEl>
                                          <p:spTgt spid="38"/>
                                        </p:tgtEl>
                                        <p:attrNameLst>
                                          <p:attrName>ppt_x</p:attrName>
                                        </p:attrNameLst>
                                      </p:cBhvr>
                                      <p:tavLst>
                                        <p:tav tm="0">
                                          <p:val>
                                            <p:strVal val="ppt_x"/>
                                          </p:val>
                                        </p:tav>
                                        <p:tav tm="100000">
                                          <p:val>
                                            <p:strVal val="ppt_x"/>
                                          </p:val>
                                        </p:tav>
                                      </p:tavLst>
                                    </p:anim>
                                    <p:anim calcmode="lin" valueType="num">
                                      <p:cBhvr>
                                        <p:cTn id="15" dur="500"/>
                                        <p:tgtEl>
                                          <p:spTgt spid="38"/>
                                        </p:tgtEl>
                                        <p:attrNameLst>
                                          <p:attrName>ppt_y</p:attrName>
                                        </p:attrNameLst>
                                      </p:cBhvr>
                                      <p:tavLst>
                                        <p:tav tm="0">
                                          <p:val>
                                            <p:strVal val="ppt_y"/>
                                          </p:val>
                                        </p:tav>
                                        <p:tav tm="100000">
                                          <p:val>
                                            <p:strVal val="ppt_y+.1"/>
                                          </p:val>
                                        </p:tav>
                                      </p:tavLst>
                                    </p:anim>
                                    <p:set>
                                      <p:cBhvr>
                                        <p:cTn id="16"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016B1-C364-23C0-BDDE-900598053AA0}"/>
            </a:ext>
          </a:extLst>
        </p:cNvPr>
        <p:cNvGrpSpPr/>
        <p:nvPr/>
      </p:nvGrpSpPr>
      <p:grpSpPr>
        <a:xfrm>
          <a:off x="0" y="0"/>
          <a:ext cx="0" cy="0"/>
          <a:chOff x="0" y="0"/>
          <a:chExt cx="0" cy="0"/>
        </a:xfrm>
      </p:grpSpPr>
      <p:sp>
        <p:nvSpPr>
          <p:cNvPr id="17" name="任意多边形: 形状 16">
            <a:extLst>
              <a:ext uri="{FF2B5EF4-FFF2-40B4-BE49-F238E27FC236}">
                <a16:creationId xmlns:a16="http://schemas.microsoft.com/office/drawing/2014/main" id="{1F15E109-F8BE-C57A-9DE0-0DDA7FBD5433}"/>
              </a:ext>
            </a:extLst>
          </p:cNvPr>
          <p:cNvSpPr/>
          <p:nvPr/>
        </p:nvSpPr>
        <p:spPr>
          <a:xfrm>
            <a:off x="4178855" y="1487411"/>
            <a:ext cx="7391353"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wrap="square" rtlCol="0" anchor="ctr">
            <a:spAutoFit/>
          </a:bodyPr>
          <a:lstStyle/>
          <a:p>
            <a:endParaRPr lang="zh-CN" altLang="en-US"/>
          </a:p>
        </p:txBody>
      </p:sp>
      <p:grpSp>
        <p:nvGrpSpPr>
          <p:cNvPr id="44" name="组合 43">
            <a:extLst>
              <a:ext uri="{FF2B5EF4-FFF2-40B4-BE49-F238E27FC236}">
                <a16:creationId xmlns:a16="http://schemas.microsoft.com/office/drawing/2014/main" id="{146E19EE-499A-D3FD-E01C-238271410161}"/>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1822DFBF-BECC-E017-E19B-9E3EC849C4E4}"/>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01</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F4FE5A6F-F189-0132-7281-B302D4F68A2B}"/>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Freedom and Limit</a:t>
              </a:r>
              <a:endParaRPr lang="zh-CN" altLang="en-US" sz="1600" b="1" spc="300" dirty="0">
                <a:solidFill>
                  <a:schemeClr val="tx1">
                    <a:lumMod val="85000"/>
                    <a:lumOff val="15000"/>
                  </a:schemeClr>
                </a:solidFill>
                <a:latin typeface="+mj-ea"/>
                <a:ea typeface="+mj-ea"/>
                <a:cs typeface="阿里巴巴普惠体 H" panose="00020600040101010101" pitchFamily="18" charset="-122"/>
              </a:endParaRPr>
            </a:p>
          </p:txBody>
        </p:sp>
        <p:grpSp>
          <p:nvGrpSpPr>
            <p:cNvPr id="48" name="组合 47">
              <a:extLst>
                <a:ext uri="{FF2B5EF4-FFF2-40B4-BE49-F238E27FC236}">
                  <a16:creationId xmlns:a16="http://schemas.microsoft.com/office/drawing/2014/main" id="{FE74C832-1936-0B12-13DA-B87C0BB2A8CA}"/>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1EEAE6D1-261B-278A-06F8-D871EF751E97}"/>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2806FE0B-3342-E5FD-7B5A-F40A5B4D6498}"/>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4E4A1205-4720-ABCA-3A5C-161A5EF629AB}"/>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20B068A4-B77F-C6DA-551D-9DB115D93BAF}"/>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CE3AD464-CE46-CB2C-ACD0-187373D1ADA7}"/>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5" name="文本框 4">
            <a:extLst>
              <a:ext uri="{FF2B5EF4-FFF2-40B4-BE49-F238E27FC236}">
                <a16:creationId xmlns:a16="http://schemas.microsoft.com/office/drawing/2014/main" id="{6CFF1F4F-92C6-D159-1621-E9DF22EAD622}"/>
              </a:ext>
            </a:extLst>
          </p:cNvPr>
          <p:cNvSpPr txBox="1"/>
          <p:nvPr/>
        </p:nvSpPr>
        <p:spPr>
          <a:xfrm>
            <a:off x="4514043" y="2981905"/>
            <a:ext cx="6998208" cy="1569660"/>
          </a:xfrm>
          <a:prstGeom prst="rect">
            <a:avLst/>
          </a:prstGeom>
          <a:noFill/>
        </p:spPr>
        <p:txBody>
          <a:bodyPr wrap="square">
            <a:spAutoFit/>
          </a:bodyPr>
          <a:lstStyle/>
          <a:p>
            <a:pPr algn="ctr"/>
            <a:r>
              <a:rPr lang="en-US" altLang="zh-CN" sz="3200" b="1" i="0" dirty="0">
                <a:solidFill>
                  <a:srgbClr val="333333"/>
                </a:solidFill>
                <a:effectLst/>
                <a:latin typeface="+mj-ea"/>
                <a:ea typeface="+mj-ea"/>
              </a:rPr>
              <a:t>“Everyone is born to be free, </a:t>
            </a:r>
          </a:p>
          <a:p>
            <a:pPr algn="ctr"/>
            <a:r>
              <a:rPr lang="en-US" altLang="zh-CN" sz="3200" b="1" i="0" dirty="0">
                <a:solidFill>
                  <a:srgbClr val="333333"/>
                </a:solidFill>
                <a:effectLst/>
                <a:latin typeface="+mj-ea"/>
                <a:ea typeface="+mj-ea"/>
              </a:rPr>
              <a:t>but everywhere he is in chains.</a:t>
            </a:r>
            <a:r>
              <a:rPr lang="en-US" altLang="zh-CN" sz="3200" b="1" dirty="0">
                <a:solidFill>
                  <a:srgbClr val="333333"/>
                </a:solidFill>
                <a:latin typeface="+mj-ea"/>
                <a:ea typeface="+mj-ea"/>
              </a:rPr>
              <a:t>”</a:t>
            </a:r>
            <a:endParaRPr lang="en-US" altLang="zh-CN" sz="3200" b="1" i="0" dirty="0">
              <a:solidFill>
                <a:srgbClr val="333333"/>
              </a:solidFill>
              <a:effectLst/>
              <a:latin typeface="+mj-ea"/>
              <a:ea typeface="+mj-ea"/>
            </a:endParaRPr>
          </a:p>
          <a:p>
            <a:pPr algn="r"/>
            <a:r>
              <a:rPr lang="en-US" altLang="zh-CN" sz="3200" b="1" i="0" dirty="0">
                <a:solidFill>
                  <a:srgbClr val="0D0D0D"/>
                </a:solidFill>
                <a:effectLst/>
                <a:latin typeface="Söhne"/>
              </a:rPr>
              <a:t>By Jean-Jacques Rousseau</a:t>
            </a:r>
            <a:endParaRPr lang="zh-CN" altLang="en-US" sz="3200" b="1" dirty="0">
              <a:latin typeface="+mj-ea"/>
              <a:ea typeface="+mj-ea"/>
            </a:endParaRPr>
          </a:p>
        </p:txBody>
      </p:sp>
      <p:pic>
        <p:nvPicPr>
          <p:cNvPr id="11" name="图片 10">
            <a:extLst>
              <a:ext uri="{FF2B5EF4-FFF2-40B4-BE49-F238E27FC236}">
                <a16:creationId xmlns:a16="http://schemas.microsoft.com/office/drawing/2014/main" id="{09EB346C-4046-65B7-89F7-D7AEDA51E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201" y="1487411"/>
            <a:ext cx="3327654" cy="4628464"/>
          </a:xfrm>
          <a:prstGeom prst="rect">
            <a:avLst/>
          </a:prstGeom>
        </p:spPr>
      </p:pic>
    </p:spTree>
    <p:extLst>
      <p:ext uri="{BB962C8B-B14F-4D97-AF65-F5344CB8AC3E}">
        <p14:creationId xmlns:p14="http://schemas.microsoft.com/office/powerpoint/2010/main" val="283394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12AE0-4288-DC8C-4903-20B60413AFB3}"/>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878FD253-4F29-04E3-2E79-C092D4DF1D6B}"/>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E8BCCD06-1CE5-4C1C-523F-21C2FA8D1370}"/>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01</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35FE49C4-622E-3347-E10F-78395D922B2F}"/>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Inconvenience</a:t>
              </a:r>
              <a:endParaRPr lang="zh-CN" altLang="en-US" sz="1600" b="1" spc="300" dirty="0">
                <a:solidFill>
                  <a:schemeClr val="tx1">
                    <a:lumMod val="85000"/>
                    <a:lumOff val="15000"/>
                  </a:schemeClr>
                </a:solidFill>
                <a:latin typeface="+mj-ea"/>
                <a:ea typeface="+mj-ea"/>
                <a:cs typeface="阿里巴巴普惠体 H" panose="00020600040101010101" pitchFamily="18" charset="-122"/>
              </a:endParaRPr>
            </a:p>
          </p:txBody>
        </p:sp>
        <p:grpSp>
          <p:nvGrpSpPr>
            <p:cNvPr id="48" name="组合 47">
              <a:extLst>
                <a:ext uri="{FF2B5EF4-FFF2-40B4-BE49-F238E27FC236}">
                  <a16:creationId xmlns:a16="http://schemas.microsoft.com/office/drawing/2014/main" id="{61EAEC6F-3ABB-D88E-7A25-E7C7B5636B97}"/>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A58D6D0D-AD25-DD12-0D0A-2547C7259088}"/>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E3748DB4-490C-A595-774C-130F797066E9}"/>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9820BE3C-5284-1AC5-E2D8-743D907E99CC}"/>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16EF949F-D919-6D1A-CE31-E8FCEEEFE855}"/>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4EFF3ECF-7BFE-10DC-AD18-634191B6ABD1}"/>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18" name="任意多边形: 形状 17">
            <a:extLst>
              <a:ext uri="{FF2B5EF4-FFF2-40B4-BE49-F238E27FC236}">
                <a16:creationId xmlns:a16="http://schemas.microsoft.com/office/drawing/2014/main" id="{B1F2D821-2279-E7F1-40A2-21DDE9EFD430}"/>
              </a:ext>
            </a:extLst>
          </p:cNvPr>
          <p:cNvSpPr/>
          <p:nvPr/>
        </p:nvSpPr>
        <p:spPr>
          <a:xfrm>
            <a:off x="713740"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19" name="任意多边形: 形状 18">
            <a:extLst>
              <a:ext uri="{FF2B5EF4-FFF2-40B4-BE49-F238E27FC236}">
                <a16:creationId xmlns:a16="http://schemas.microsoft.com/office/drawing/2014/main" id="{6A3D6BF0-5039-E26E-7DC1-E3D61C832D89}"/>
              </a:ext>
            </a:extLst>
          </p:cNvPr>
          <p:cNvSpPr/>
          <p:nvPr/>
        </p:nvSpPr>
        <p:spPr>
          <a:xfrm>
            <a:off x="8148319"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a:p>
        </p:txBody>
      </p:sp>
      <p:sp>
        <p:nvSpPr>
          <p:cNvPr id="20" name="任意多边形: 形状 19">
            <a:extLst>
              <a:ext uri="{FF2B5EF4-FFF2-40B4-BE49-F238E27FC236}">
                <a16:creationId xmlns:a16="http://schemas.microsoft.com/office/drawing/2014/main" id="{B104532C-2E5A-F66D-FE08-D583FCEF2470}"/>
              </a:ext>
            </a:extLst>
          </p:cNvPr>
          <p:cNvSpPr/>
          <p:nvPr/>
        </p:nvSpPr>
        <p:spPr>
          <a:xfrm>
            <a:off x="4491738" y="1677053"/>
            <a:ext cx="3329941"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rtlCol="0" anchor="ctr">
            <a:spAutoFit/>
          </a:bodyPr>
          <a:lstStyle/>
          <a:p>
            <a:endParaRPr lang="zh-CN" altLang="en-US" dirty="0"/>
          </a:p>
        </p:txBody>
      </p:sp>
      <p:sp>
        <p:nvSpPr>
          <p:cNvPr id="21" name="文本框 20">
            <a:extLst>
              <a:ext uri="{FF2B5EF4-FFF2-40B4-BE49-F238E27FC236}">
                <a16:creationId xmlns:a16="http://schemas.microsoft.com/office/drawing/2014/main" id="{1DE5C3F6-4794-BF08-8EA7-8E318D770240}"/>
              </a:ext>
            </a:extLst>
          </p:cNvPr>
          <p:cNvSpPr txBox="1"/>
          <p:nvPr/>
        </p:nvSpPr>
        <p:spPr>
          <a:xfrm>
            <a:off x="1165860" y="2839691"/>
            <a:ext cx="2425700" cy="1063176"/>
          </a:xfrm>
          <a:prstGeom prst="rect">
            <a:avLst/>
          </a:prstGeom>
          <a:noFill/>
        </p:spPr>
        <p:txBody>
          <a:bodyPr wrap="square">
            <a:spAutoFit/>
          </a:bodyPr>
          <a:lstStyle/>
          <a:p>
            <a:pPr algn="ctr">
              <a:lnSpc>
                <a:spcPct val="120000"/>
              </a:lnSpc>
            </a:pPr>
            <a:r>
              <a:rPr lang="en-US" altLang="zh-CN" dirty="0">
                <a:latin typeface="+mn-ea"/>
              </a:rPr>
              <a:t> Increased the difficulty in obtaining information</a:t>
            </a:r>
          </a:p>
        </p:txBody>
      </p:sp>
      <p:sp>
        <p:nvSpPr>
          <p:cNvPr id="22" name="文本框 21">
            <a:extLst>
              <a:ext uri="{FF2B5EF4-FFF2-40B4-BE49-F238E27FC236}">
                <a16:creationId xmlns:a16="http://schemas.microsoft.com/office/drawing/2014/main" id="{D34BF213-A824-71D1-C6E7-4FACFF295AB7}"/>
              </a:ext>
            </a:extLst>
          </p:cNvPr>
          <p:cNvSpPr txBox="1"/>
          <p:nvPr/>
        </p:nvSpPr>
        <p:spPr>
          <a:xfrm>
            <a:off x="8600439" y="2839691"/>
            <a:ext cx="2425700" cy="730777"/>
          </a:xfrm>
          <a:prstGeom prst="rect">
            <a:avLst/>
          </a:prstGeom>
          <a:noFill/>
        </p:spPr>
        <p:txBody>
          <a:bodyPr wrap="square">
            <a:spAutoFit/>
          </a:bodyPr>
          <a:lstStyle/>
          <a:p>
            <a:pPr algn="ctr">
              <a:lnSpc>
                <a:spcPct val="120000"/>
              </a:lnSpc>
            </a:pPr>
            <a:r>
              <a:rPr lang="en-US" altLang="zh-CN" dirty="0">
                <a:latin typeface="+mn-ea"/>
              </a:rPr>
              <a:t>Limited the use of internet service</a:t>
            </a:r>
          </a:p>
        </p:txBody>
      </p:sp>
      <p:sp>
        <p:nvSpPr>
          <p:cNvPr id="23" name="文本框 22">
            <a:extLst>
              <a:ext uri="{FF2B5EF4-FFF2-40B4-BE49-F238E27FC236}">
                <a16:creationId xmlns:a16="http://schemas.microsoft.com/office/drawing/2014/main" id="{5A3A7A0B-89D7-4B46-5BB1-6BF1BEDAEDA6}"/>
              </a:ext>
            </a:extLst>
          </p:cNvPr>
          <p:cNvSpPr txBox="1"/>
          <p:nvPr/>
        </p:nvSpPr>
        <p:spPr>
          <a:xfrm>
            <a:off x="4943858" y="2839691"/>
            <a:ext cx="2425700" cy="1063176"/>
          </a:xfrm>
          <a:prstGeom prst="rect">
            <a:avLst/>
          </a:prstGeom>
          <a:noFill/>
        </p:spPr>
        <p:txBody>
          <a:bodyPr wrap="square">
            <a:spAutoFit/>
          </a:bodyPr>
          <a:lstStyle/>
          <a:p>
            <a:pPr algn="ctr">
              <a:lnSpc>
                <a:spcPct val="120000"/>
              </a:lnSpc>
            </a:pPr>
            <a:r>
              <a:rPr lang="en-US" altLang="zh-CN" dirty="0">
                <a:latin typeface="+mn-ea"/>
              </a:rPr>
              <a:t>Influenced the spread of information and knowledge</a:t>
            </a:r>
          </a:p>
        </p:txBody>
      </p:sp>
      <p:sp>
        <p:nvSpPr>
          <p:cNvPr id="24" name="文本框 23">
            <a:extLst>
              <a:ext uri="{FF2B5EF4-FFF2-40B4-BE49-F238E27FC236}">
                <a16:creationId xmlns:a16="http://schemas.microsoft.com/office/drawing/2014/main" id="{B8E7AA1A-613C-2D5A-588B-A1DD5E32C836}"/>
              </a:ext>
            </a:extLst>
          </p:cNvPr>
          <p:cNvSpPr txBox="1"/>
          <p:nvPr/>
        </p:nvSpPr>
        <p:spPr>
          <a:xfrm>
            <a:off x="5286322" y="4721670"/>
            <a:ext cx="1619353" cy="943592"/>
          </a:xfrm>
          <a:prstGeom prst="rect">
            <a:avLst/>
          </a:prstGeom>
          <a:noFill/>
        </p:spPr>
        <p:txBody>
          <a:bodyPr wrap="none" rtlCol="0">
            <a:spAutoFit/>
          </a:bodyPr>
          <a:lstStyle/>
          <a:p>
            <a:pPr algn="ctr">
              <a:lnSpc>
                <a:spcPct val="120000"/>
              </a:lnSpc>
            </a:pPr>
            <a:r>
              <a:rPr lang="en-US" altLang="zh-CN" sz="2400" b="1" dirty="0">
                <a:latin typeface="+mn-ea"/>
              </a:rPr>
              <a:t>And so on</a:t>
            </a:r>
          </a:p>
          <a:p>
            <a:pPr algn="ctr">
              <a:lnSpc>
                <a:spcPct val="120000"/>
              </a:lnSpc>
            </a:pPr>
            <a:r>
              <a:rPr lang="en-US" altLang="zh-CN" sz="2400" b="1" dirty="0">
                <a:latin typeface="+mn-ea"/>
              </a:rPr>
              <a:t>……</a:t>
            </a:r>
            <a:endParaRPr lang="zh-CN" altLang="en-US" sz="2400" b="1" dirty="0">
              <a:latin typeface="+mn-ea"/>
            </a:endParaRPr>
          </a:p>
        </p:txBody>
      </p:sp>
    </p:spTree>
    <p:extLst>
      <p:ext uri="{BB962C8B-B14F-4D97-AF65-F5344CB8AC3E}">
        <p14:creationId xmlns:p14="http://schemas.microsoft.com/office/powerpoint/2010/main" val="71697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CEE5A-93ED-2D63-FB19-0C2742BDF70B}"/>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8AF69050-3092-DA86-FF3A-55A2205005ED}"/>
              </a:ext>
            </a:extLst>
          </p:cNvPr>
          <p:cNvGrpSpPr/>
          <p:nvPr/>
        </p:nvGrpSpPr>
        <p:grpSpPr>
          <a:xfrm>
            <a:off x="6096000" y="2459503"/>
            <a:ext cx="4641058" cy="1938993"/>
            <a:chOff x="6096000" y="2413337"/>
            <a:chExt cx="4641058" cy="1938993"/>
          </a:xfrm>
        </p:grpSpPr>
        <p:sp>
          <p:nvSpPr>
            <p:cNvPr id="58" name="文本框 57">
              <a:extLst>
                <a:ext uri="{FF2B5EF4-FFF2-40B4-BE49-F238E27FC236}">
                  <a16:creationId xmlns:a16="http://schemas.microsoft.com/office/drawing/2014/main" id="{C72E44B3-E6BE-1186-826A-97F3586CCDE0}"/>
                </a:ext>
              </a:extLst>
            </p:cNvPr>
            <p:cNvSpPr txBox="1"/>
            <p:nvPr/>
          </p:nvSpPr>
          <p:spPr>
            <a:xfrm>
              <a:off x="6096000" y="3429000"/>
              <a:ext cx="4641058" cy="923330"/>
            </a:xfrm>
            <a:prstGeom prst="rect">
              <a:avLst/>
            </a:prstGeom>
            <a:noFill/>
          </p:spPr>
          <p:txBody>
            <a:bodyPr wrap="square" rtlCol="0">
              <a:spAutoFit/>
            </a:bodyPr>
            <a:lstStyle/>
            <a:p>
              <a:pPr algn="ctr"/>
              <a:r>
                <a:rPr lang="en-US" altLang="zh-CN" sz="5400" b="1" dirty="0">
                  <a:latin typeface="+mj-ea"/>
                  <a:ea typeface="+mj-ea"/>
                </a:rPr>
                <a:t>Principle</a:t>
              </a:r>
              <a:endParaRPr lang="zh-CN" altLang="en-US" sz="5400" b="1" dirty="0">
                <a:latin typeface="+mj-ea"/>
                <a:ea typeface="+mj-ea"/>
              </a:endParaRPr>
            </a:p>
          </p:txBody>
        </p:sp>
        <p:sp>
          <p:nvSpPr>
            <p:cNvPr id="28" name="文本框 27">
              <a:extLst>
                <a:ext uri="{FF2B5EF4-FFF2-40B4-BE49-F238E27FC236}">
                  <a16:creationId xmlns:a16="http://schemas.microsoft.com/office/drawing/2014/main" id="{8FA24A7C-D861-79BC-10D0-E08201A78599}"/>
                </a:ext>
              </a:extLst>
            </p:cNvPr>
            <p:cNvSpPr txBox="1"/>
            <p:nvPr/>
          </p:nvSpPr>
          <p:spPr>
            <a:xfrm>
              <a:off x="6901412" y="2413337"/>
              <a:ext cx="3054619" cy="1015663"/>
            </a:xfrm>
            <a:prstGeom prst="rect">
              <a:avLst/>
            </a:prstGeom>
            <a:noFill/>
            <a:ln>
              <a:noFill/>
            </a:ln>
          </p:spPr>
          <p:txBody>
            <a:bodyPr wrap="none" lIns="0" tIns="0" rIns="0" bIns="0" rtlCol="0">
              <a:spAutoFit/>
            </a:bodyPr>
            <a:lstStyle/>
            <a:p>
              <a:pPr algn="ctr"/>
              <a:r>
                <a:rPr lang="en-US" altLang="zh-CN" sz="6600" b="1" dirty="0">
                  <a:ln w="6350">
                    <a:noFill/>
                  </a:ln>
                  <a:solidFill>
                    <a:schemeClr val="accent3">
                      <a:lumMod val="60000"/>
                      <a:lumOff val="40000"/>
                    </a:schemeClr>
                  </a:solidFill>
                  <a:latin typeface="微软雅黑" panose="020B0503020204020204" pitchFamily="34" charset="-122"/>
                  <a:ea typeface="微软雅黑" panose="020B0503020204020204" pitchFamily="34" charset="-122"/>
                </a:rPr>
                <a:t>Part 02</a:t>
              </a:r>
              <a:endParaRPr lang="zh-CN" altLang="en-US" sz="6600" b="1" dirty="0">
                <a:ln w="6350">
                  <a:noFill/>
                </a:ln>
                <a:solidFill>
                  <a:schemeClr val="accent3">
                    <a:lumMod val="60000"/>
                    <a:lumOff val="40000"/>
                  </a:schemeClr>
                </a:solidFill>
                <a:effectLst/>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B3CDFC08-C19F-06A8-8D30-1E283E3AAEE9}"/>
              </a:ext>
            </a:extLst>
          </p:cNvPr>
          <p:cNvGrpSpPr/>
          <p:nvPr/>
        </p:nvGrpSpPr>
        <p:grpSpPr>
          <a:xfrm>
            <a:off x="892400" y="795587"/>
            <a:ext cx="3265072" cy="743129"/>
            <a:chOff x="2361184" y="1560376"/>
            <a:chExt cx="2034032" cy="743129"/>
          </a:xfrm>
          <a:solidFill>
            <a:srgbClr val="E4E7EE"/>
          </a:solidFill>
          <a:effectLst/>
        </p:grpSpPr>
        <p:sp>
          <p:nvSpPr>
            <p:cNvPr id="5" name="矩形: 圆角 4">
              <a:extLst>
                <a:ext uri="{FF2B5EF4-FFF2-40B4-BE49-F238E27FC236}">
                  <a16:creationId xmlns:a16="http://schemas.microsoft.com/office/drawing/2014/main" id="{8FC19A45-1892-6118-454B-A36D518DB67A}"/>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7" name="文本框 6">
              <a:extLst>
                <a:ext uri="{FF2B5EF4-FFF2-40B4-BE49-F238E27FC236}">
                  <a16:creationId xmlns:a16="http://schemas.microsoft.com/office/drawing/2014/main" id="{A12C1912-1133-12FE-1AEF-E797F693CBCE}"/>
                </a:ext>
              </a:extLst>
            </p:cNvPr>
            <p:cNvSpPr txBox="1"/>
            <p:nvPr/>
          </p:nvSpPr>
          <p:spPr>
            <a:xfrm>
              <a:off x="2413294" y="1731885"/>
              <a:ext cx="1941472" cy="400110"/>
            </a:xfrm>
            <a:prstGeom prst="rect">
              <a:avLst/>
            </a:prstGeom>
            <a:grpFill/>
          </p:spPr>
          <p:txBody>
            <a:bodyPr wrap="square" rtlCol="0">
              <a:spAutoFit/>
            </a:bodyPr>
            <a:lstStyle/>
            <a:p>
              <a:r>
                <a:rPr lang="ru-RU" altLang="zh-CN" sz="2000" b="1" dirty="0">
                  <a:solidFill>
                    <a:schemeClr val="accent1"/>
                  </a:solidFill>
                  <a:latin typeface="+mj-ea"/>
                  <a:ea typeface="+mj-ea"/>
                </a:rPr>
                <a:t>1. </a:t>
              </a:r>
              <a:r>
                <a:rPr lang="en-US" altLang="zh-CN" sz="2000" b="1" dirty="0">
                  <a:solidFill>
                    <a:schemeClr val="accent1"/>
                  </a:solidFill>
                  <a:latin typeface="+mj-ea"/>
                  <a:ea typeface="+mj-ea"/>
                </a:rPr>
                <a:t>Web Browsing </a:t>
              </a:r>
              <a:endParaRPr lang="zh-CN" altLang="en-US" sz="2000" b="1" dirty="0">
                <a:solidFill>
                  <a:schemeClr val="accent1"/>
                </a:solidFill>
                <a:latin typeface="+mj-ea"/>
                <a:ea typeface="+mj-ea"/>
              </a:endParaRPr>
            </a:p>
          </p:txBody>
        </p:sp>
      </p:grpSp>
      <p:grpSp>
        <p:nvGrpSpPr>
          <p:cNvPr id="9" name="组合 8">
            <a:extLst>
              <a:ext uri="{FF2B5EF4-FFF2-40B4-BE49-F238E27FC236}">
                <a16:creationId xmlns:a16="http://schemas.microsoft.com/office/drawing/2014/main" id="{0EC2E5BB-0116-922F-93FD-674F481A076A}"/>
              </a:ext>
            </a:extLst>
          </p:cNvPr>
          <p:cNvGrpSpPr/>
          <p:nvPr/>
        </p:nvGrpSpPr>
        <p:grpSpPr>
          <a:xfrm>
            <a:off x="892400" y="1718917"/>
            <a:ext cx="3265072" cy="743129"/>
            <a:chOff x="2361184" y="1560376"/>
            <a:chExt cx="2034032" cy="743129"/>
          </a:xfrm>
          <a:solidFill>
            <a:srgbClr val="E4E7EE"/>
          </a:solidFill>
          <a:effectLst/>
        </p:grpSpPr>
        <p:sp>
          <p:nvSpPr>
            <p:cNvPr id="10" name="矩形: 圆角 9">
              <a:extLst>
                <a:ext uri="{FF2B5EF4-FFF2-40B4-BE49-F238E27FC236}">
                  <a16:creationId xmlns:a16="http://schemas.microsoft.com/office/drawing/2014/main" id="{5923707C-B03D-74D5-AC2A-C74D3834A909}"/>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1" name="文本框 10">
              <a:extLst>
                <a:ext uri="{FF2B5EF4-FFF2-40B4-BE49-F238E27FC236}">
                  <a16:creationId xmlns:a16="http://schemas.microsoft.com/office/drawing/2014/main" id="{77E8BF71-49A2-AE7D-A03C-192E98BA5C94}"/>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2. URL Filtering</a:t>
              </a:r>
              <a:endParaRPr lang="zh-CN" altLang="en-US" sz="2000" b="1" dirty="0">
                <a:solidFill>
                  <a:schemeClr val="accent1"/>
                </a:solidFill>
                <a:latin typeface="+mj-ea"/>
                <a:ea typeface="+mj-ea"/>
              </a:endParaRPr>
            </a:p>
          </p:txBody>
        </p:sp>
      </p:grpSp>
      <p:grpSp>
        <p:nvGrpSpPr>
          <p:cNvPr id="12" name="组合 11">
            <a:extLst>
              <a:ext uri="{FF2B5EF4-FFF2-40B4-BE49-F238E27FC236}">
                <a16:creationId xmlns:a16="http://schemas.microsoft.com/office/drawing/2014/main" id="{808C3951-BDA1-6163-5D76-CEDFD971B67B}"/>
              </a:ext>
            </a:extLst>
          </p:cNvPr>
          <p:cNvGrpSpPr/>
          <p:nvPr/>
        </p:nvGrpSpPr>
        <p:grpSpPr>
          <a:xfrm>
            <a:off x="892400" y="2642247"/>
            <a:ext cx="3265072" cy="743129"/>
            <a:chOff x="2361184" y="1560376"/>
            <a:chExt cx="2034032" cy="743129"/>
          </a:xfrm>
          <a:solidFill>
            <a:srgbClr val="E4E7EE"/>
          </a:solidFill>
          <a:effectLst/>
        </p:grpSpPr>
        <p:sp>
          <p:nvSpPr>
            <p:cNvPr id="13" name="矩形: 圆角 12">
              <a:extLst>
                <a:ext uri="{FF2B5EF4-FFF2-40B4-BE49-F238E27FC236}">
                  <a16:creationId xmlns:a16="http://schemas.microsoft.com/office/drawing/2014/main" id="{D8544445-36B5-533A-AC9E-74308DD84156}"/>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4" name="文本框 13">
              <a:extLst>
                <a:ext uri="{FF2B5EF4-FFF2-40B4-BE49-F238E27FC236}">
                  <a16:creationId xmlns:a16="http://schemas.microsoft.com/office/drawing/2014/main" id="{FF0A8824-D52C-DF39-336A-90341D1634AB}"/>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3. DNS Hijacking</a:t>
              </a:r>
              <a:endParaRPr lang="zh-CN" altLang="en-US" sz="2000" b="1" dirty="0">
                <a:solidFill>
                  <a:schemeClr val="accent1"/>
                </a:solidFill>
                <a:latin typeface="+mj-ea"/>
                <a:ea typeface="+mj-ea"/>
              </a:endParaRPr>
            </a:p>
          </p:txBody>
        </p:sp>
      </p:grpSp>
      <p:grpSp>
        <p:nvGrpSpPr>
          <p:cNvPr id="2" name="组合 1">
            <a:extLst>
              <a:ext uri="{FF2B5EF4-FFF2-40B4-BE49-F238E27FC236}">
                <a16:creationId xmlns:a16="http://schemas.microsoft.com/office/drawing/2014/main" id="{0FEA8170-D635-F6E9-8553-F736F93FC69E}"/>
              </a:ext>
            </a:extLst>
          </p:cNvPr>
          <p:cNvGrpSpPr/>
          <p:nvPr/>
        </p:nvGrpSpPr>
        <p:grpSpPr>
          <a:xfrm>
            <a:off x="892400" y="3565577"/>
            <a:ext cx="3265072" cy="743129"/>
            <a:chOff x="2361184" y="1560376"/>
            <a:chExt cx="2034032" cy="743129"/>
          </a:xfrm>
          <a:solidFill>
            <a:srgbClr val="E4E7EE"/>
          </a:solidFill>
          <a:effectLst/>
        </p:grpSpPr>
        <p:sp>
          <p:nvSpPr>
            <p:cNvPr id="6" name="矩形: 圆角 5">
              <a:extLst>
                <a:ext uri="{FF2B5EF4-FFF2-40B4-BE49-F238E27FC236}">
                  <a16:creationId xmlns:a16="http://schemas.microsoft.com/office/drawing/2014/main" id="{0408E993-25D5-03AB-E6F1-1CEB56EF7A25}"/>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8" name="文本框 7">
              <a:extLst>
                <a:ext uri="{FF2B5EF4-FFF2-40B4-BE49-F238E27FC236}">
                  <a16:creationId xmlns:a16="http://schemas.microsoft.com/office/drawing/2014/main" id="{88FBCE81-73CC-1B17-A5B2-DBA4F94996C3}"/>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4. IP Blocking</a:t>
              </a:r>
              <a:endParaRPr lang="zh-CN" altLang="en-US" sz="2000" b="1" dirty="0">
                <a:solidFill>
                  <a:schemeClr val="accent1"/>
                </a:solidFill>
                <a:latin typeface="+mj-ea"/>
                <a:ea typeface="+mj-ea"/>
              </a:endParaRPr>
            </a:p>
          </p:txBody>
        </p:sp>
      </p:grpSp>
      <p:grpSp>
        <p:nvGrpSpPr>
          <p:cNvPr id="15" name="组合 14">
            <a:extLst>
              <a:ext uri="{FF2B5EF4-FFF2-40B4-BE49-F238E27FC236}">
                <a16:creationId xmlns:a16="http://schemas.microsoft.com/office/drawing/2014/main" id="{E871DF29-1CD0-0A86-4C31-0C2D604D7808}"/>
              </a:ext>
            </a:extLst>
          </p:cNvPr>
          <p:cNvGrpSpPr/>
          <p:nvPr/>
        </p:nvGrpSpPr>
        <p:grpSpPr>
          <a:xfrm>
            <a:off x="892400" y="4488907"/>
            <a:ext cx="3265072" cy="743129"/>
            <a:chOff x="2361184" y="1560376"/>
            <a:chExt cx="2034032" cy="743129"/>
          </a:xfrm>
          <a:solidFill>
            <a:srgbClr val="E4E7EE"/>
          </a:solidFill>
          <a:effectLst/>
        </p:grpSpPr>
        <p:sp>
          <p:nvSpPr>
            <p:cNvPr id="16" name="矩形: 圆角 15">
              <a:extLst>
                <a:ext uri="{FF2B5EF4-FFF2-40B4-BE49-F238E27FC236}">
                  <a16:creationId xmlns:a16="http://schemas.microsoft.com/office/drawing/2014/main" id="{84B11AB6-F25F-7B3B-AE77-2B2AFB16473A}"/>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17" name="文本框 16">
              <a:extLst>
                <a:ext uri="{FF2B5EF4-FFF2-40B4-BE49-F238E27FC236}">
                  <a16:creationId xmlns:a16="http://schemas.microsoft.com/office/drawing/2014/main" id="{778BBDA0-2F6D-DDD2-CC98-0AF2258CD073}"/>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5. Keyword Filtering</a:t>
              </a:r>
              <a:endParaRPr lang="zh-CN" altLang="en-US" sz="2000" b="1" dirty="0">
                <a:solidFill>
                  <a:schemeClr val="accent1"/>
                </a:solidFill>
                <a:latin typeface="+mj-ea"/>
                <a:ea typeface="+mj-ea"/>
              </a:endParaRPr>
            </a:p>
          </p:txBody>
        </p:sp>
      </p:grpSp>
      <p:grpSp>
        <p:nvGrpSpPr>
          <p:cNvPr id="18" name="组合 17">
            <a:extLst>
              <a:ext uri="{FF2B5EF4-FFF2-40B4-BE49-F238E27FC236}">
                <a16:creationId xmlns:a16="http://schemas.microsoft.com/office/drawing/2014/main" id="{4266FA25-55C8-2D1C-76E1-5436F5555DF0}"/>
              </a:ext>
            </a:extLst>
          </p:cNvPr>
          <p:cNvGrpSpPr/>
          <p:nvPr/>
        </p:nvGrpSpPr>
        <p:grpSpPr>
          <a:xfrm>
            <a:off x="892400" y="5412237"/>
            <a:ext cx="3265072" cy="743129"/>
            <a:chOff x="2361184" y="1560376"/>
            <a:chExt cx="2034032" cy="743129"/>
          </a:xfrm>
          <a:solidFill>
            <a:srgbClr val="E4E7EE"/>
          </a:solidFill>
          <a:effectLst/>
        </p:grpSpPr>
        <p:sp>
          <p:nvSpPr>
            <p:cNvPr id="19" name="矩形: 圆角 18">
              <a:extLst>
                <a:ext uri="{FF2B5EF4-FFF2-40B4-BE49-F238E27FC236}">
                  <a16:creationId xmlns:a16="http://schemas.microsoft.com/office/drawing/2014/main" id="{21AE5EF7-BC60-C6D2-73F7-1881C9A672D4}"/>
                </a:ext>
              </a:extLst>
            </p:cNvPr>
            <p:cNvSpPr>
              <a:spLocks/>
            </p:cNvSpPr>
            <p:nvPr/>
          </p:nvSpPr>
          <p:spPr>
            <a:xfrm>
              <a:off x="2361184" y="1560376"/>
              <a:ext cx="2034032" cy="743129"/>
            </a:xfrm>
            <a:prstGeom prst="roundRect">
              <a:avLst>
                <a:gd name="adj" fmla="val 37194"/>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sz="3200" dirty="0">
                <a:solidFill>
                  <a:schemeClr val="accent2"/>
                </a:solidFill>
              </a:endParaRPr>
            </a:p>
          </p:txBody>
        </p:sp>
        <p:sp>
          <p:nvSpPr>
            <p:cNvPr id="20" name="文本框 19">
              <a:extLst>
                <a:ext uri="{FF2B5EF4-FFF2-40B4-BE49-F238E27FC236}">
                  <a16:creationId xmlns:a16="http://schemas.microsoft.com/office/drawing/2014/main" id="{73EB9FE1-6FB0-6911-3A78-1EF770B96B63}"/>
                </a:ext>
              </a:extLst>
            </p:cNvPr>
            <p:cNvSpPr txBox="1"/>
            <p:nvPr/>
          </p:nvSpPr>
          <p:spPr>
            <a:xfrm>
              <a:off x="2413294" y="1731885"/>
              <a:ext cx="1941472" cy="400110"/>
            </a:xfrm>
            <a:prstGeom prst="rect">
              <a:avLst/>
            </a:prstGeom>
            <a:grpFill/>
          </p:spPr>
          <p:txBody>
            <a:bodyPr wrap="square" rtlCol="0">
              <a:spAutoFit/>
            </a:bodyPr>
            <a:lstStyle/>
            <a:p>
              <a:r>
                <a:rPr lang="en-US" altLang="zh-CN" sz="2000" b="1" dirty="0">
                  <a:solidFill>
                    <a:schemeClr val="accent1"/>
                  </a:solidFill>
                  <a:latin typeface="+mj-ea"/>
                  <a:ea typeface="+mj-ea"/>
                </a:rPr>
                <a:t>6. DPI</a:t>
              </a:r>
              <a:endParaRPr lang="zh-CN" altLang="en-US" sz="2000" b="1" dirty="0">
                <a:solidFill>
                  <a:schemeClr val="accent1"/>
                </a:solidFill>
                <a:latin typeface="+mj-ea"/>
                <a:ea typeface="+mj-ea"/>
              </a:endParaRPr>
            </a:p>
          </p:txBody>
        </p:sp>
      </p:grpSp>
    </p:spTree>
    <p:extLst>
      <p:ext uri="{BB962C8B-B14F-4D97-AF65-F5344CB8AC3E}">
        <p14:creationId xmlns:p14="http://schemas.microsoft.com/office/powerpoint/2010/main" val="3757259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A5224-B53F-C1B3-305A-25E35665B66C}"/>
            </a:ext>
          </a:extLst>
        </p:cNvPr>
        <p:cNvGrpSpPr/>
        <p:nvPr/>
      </p:nvGrpSpPr>
      <p:grpSpPr>
        <a:xfrm>
          <a:off x="0" y="0"/>
          <a:ext cx="0" cy="0"/>
          <a:chOff x="0" y="0"/>
          <a:chExt cx="0" cy="0"/>
        </a:xfrm>
      </p:grpSpPr>
      <p:grpSp>
        <p:nvGrpSpPr>
          <p:cNvPr id="44" name="组合 43">
            <a:extLst>
              <a:ext uri="{FF2B5EF4-FFF2-40B4-BE49-F238E27FC236}">
                <a16:creationId xmlns:a16="http://schemas.microsoft.com/office/drawing/2014/main" id="{67166B02-42E2-DE6A-FF58-F4A491DE2150}"/>
              </a:ext>
            </a:extLst>
          </p:cNvPr>
          <p:cNvGrpSpPr/>
          <p:nvPr/>
        </p:nvGrpSpPr>
        <p:grpSpPr>
          <a:xfrm>
            <a:off x="1600200" y="280461"/>
            <a:ext cx="8974493" cy="630345"/>
            <a:chOff x="1600200" y="2354561"/>
            <a:chExt cx="8974493" cy="630345"/>
          </a:xfrm>
        </p:grpSpPr>
        <p:sp>
          <p:nvSpPr>
            <p:cNvPr id="45" name="文本框 44">
              <a:extLst>
                <a:ext uri="{FF2B5EF4-FFF2-40B4-BE49-F238E27FC236}">
                  <a16:creationId xmlns:a16="http://schemas.microsoft.com/office/drawing/2014/main" id="{78F4F670-9AAA-1DF4-96C8-4C4992D2FF58}"/>
                </a:ext>
              </a:extLst>
            </p:cNvPr>
            <p:cNvSpPr txBox="1"/>
            <p:nvPr/>
          </p:nvSpPr>
          <p:spPr>
            <a:xfrm>
              <a:off x="4929673" y="2354561"/>
              <a:ext cx="2332653" cy="584775"/>
            </a:xfrm>
            <a:prstGeom prst="rect">
              <a:avLst/>
            </a:prstGeom>
            <a:noFill/>
          </p:spPr>
          <p:txBody>
            <a:bodyPr wrap="square" rtlCol="0">
              <a:spAutoFit/>
            </a:bodyPr>
            <a:lstStyle/>
            <a:p>
              <a:pPr algn="ctr"/>
              <a:r>
                <a:rPr lang="en-US" altLang="zh-CN"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rPr>
                <a:t>02</a:t>
              </a:r>
              <a:endParaRPr lang="zh-CN" altLang="en-US" sz="3200" spc="300" dirty="0">
                <a:gradFill flip="none" rotWithShape="1">
                  <a:gsLst>
                    <a:gs pos="17000">
                      <a:schemeClr val="bg2">
                        <a:lumMod val="75000"/>
                        <a:alpha val="0"/>
                      </a:schemeClr>
                    </a:gs>
                    <a:gs pos="100000">
                      <a:schemeClr val="bg2">
                        <a:lumMod val="75000"/>
                        <a:alpha val="80000"/>
                      </a:schemeClr>
                    </a:gs>
                  </a:gsLst>
                  <a:lin ang="16200000" scaled="1"/>
                  <a:tileRect/>
                </a:gradFill>
                <a:latin typeface="+mj-lt"/>
                <a:ea typeface="阿里巴巴普惠体 H" panose="00020600040101010101" pitchFamily="18" charset="-122"/>
                <a:cs typeface="阿里巴巴普惠体 H" panose="00020600040101010101" pitchFamily="18" charset="-122"/>
              </a:endParaRPr>
            </a:p>
          </p:txBody>
        </p:sp>
        <p:sp>
          <p:nvSpPr>
            <p:cNvPr id="47" name="文本框 46">
              <a:extLst>
                <a:ext uri="{FF2B5EF4-FFF2-40B4-BE49-F238E27FC236}">
                  <a16:creationId xmlns:a16="http://schemas.microsoft.com/office/drawing/2014/main" id="{012970C3-4F9C-DB41-17DE-594CFF2D7F22}"/>
                </a:ext>
              </a:extLst>
            </p:cNvPr>
            <p:cNvSpPr txBox="1"/>
            <p:nvPr/>
          </p:nvSpPr>
          <p:spPr>
            <a:xfrm>
              <a:off x="4974058" y="2646352"/>
              <a:ext cx="2243882" cy="338554"/>
            </a:xfrm>
            <a:prstGeom prst="rect">
              <a:avLst/>
            </a:prstGeom>
            <a:noFill/>
          </p:spPr>
          <p:txBody>
            <a:bodyPr wrap="square" rtlCol="0">
              <a:spAutoFit/>
            </a:bodyPr>
            <a:lstStyle/>
            <a:p>
              <a:pPr algn="ctr"/>
              <a:r>
                <a:rPr lang="en-US" altLang="zh-CN" sz="1600" b="1" dirty="0">
                  <a:solidFill>
                    <a:schemeClr val="accent1"/>
                  </a:solidFill>
                  <a:latin typeface="+mj-ea"/>
                  <a:ea typeface="+mj-ea"/>
                </a:rPr>
                <a:t>Web Browsing</a:t>
              </a:r>
              <a:endParaRPr lang="zh-CN" altLang="en-US" sz="1600" b="1" spc="300" dirty="0">
                <a:solidFill>
                  <a:schemeClr val="tx1">
                    <a:lumMod val="85000"/>
                    <a:lumOff val="15000"/>
                  </a:schemeClr>
                </a:solidFill>
                <a:latin typeface="+mj-ea"/>
                <a:ea typeface="+mj-ea"/>
                <a:cs typeface="阿里巴巴普惠体 H" panose="00020600040101010101" pitchFamily="18" charset="-122"/>
              </a:endParaRPr>
            </a:p>
          </p:txBody>
        </p:sp>
        <p:grpSp>
          <p:nvGrpSpPr>
            <p:cNvPr id="48" name="组合 47">
              <a:extLst>
                <a:ext uri="{FF2B5EF4-FFF2-40B4-BE49-F238E27FC236}">
                  <a16:creationId xmlns:a16="http://schemas.microsoft.com/office/drawing/2014/main" id="{6A98E9EC-478D-5021-845C-ED3AE19F0806}"/>
                </a:ext>
              </a:extLst>
            </p:cNvPr>
            <p:cNvGrpSpPr/>
            <p:nvPr/>
          </p:nvGrpSpPr>
          <p:grpSpPr>
            <a:xfrm>
              <a:off x="1600200" y="2816225"/>
              <a:ext cx="3464767" cy="0"/>
              <a:chOff x="1600200" y="3048873"/>
              <a:chExt cx="3464767" cy="0"/>
            </a:xfrm>
          </p:grpSpPr>
          <p:cxnSp>
            <p:nvCxnSpPr>
              <p:cNvPr id="52" name="直接连接符 51">
                <a:extLst>
                  <a:ext uri="{FF2B5EF4-FFF2-40B4-BE49-F238E27FC236}">
                    <a16:creationId xmlns:a16="http://schemas.microsoft.com/office/drawing/2014/main" id="{48BF434D-9D00-C399-1ACE-1015184CA720}"/>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F13E7D6D-CB42-B4E2-A266-1D42A4E5C120}"/>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49" name="组合 48">
              <a:extLst>
                <a:ext uri="{FF2B5EF4-FFF2-40B4-BE49-F238E27FC236}">
                  <a16:creationId xmlns:a16="http://schemas.microsoft.com/office/drawing/2014/main" id="{D84BE946-7884-72EA-650F-53936F1C19F8}"/>
                </a:ext>
              </a:extLst>
            </p:cNvPr>
            <p:cNvGrpSpPr/>
            <p:nvPr/>
          </p:nvGrpSpPr>
          <p:grpSpPr>
            <a:xfrm flipH="1">
              <a:off x="7109926" y="2816225"/>
              <a:ext cx="3464767" cy="0"/>
              <a:chOff x="1600200" y="3048873"/>
              <a:chExt cx="3464767" cy="0"/>
            </a:xfrm>
          </p:grpSpPr>
          <p:cxnSp>
            <p:nvCxnSpPr>
              <p:cNvPr id="50" name="直接连接符 49">
                <a:extLst>
                  <a:ext uri="{FF2B5EF4-FFF2-40B4-BE49-F238E27FC236}">
                    <a16:creationId xmlns:a16="http://schemas.microsoft.com/office/drawing/2014/main" id="{883D5497-8F34-7E54-791A-03BFD4ACE1CE}"/>
                  </a:ext>
                </a:extLst>
              </p:cNvPr>
              <p:cNvCxnSpPr>
                <a:cxnSpLocks/>
              </p:cNvCxnSpPr>
              <p:nvPr/>
            </p:nvCxnSpPr>
            <p:spPr>
              <a:xfrm>
                <a:off x="1600200" y="3048873"/>
                <a:ext cx="3464767" cy="0"/>
              </a:xfrm>
              <a:prstGeom prst="line">
                <a:avLst/>
              </a:prstGeom>
              <a:ln cap="rnd">
                <a:solidFill>
                  <a:schemeClr val="tx2">
                    <a:lumMod val="10000"/>
                    <a:lumOff val="90000"/>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E2581A26-102C-35CC-3973-4BF00D1CB1AD}"/>
                  </a:ext>
                </a:extLst>
              </p:cNvPr>
              <p:cNvCxnSpPr>
                <a:cxnSpLocks/>
              </p:cNvCxnSpPr>
              <p:nvPr/>
            </p:nvCxnSpPr>
            <p:spPr>
              <a:xfrm>
                <a:off x="3943350" y="3048873"/>
                <a:ext cx="1121617" cy="0"/>
              </a:xfrm>
              <a:prstGeom prst="line">
                <a:avLst/>
              </a:prstGeom>
              <a:ln w="15875" cap="rnd">
                <a:gradFill flip="none" rotWithShape="1">
                  <a:gsLst>
                    <a:gs pos="0">
                      <a:schemeClr val="tx2">
                        <a:lumMod val="10000"/>
                        <a:lumOff val="90000"/>
                      </a:schemeClr>
                    </a:gs>
                    <a:gs pos="100000">
                      <a:schemeClr val="tx2"/>
                    </a:gs>
                  </a:gsLst>
                  <a:lin ang="0" scaled="1"/>
                  <a:tileRect/>
                </a:gradFill>
                <a:round/>
                <a:headEnd type="none"/>
                <a:tailEnd type="oval" w="sm" len="sm"/>
              </a:ln>
            </p:spPr>
            <p:style>
              <a:lnRef idx="1">
                <a:schemeClr val="accent1"/>
              </a:lnRef>
              <a:fillRef idx="0">
                <a:schemeClr val="accent1"/>
              </a:fillRef>
              <a:effectRef idx="0">
                <a:schemeClr val="accent1"/>
              </a:effectRef>
              <a:fontRef idx="minor">
                <a:schemeClr val="tx1"/>
              </a:fontRef>
            </p:style>
          </p:cxnSp>
        </p:grpSp>
      </p:grpSp>
      <p:sp>
        <p:nvSpPr>
          <p:cNvPr id="4" name="任意多边形: 形状 3">
            <a:extLst>
              <a:ext uri="{FF2B5EF4-FFF2-40B4-BE49-F238E27FC236}">
                <a16:creationId xmlns:a16="http://schemas.microsoft.com/office/drawing/2014/main" id="{F3277949-D8E0-0C5E-9533-2B912F115D68}"/>
              </a:ext>
            </a:extLst>
          </p:cNvPr>
          <p:cNvSpPr/>
          <p:nvPr/>
        </p:nvSpPr>
        <p:spPr>
          <a:xfrm>
            <a:off x="670559" y="1457814"/>
            <a:ext cx="10850879" cy="4558648"/>
          </a:xfrm>
          <a:custGeom>
            <a:avLst/>
            <a:gdLst/>
            <a:ahLst/>
            <a:cxnLst/>
            <a:rect l="0" t="0" r="0" b="0"/>
            <a:pathLst>
              <a:path w="3329941" h="4558648">
                <a:moveTo>
                  <a:pt x="0" y="0"/>
                </a:moveTo>
                <a:lnTo>
                  <a:pt x="3311940" y="0"/>
                </a:lnTo>
                <a:cubicBezTo>
                  <a:pt x="3321876" y="0"/>
                  <a:pt x="3329940" y="8064"/>
                  <a:pt x="3329940" y="18000"/>
                </a:cubicBezTo>
                <a:lnTo>
                  <a:pt x="3329940" y="4540647"/>
                </a:lnTo>
                <a:cubicBezTo>
                  <a:pt x="3329940" y="4550583"/>
                  <a:pt x="3321876" y="4558647"/>
                  <a:pt x="3311940" y="4558647"/>
                </a:cubicBezTo>
                <a:lnTo>
                  <a:pt x="0" y="4558647"/>
                </a:lnTo>
              </a:path>
            </a:pathLst>
          </a:custGeom>
          <a:gradFill>
            <a:gsLst>
              <a:gs pos="0">
                <a:schemeClr val="bg2"/>
              </a:gs>
              <a:gs pos="100000">
                <a:schemeClr val="bg1">
                  <a:alpha val="0"/>
                </a:schemeClr>
              </a:gs>
            </a:gsLst>
            <a:lin ang="5400000" scaled="0"/>
          </a:gradFill>
          <a:ln w="9525" cap="flat">
            <a:noFill/>
            <a:prstDash val="solid"/>
            <a:miter/>
          </a:ln>
        </p:spPr>
        <p:txBody>
          <a:bodyPr wrap="square" rtlCol="0" anchor="ctr">
            <a:spAutoFit/>
          </a:bodyPr>
          <a:lstStyle/>
          <a:p>
            <a:endParaRPr lang="zh-CN" altLang="en-US"/>
          </a:p>
        </p:txBody>
      </p:sp>
      <p:sp>
        <p:nvSpPr>
          <p:cNvPr id="5" name="文本框 4">
            <a:extLst>
              <a:ext uri="{FF2B5EF4-FFF2-40B4-BE49-F238E27FC236}">
                <a16:creationId xmlns:a16="http://schemas.microsoft.com/office/drawing/2014/main" id="{53331667-D7C5-8479-DD39-42B367D20602}"/>
              </a:ext>
            </a:extLst>
          </p:cNvPr>
          <p:cNvSpPr txBox="1"/>
          <p:nvPr/>
        </p:nvSpPr>
        <p:spPr>
          <a:xfrm>
            <a:off x="1109470" y="3198529"/>
            <a:ext cx="9973056" cy="1077218"/>
          </a:xfrm>
          <a:prstGeom prst="rect">
            <a:avLst/>
          </a:prstGeom>
          <a:noFill/>
        </p:spPr>
        <p:txBody>
          <a:bodyPr wrap="square">
            <a:spAutoFit/>
          </a:bodyPr>
          <a:lstStyle/>
          <a:p>
            <a:pPr algn="ctr"/>
            <a:r>
              <a:rPr lang="en-US" altLang="zh-CN" sz="3200" b="1" dirty="0">
                <a:latin typeface="+mj-ea"/>
                <a:ea typeface="+mj-ea"/>
              </a:rPr>
              <a:t>What exactly happens after we enter a URL into our Web Browser?</a:t>
            </a:r>
            <a:endParaRPr lang="zh-CN" altLang="en-US" sz="3200" b="1" dirty="0">
              <a:latin typeface="+mj-ea"/>
              <a:ea typeface="+mj-ea"/>
            </a:endParaRPr>
          </a:p>
        </p:txBody>
      </p:sp>
    </p:spTree>
    <p:extLst>
      <p:ext uri="{BB962C8B-B14F-4D97-AF65-F5344CB8AC3E}">
        <p14:creationId xmlns:p14="http://schemas.microsoft.com/office/powerpoint/2010/main" val="18938155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Wide&quot;,&quot;Name&quot;:&quot;宽&quot;,&quot;Kind&quot;:&quot;System&quot;,&quot;OldGuidesSetting&quot;:{&quot;HeaderHeight&quot;:15.0,&quot;FooterHeight&quot;:9.0,&quot;SideMargin&quot;:5.5,&quot;TopMargin&quot;:0.0,&quot;BottomMargin&quot;:0.0,&quot;IntervalMargin&quot;:2.5}}"/>
</p:tagLst>
</file>

<file path=ppt/theme/theme1.xml><?xml version="1.0" encoding="utf-8"?>
<a:theme xmlns:a="http://schemas.openxmlformats.org/drawingml/2006/main" name="1_Office 主题​​">
  <a:themeElements>
    <a:clrScheme name="ShapeShift's Grayscale White">
      <a:dk1>
        <a:srgbClr val="232220"/>
      </a:dk1>
      <a:lt1>
        <a:srgbClr val="FFFFFF"/>
      </a:lt1>
      <a:dk2>
        <a:srgbClr val="232220"/>
      </a:dk2>
      <a:lt2>
        <a:srgbClr val="FFFFFF"/>
      </a:lt2>
      <a:accent1>
        <a:srgbClr val="393939"/>
      </a:accent1>
      <a:accent2>
        <a:srgbClr val="5A5A5A"/>
      </a:accent2>
      <a:accent3>
        <a:srgbClr val="7B7B7B"/>
      </a:accent3>
      <a:accent4>
        <a:srgbClr val="9C9C9C"/>
      </a:accent4>
      <a:accent5>
        <a:srgbClr val="BDBDBD"/>
      </a:accent5>
      <a:accent6>
        <a:srgbClr val="DFDFDF"/>
      </a:accent6>
      <a:hlink>
        <a:srgbClr val="5B9BD5"/>
      </a:hlink>
      <a:folHlink>
        <a:srgbClr val="70AD47"/>
      </a:folHlink>
    </a:clrScheme>
    <a:fontScheme name="微软">
      <a:majorFont>
        <a:latin typeface="Arial Black"/>
        <a:ea typeface="微软雅黑"/>
        <a:cs typeface=""/>
      </a:majorFont>
      <a:minorFont>
        <a:latin typeface="Arial"/>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0">
          <a:noFill/>
        </a:ln>
      </a:spPr>
      <a:bodyPr wrap="square" rtlCol="0" anchor="ctr">
        <a:noAutofit/>
      </a:bodyPr>
      <a:lstStyle>
        <a:defPPr algn="ctr">
          <a:defRPr sz="3200" dirty="0">
            <a:solidFill>
              <a:schemeClr val="accent2"/>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a:spAutoFit/>
      </a:bodyPr>
      <a:lstStyle>
        <a:defPPr algn="just">
          <a:lnSpc>
            <a:spcPct val="120000"/>
          </a:lnSpc>
          <a:defRPr sz="1200" dirty="0" smtClean="0"/>
        </a:defPPr>
      </a:lstStyle>
    </a:txDef>
  </a:objectDefaults>
  <a:extraClrSchemeLst/>
  <a:extLst>
    <a:ext uri="{05A4C25C-085E-4340-85A3-A5531E510DB2}">
      <thm15:themeFamily xmlns:thm15="http://schemas.microsoft.com/office/thememl/2012/main" name="常用主题.pptx" id="{D1C13821-6DD0-42B8-950A-1393E17F124B}" vid="{2CDB9E82-33BC-40DC-83E0-240F89790561}"/>
    </a:ext>
  </a:extLst>
</a:theme>
</file>

<file path=ppt/theme/theme2.xml><?xml version="1.0" encoding="utf-8"?>
<a:theme xmlns:a="http://schemas.openxmlformats.org/drawingml/2006/main" name="1_Office 主题">
  <a:themeElements>
    <a:clrScheme name="蓝色 II">
      <a:dk1>
        <a:srgbClr val="000000"/>
      </a:dk1>
      <a:lt1>
        <a:srgbClr val="FFFFFF"/>
      </a:lt1>
      <a:dk2>
        <a:srgbClr val="778495"/>
      </a:dk2>
      <a:lt2>
        <a:srgbClr val="F0F0F0"/>
      </a:lt2>
      <a:accent1>
        <a:srgbClr val="0060DD"/>
      </a:accent1>
      <a:accent2>
        <a:srgbClr val="1B9AEE"/>
      </a:accent2>
      <a:accent3>
        <a:srgbClr val="E4E6EA"/>
      </a:accent3>
      <a:accent4>
        <a:srgbClr val="FFD772"/>
      </a:accent4>
      <a:accent5>
        <a:srgbClr val="A1DFFF"/>
      </a:accent5>
      <a:accent6>
        <a:srgbClr val="FFD8E9"/>
      </a:accent6>
      <a:hlink>
        <a:srgbClr val="F84D4D"/>
      </a:hlink>
      <a:folHlink>
        <a:srgbClr val="BFBFBF"/>
      </a:folHlink>
    </a:clrScheme>
    <a:fontScheme name="cupm0qeb">
      <a:majorFont>
        <a:latin typeface="微软雅黑 Light" panose="020F0302020204030204"/>
        <a:ea typeface="微软雅黑"/>
        <a:cs typeface=""/>
      </a:majorFont>
      <a:minorFont>
        <a:latin typeface="微软雅黑 Light" panose="020F05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20766</TotalTime>
  <Words>1607</Words>
  <Application>Microsoft Macintosh PowerPoint</Application>
  <PresentationFormat>宽屏</PresentationFormat>
  <Paragraphs>360</Paragraphs>
  <Slides>32</Slides>
  <Notes>27</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32</vt:i4>
      </vt:variant>
    </vt:vector>
  </HeadingPairs>
  <TitlesOfParts>
    <vt:vector size="37" baseType="lpstr">
      <vt:lpstr>微软雅黑</vt:lpstr>
      <vt:lpstr>Söhne</vt:lpstr>
      <vt:lpstr>Arial</vt:lpstr>
      <vt:lpstr>1_Office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鑫</dc:creator>
  <cp:lastModifiedBy>宏祥 周</cp:lastModifiedBy>
  <cp:revision>29</cp:revision>
  <dcterms:created xsi:type="dcterms:W3CDTF">2021-09-28T15:05:31Z</dcterms:created>
  <dcterms:modified xsi:type="dcterms:W3CDTF">2024-03-14T05:24:29Z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ContentBits">
    <vt:lpwstr>0</vt:lpwstr>
  </property>
  <property fmtid="{D5CDD505-2E9C-101B-9397-08002B2CF9AE}" pid="4" name="MSIP_Label_f42aa342-8706-4288-bd11-ebb85995028c_SetDate">
    <vt:lpwstr>2021-09-29T05:22:45Z</vt:lpwstr>
  </property>
  <property fmtid="{D5CDD505-2E9C-101B-9397-08002B2CF9AE}" pid="5" name="MSIP_Label_f42aa342-8706-4288-bd11-ebb85995028c_ActionId">
    <vt:lpwstr>fa34b972-6cb6-416a-9cc2-5f074293d483</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Method">
    <vt:lpwstr>Standard</vt:lpwstr>
  </property>
</Properties>
</file>