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6"/>
  </p:notesMasterIdLst>
  <p:handoutMasterIdLst>
    <p:handoutMasterId r:id="rId37"/>
  </p:handoutMasterIdLst>
  <p:sldIdLst>
    <p:sldId id="265" r:id="rId3"/>
    <p:sldId id="269" r:id="rId4"/>
    <p:sldId id="257" r:id="rId5"/>
    <p:sldId id="270" r:id="rId6"/>
    <p:sldId id="272" r:id="rId7"/>
    <p:sldId id="273" r:id="rId8"/>
    <p:sldId id="274" r:id="rId9"/>
    <p:sldId id="280" r:id="rId10"/>
    <p:sldId id="283" r:id="rId11"/>
    <p:sldId id="284" r:id="rId12"/>
    <p:sldId id="282" r:id="rId13"/>
    <p:sldId id="281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78" r:id="rId31"/>
    <p:sldId id="285" r:id="rId32"/>
    <p:sldId id="286" r:id="rId33"/>
    <p:sldId id="277" r:id="rId34"/>
    <p:sldId id="263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86464" autoAdjust="0"/>
  </p:normalViewPr>
  <p:slideViewPr>
    <p:cSldViewPr snapToGrid="0" snapToObjects="1" showGuides="1">
      <p:cViewPr varScale="1">
        <p:scale>
          <a:sx n="84" d="100"/>
          <a:sy n="84" d="100"/>
        </p:scale>
        <p:origin x="1363" y="7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E332F-D187-4952-B8CE-FF6A72D2433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3FC449AC-4A0B-468C-B3C9-393A8B65A98C}">
      <dgm:prSet phldrT="[Текст]"/>
      <dgm:spPr/>
      <dgm:t>
        <a:bodyPr/>
        <a:lstStyle/>
        <a:p>
          <a:r>
            <a:rPr lang="ru-RU" dirty="0"/>
            <a:t>Начало разработки, </a:t>
          </a:r>
        </a:p>
        <a:p>
          <a:r>
            <a:rPr lang="ru-RU" dirty="0"/>
            <a:t>апрель 2013</a:t>
          </a:r>
        </a:p>
      </dgm:t>
    </dgm:pt>
    <dgm:pt modelId="{6C8D70CF-AEC1-4B59-B953-24DB80A41779}" type="parTrans" cxnId="{19C50C28-84FE-4688-BAF8-B1173EB85E05}">
      <dgm:prSet/>
      <dgm:spPr/>
      <dgm:t>
        <a:bodyPr/>
        <a:lstStyle/>
        <a:p>
          <a:endParaRPr lang="ru-RU"/>
        </a:p>
      </dgm:t>
    </dgm:pt>
    <dgm:pt modelId="{D0150FF9-0F85-4F8D-8F38-87631D06E054}" type="sibTrans" cxnId="{19C50C28-84FE-4688-BAF8-B1173EB85E05}">
      <dgm:prSet/>
      <dgm:spPr/>
      <dgm:t>
        <a:bodyPr/>
        <a:lstStyle/>
        <a:p>
          <a:endParaRPr lang="ru-RU"/>
        </a:p>
      </dgm:t>
    </dgm:pt>
    <dgm:pt modelId="{0AC7ACF1-1F18-48D0-9A9D-76303AE88262}">
      <dgm:prSet phldrT="[Текст]"/>
      <dgm:spPr/>
      <dgm:t>
        <a:bodyPr/>
        <a:lstStyle/>
        <a:p>
          <a:r>
            <a:rPr lang="ru-RU" dirty="0"/>
            <a:t>Окончательная редакция, </a:t>
          </a:r>
        </a:p>
        <a:p>
          <a:r>
            <a:rPr lang="ru-RU" dirty="0"/>
            <a:t>май 2014</a:t>
          </a:r>
        </a:p>
      </dgm:t>
    </dgm:pt>
    <dgm:pt modelId="{FC104470-2ADF-4F9E-9D56-5CAFBAFAB1D4}" type="parTrans" cxnId="{A4579CD4-BC0F-4A26-B053-3137DEB52F3A}">
      <dgm:prSet/>
      <dgm:spPr/>
      <dgm:t>
        <a:bodyPr/>
        <a:lstStyle/>
        <a:p>
          <a:endParaRPr lang="ru-RU"/>
        </a:p>
      </dgm:t>
    </dgm:pt>
    <dgm:pt modelId="{1F58119F-71A2-4D82-B107-56941149C604}" type="sibTrans" cxnId="{A4579CD4-BC0F-4A26-B053-3137DEB52F3A}">
      <dgm:prSet/>
      <dgm:spPr/>
      <dgm:t>
        <a:bodyPr/>
        <a:lstStyle/>
        <a:p>
          <a:endParaRPr lang="ru-RU"/>
        </a:p>
      </dgm:t>
    </dgm:pt>
    <dgm:pt modelId="{42419EF7-E8B3-4104-A8BB-FF0A2D77C94B}">
      <dgm:prSet phldrT="[Текст]"/>
      <dgm:spPr/>
      <dgm:t>
        <a:bodyPr/>
        <a:lstStyle/>
        <a:p>
          <a:r>
            <a:rPr lang="ru-RU" dirty="0"/>
            <a:t>Уточненная окончательная редакция, </a:t>
          </a:r>
        </a:p>
        <a:p>
          <a:r>
            <a:rPr lang="ru-RU" dirty="0"/>
            <a:t>сентябрь 2015</a:t>
          </a:r>
        </a:p>
      </dgm:t>
    </dgm:pt>
    <dgm:pt modelId="{733068B9-F2B8-45EB-95D9-14F0A9B61981}" type="parTrans" cxnId="{FFF1BA9D-9FC2-4A85-BA39-6E73071C3AF6}">
      <dgm:prSet/>
      <dgm:spPr/>
      <dgm:t>
        <a:bodyPr/>
        <a:lstStyle/>
        <a:p>
          <a:endParaRPr lang="ru-RU"/>
        </a:p>
      </dgm:t>
    </dgm:pt>
    <dgm:pt modelId="{859CE451-2E7E-43D3-A7BE-FFE24BDACCD4}" type="sibTrans" cxnId="{FFF1BA9D-9FC2-4A85-BA39-6E73071C3AF6}">
      <dgm:prSet/>
      <dgm:spPr/>
      <dgm:t>
        <a:bodyPr/>
        <a:lstStyle/>
        <a:p>
          <a:endParaRPr lang="ru-RU"/>
        </a:p>
      </dgm:t>
    </dgm:pt>
    <dgm:pt modelId="{FC4BE514-A614-4C7A-A0BD-0F0C4174A2C3}">
      <dgm:prSet phldrT="[Текст]"/>
      <dgm:spPr/>
      <dgm:t>
        <a:bodyPr/>
        <a:lstStyle/>
        <a:p>
          <a:r>
            <a:rPr lang="ru-RU" dirty="0"/>
            <a:t>Проект первой редакции, </a:t>
          </a:r>
        </a:p>
        <a:p>
          <a:r>
            <a:rPr lang="ru-RU" dirty="0"/>
            <a:t>август 2013</a:t>
          </a:r>
        </a:p>
      </dgm:t>
    </dgm:pt>
    <dgm:pt modelId="{D7F3847D-E5A7-4614-9C7C-79DE8BE45DDB}" type="parTrans" cxnId="{BEA3C614-6B0F-41E3-9873-A040BCC1E9C6}">
      <dgm:prSet/>
      <dgm:spPr/>
      <dgm:t>
        <a:bodyPr/>
        <a:lstStyle/>
        <a:p>
          <a:endParaRPr lang="ru-RU"/>
        </a:p>
      </dgm:t>
    </dgm:pt>
    <dgm:pt modelId="{D5744B3B-78B2-4A39-AFF0-A43C26F0B48B}" type="sibTrans" cxnId="{BEA3C614-6B0F-41E3-9873-A040BCC1E9C6}">
      <dgm:prSet/>
      <dgm:spPr/>
      <dgm:t>
        <a:bodyPr/>
        <a:lstStyle/>
        <a:p>
          <a:endParaRPr lang="ru-RU"/>
        </a:p>
      </dgm:t>
    </dgm:pt>
    <dgm:pt modelId="{7DB11BC1-51EC-46EE-A5C7-33B58C9CAA3B}">
      <dgm:prSet phldrT="[Текст]"/>
      <dgm:spPr/>
      <dgm:t>
        <a:bodyPr/>
        <a:lstStyle/>
        <a:p>
          <a:r>
            <a:rPr lang="ru-RU" dirty="0"/>
            <a:t>Утверждение в </a:t>
          </a:r>
          <a:r>
            <a:rPr lang="ru-RU" dirty="0" err="1"/>
            <a:t>Росстандарте</a:t>
          </a:r>
          <a:r>
            <a:rPr lang="ru-RU" dirty="0"/>
            <a:t>, </a:t>
          </a:r>
        </a:p>
        <a:p>
          <a:r>
            <a:rPr lang="ru-RU" dirty="0"/>
            <a:t>май 2016</a:t>
          </a:r>
        </a:p>
      </dgm:t>
    </dgm:pt>
    <dgm:pt modelId="{E3766B74-EA1F-44DB-AA7E-87D0443F2267}" type="parTrans" cxnId="{AB94E959-A9A9-40C2-926A-197B5155EADC}">
      <dgm:prSet/>
      <dgm:spPr/>
      <dgm:t>
        <a:bodyPr/>
        <a:lstStyle/>
        <a:p>
          <a:endParaRPr lang="ru-RU"/>
        </a:p>
      </dgm:t>
    </dgm:pt>
    <dgm:pt modelId="{B1EFF902-2BC7-4919-B19A-052C3AF824C1}" type="sibTrans" cxnId="{AB94E959-A9A9-40C2-926A-197B5155EADC}">
      <dgm:prSet/>
      <dgm:spPr/>
      <dgm:t>
        <a:bodyPr/>
        <a:lstStyle/>
        <a:p>
          <a:endParaRPr lang="ru-RU"/>
        </a:p>
      </dgm:t>
    </dgm:pt>
    <dgm:pt modelId="{09E01AB3-595E-4510-AB4B-285AD0A5ABA1}">
      <dgm:prSet phldrT="[Текст]"/>
      <dgm:spPr/>
      <dgm:t>
        <a:bodyPr/>
        <a:lstStyle/>
        <a:p>
          <a:r>
            <a:rPr lang="ru-RU" dirty="0"/>
            <a:t>Вступил в силу, </a:t>
          </a:r>
        </a:p>
        <a:p>
          <a:r>
            <a:rPr lang="ru-RU" dirty="0"/>
            <a:t>июнь 2017</a:t>
          </a:r>
        </a:p>
      </dgm:t>
    </dgm:pt>
    <dgm:pt modelId="{D50AA1C0-DF03-479D-A856-D587CC882F66}" type="parTrans" cxnId="{55217B4D-723F-4408-8D3F-9947CF25242C}">
      <dgm:prSet/>
      <dgm:spPr/>
      <dgm:t>
        <a:bodyPr/>
        <a:lstStyle/>
        <a:p>
          <a:endParaRPr lang="ru-RU"/>
        </a:p>
      </dgm:t>
    </dgm:pt>
    <dgm:pt modelId="{271740F6-D841-443B-AF96-5B20A3D07BF0}" type="sibTrans" cxnId="{55217B4D-723F-4408-8D3F-9947CF25242C}">
      <dgm:prSet/>
      <dgm:spPr/>
      <dgm:t>
        <a:bodyPr/>
        <a:lstStyle/>
        <a:p>
          <a:endParaRPr lang="ru-RU"/>
        </a:p>
      </dgm:t>
    </dgm:pt>
    <dgm:pt modelId="{E95F2B8D-427B-4DB2-AEA6-F4888006235B}">
      <dgm:prSet phldrT="[Текст]"/>
      <dgm:spPr/>
      <dgm:t>
        <a:bodyPr/>
        <a:lstStyle/>
        <a:p>
          <a:r>
            <a:rPr lang="ru-RU" dirty="0"/>
            <a:t>Переиздание, октябрь 2018</a:t>
          </a:r>
        </a:p>
      </dgm:t>
    </dgm:pt>
    <dgm:pt modelId="{B29FC02B-2CB8-4461-88E0-17799859B8FF}" type="parTrans" cxnId="{2815EF76-E301-4DC6-8433-CBE6B66FC2E5}">
      <dgm:prSet/>
      <dgm:spPr/>
      <dgm:t>
        <a:bodyPr/>
        <a:lstStyle/>
        <a:p>
          <a:endParaRPr lang="ru-RU"/>
        </a:p>
      </dgm:t>
    </dgm:pt>
    <dgm:pt modelId="{AECA332B-F2AE-4E2B-A317-8F987828CA4D}" type="sibTrans" cxnId="{2815EF76-E301-4DC6-8433-CBE6B66FC2E5}">
      <dgm:prSet/>
      <dgm:spPr/>
      <dgm:t>
        <a:bodyPr/>
        <a:lstStyle/>
        <a:p>
          <a:endParaRPr lang="ru-RU"/>
        </a:p>
      </dgm:t>
    </dgm:pt>
    <dgm:pt modelId="{6F348750-6EBB-4BE9-84D5-F0F0D43B8FA0}" type="pres">
      <dgm:prSet presAssocID="{056E332F-D187-4952-B8CE-FF6A72D24331}" presName="Name0" presStyleCnt="0">
        <dgm:presLayoutVars>
          <dgm:dir/>
          <dgm:resizeHandles val="exact"/>
        </dgm:presLayoutVars>
      </dgm:prSet>
      <dgm:spPr/>
    </dgm:pt>
    <dgm:pt modelId="{E3F10142-21D7-4C2C-846F-67270C1579BB}" type="pres">
      <dgm:prSet presAssocID="{056E332F-D187-4952-B8CE-FF6A72D24331}" presName="arrow" presStyleLbl="bgShp" presStyleIdx="0" presStyleCnt="1" custScaleY="98990"/>
      <dgm:spPr/>
    </dgm:pt>
    <dgm:pt modelId="{587160E5-3518-4834-BCF0-FFD1BE4CA59D}" type="pres">
      <dgm:prSet presAssocID="{056E332F-D187-4952-B8CE-FF6A72D24331}" presName="points" presStyleCnt="0"/>
      <dgm:spPr/>
    </dgm:pt>
    <dgm:pt modelId="{F4D38D0E-94A1-4792-9901-DFD41BF32273}" type="pres">
      <dgm:prSet presAssocID="{3FC449AC-4A0B-468C-B3C9-393A8B65A98C}" presName="compositeA" presStyleCnt="0"/>
      <dgm:spPr/>
    </dgm:pt>
    <dgm:pt modelId="{BD93BADD-4C72-4774-8A12-B8227FBF166E}" type="pres">
      <dgm:prSet presAssocID="{3FC449AC-4A0B-468C-B3C9-393A8B65A98C}" presName="textA" presStyleLbl="revTx" presStyleIdx="0" presStyleCnt="7">
        <dgm:presLayoutVars>
          <dgm:bulletEnabled val="1"/>
        </dgm:presLayoutVars>
      </dgm:prSet>
      <dgm:spPr/>
    </dgm:pt>
    <dgm:pt modelId="{10D6BB6D-8E4C-4487-9E8E-24A2A06DA9FC}" type="pres">
      <dgm:prSet presAssocID="{3FC449AC-4A0B-468C-B3C9-393A8B65A98C}" presName="circleA" presStyleLbl="node1" presStyleIdx="0" presStyleCnt="7"/>
      <dgm:spPr/>
    </dgm:pt>
    <dgm:pt modelId="{AF8DFF4E-76D5-431C-A872-819AEC4D72AB}" type="pres">
      <dgm:prSet presAssocID="{3FC449AC-4A0B-468C-B3C9-393A8B65A98C}" presName="spaceA" presStyleCnt="0"/>
      <dgm:spPr/>
    </dgm:pt>
    <dgm:pt modelId="{668547C0-A44C-4E49-8106-1FB7F016FE47}" type="pres">
      <dgm:prSet presAssocID="{D0150FF9-0F85-4F8D-8F38-87631D06E054}" presName="space" presStyleCnt="0"/>
      <dgm:spPr/>
    </dgm:pt>
    <dgm:pt modelId="{0239EAFD-6DAE-4345-A241-1AFD97399345}" type="pres">
      <dgm:prSet presAssocID="{FC4BE514-A614-4C7A-A0BD-0F0C4174A2C3}" presName="compositeB" presStyleCnt="0"/>
      <dgm:spPr/>
    </dgm:pt>
    <dgm:pt modelId="{B83195B8-9A49-43FB-949C-001C40FC903A}" type="pres">
      <dgm:prSet presAssocID="{FC4BE514-A614-4C7A-A0BD-0F0C4174A2C3}" presName="textB" presStyleLbl="revTx" presStyleIdx="1" presStyleCnt="7">
        <dgm:presLayoutVars>
          <dgm:bulletEnabled val="1"/>
        </dgm:presLayoutVars>
      </dgm:prSet>
      <dgm:spPr/>
    </dgm:pt>
    <dgm:pt modelId="{AA14A983-16F2-4792-AA3E-04ED489BE4AD}" type="pres">
      <dgm:prSet presAssocID="{FC4BE514-A614-4C7A-A0BD-0F0C4174A2C3}" presName="circleB" presStyleLbl="node1" presStyleIdx="1" presStyleCnt="7"/>
      <dgm:spPr/>
    </dgm:pt>
    <dgm:pt modelId="{F5750129-5D50-4B40-97B2-6D1D7037EAE7}" type="pres">
      <dgm:prSet presAssocID="{FC4BE514-A614-4C7A-A0BD-0F0C4174A2C3}" presName="spaceB" presStyleCnt="0"/>
      <dgm:spPr/>
    </dgm:pt>
    <dgm:pt modelId="{6A8F1198-16BF-456B-AB42-230F6976AFF9}" type="pres">
      <dgm:prSet presAssocID="{D5744B3B-78B2-4A39-AFF0-A43C26F0B48B}" presName="space" presStyleCnt="0"/>
      <dgm:spPr/>
    </dgm:pt>
    <dgm:pt modelId="{A5B7D074-F4FE-498D-AD63-EAD29DC6FD33}" type="pres">
      <dgm:prSet presAssocID="{0AC7ACF1-1F18-48D0-9A9D-76303AE88262}" presName="compositeA" presStyleCnt="0"/>
      <dgm:spPr/>
    </dgm:pt>
    <dgm:pt modelId="{4A55B507-2EDD-428D-8E0D-9892FE5CF3A0}" type="pres">
      <dgm:prSet presAssocID="{0AC7ACF1-1F18-48D0-9A9D-76303AE88262}" presName="textA" presStyleLbl="revTx" presStyleIdx="2" presStyleCnt="7">
        <dgm:presLayoutVars>
          <dgm:bulletEnabled val="1"/>
        </dgm:presLayoutVars>
      </dgm:prSet>
      <dgm:spPr/>
    </dgm:pt>
    <dgm:pt modelId="{D9EDFCD5-9442-4EE2-9229-6A2A565A8CDE}" type="pres">
      <dgm:prSet presAssocID="{0AC7ACF1-1F18-48D0-9A9D-76303AE88262}" presName="circleA" presStyleLbl="node1" presStyleIdx="2" presStyleCnt="7"/>
      <dgm:spPr/>
    </dgm:pt>
    <dgm:pt modelId="{3F6482DD-E38E-402B-BB00-36663EBC44C3}" type="pres">
      <dgm:prSet presAssocID="{0AC7ACF1-1F18-48D0-9A9D-76303AE88262}" presName="spaceA" presStyleCnt="0"/>
      <dgm:spPr/>
    </dgm:pt>
    <dgm:pt modelId="{498B394C-9072-4F16-8B97-83B8724B69CF}" type="pres">
      <dgm:prSet presAssocID="{1F58119F-71A2-4D82-B107-56941149C604}" presName="space" presStyleCnt="0"/>
      <dgm:spPr/>
    </dgm:pt>
    <dgm:pt modelId="{A3E46576-946D-42D4-8F6B-AD597D9DF49D}" type="pres">
      <dgm:prSet presAssocID="{42419EF7-E8B3-4104-A8BB-FF0A2D77C94B}" presName="compositeB" presStyleCnt="0"/>
      <dgm:spPr/>
    </dgm:pt>
    <dgm:pt modelId="{4629C516-2F20-4D46-B7F8-278FA5B4457D}" type="pres">
      <dgm:prSet presAssocID="{42419EF7-E8B3-4104-A8BB-FF0A2D77C94B}" presName="textB" presStyleLbl="revTx" presStyleIdx="3" presStyleCnt="7">
        <dgm:presLayoutVars>
          <dgm:bulletEnabled val="1"/>
        </dgm:presLayoutVars>
      </dgm:prSet>
      <dgm:spPr/>
    </dgm:pt>
    <dgm:pt modelId="{0D330022-D743-457E-9D2B-FBBEB107976E}" type="pres">
      <dgm:prSet presAssocID="{42419EF7-E8B3-4104-A8BB-FF0A2D77C94B}" presName="circleB" presStyleLbl="node1" presStyleIdx="3" presStyleCnt="7"/>
      <dgm:spPr/>
    </dgm:pt>
    <dgm:pt modelId="{2BBFEDBE-0A74-4259-A799-54BEB56EBD25}" type="pres">
      <dgm:prSet presAssocID="{42419EF7-E8B3-4104-A8BB-FF0A2D77C94B}" presName="spaceB" presStyleCnt="0"/>
      <dgm:spPr/>
    </dgm:pt>
    <dgm:pt modelId="{C28C9F1C-08F8-4B38-88A3-8D8A97CE560B}" type="pres">
      <dgm:prSet presAssocID="{859CE451-2E7E-43D3-A7BE-FFE24BDACCD4}" presName="space" presStyleCnt="0"/>
      <dgm:spPr/>
    </dgm:pt>
    <dgm:pt modelId="{7524B361-3E9E-4A3F-9503-A2161269B5D6}" type="pres">
      <dgm:prSet presAssocID="{7DB11BC1-51EC-46EE-A5C7-33B58C9CAA3B}" presName="compositeA" presStyleCnt="0"/>
      <dgm:spPr/>
    </dgm:pt>
    <dgm:pt modelId="{9E4416F2-FDD7-41DB-AB8F-D4F4D94AFD29}" type="pres">
      <dgm:prSet presAssocID="{7DB11BC1-51EC-46EE-A5C7-33B58C9CAA3B}" presName="textA" presStyleLbl="revTx" presStyleIdx="4" presStyleCnt="7">
        <dgm:presLayoutVars>
          <dgm:bulletEnabled val="1"/>
        </dgm:presLayoutVars>
      </dgm:prSet>
      <dgm:spPr/>
    </dgm:pt>
    <dgm:pt modelId="{1C5C6DB0-5129-4D47-A975-EDDEB058AC80}" type="pres">
      <dgm:prSet presAssocID="{7DB11BC1-51EC-46EE-A5C7-33B58C9CAA3B}" presName="circleA" presStyleLbl="node1" presStyleIdx="4" presStyleCnt="7"/>
      <dgm:spPr/>
    </dgm:pt>
    <dgm:pt modelId="{AE569500-65D8-4C62-BAF5-2E5139D54C79}" type="pres">
      <dgm:prSet presAssocID="{7DB11BC1-51EC-46EE-A5C7-33B58C9CAA3B}" presName="spaceA" presStyleCnt="0"/>
      <dgm:spPr/>
    </dgm:pt>
    <dgm:pt modelId="{0E524142-3916-4733-9044-E723F6543F7E}" type="pres">
      <dgm:prSet presAssocID="{B1EFF902-2BC7-4919-B19A-052C3AF824C1}" presName="space" presStyleCnt="0"/>
      <dgm:spPr/>
    </dgm:pt>
    <dgm:pt modelId="{2591922A-5D7B-4EB0-8A1E-840DF4AFA4DA}" type="pres">
      <dgm:prSet presAssocID="{09E01AB3-595E-4510-AB4B-285AD0A5ABA1}" presName="compositeB" presStyleCnt="0"/>
      <dgm:spPr/>
    </dgm:pt>
    <dgm:pt modelId="{EDF33B17-CA86-4773-B38E-957CCE26914D}" type="pres">
      <dgm:prSet presAssocID="{09E01AB3-595E-4510-AB4B-285AD0A5ABA1}" presName="textB" presStyleLbl="revTx" presStyleIdx="5" presStyleCnt="7">
        <dgm:presLayoutVars>
          <dgm:bulletEnabled val="1"/>
        </dgm:presLayoutVars>
      </dgm:prSet>
      <dgm:spPr/>
    </dgm:pt>
    <dgm:pt modelId="{3A197D24-1FA2-4A9A-AA57-B4606870A7BD}" type="pres">
      <dgm:prSet presAssocID="{09E01AB3-595E-4510-AB4B-285AD0A5ABA1}" presName="circleB" presStyleLbl="node1" presStyleIdx="5" presStyleCnt="7"/>
      <dgm:spPr/>
    </dgm:pt>
    <dgm:pt modelId="{6F69E9DB-C10F-4E26-BD84-7B74BFE28437}" type="pres">
      <dgm:prSet presAssocID="{09E01AB3-595E-4510-AB4B-285AD0A5ABA1}" presName="spaceB" presStyleCnt="0"/>
      <dgm:spPr/>
    </dgm:pt>
    <dgm:pt modelId="{9C588B88-E8A7-45C2-8A4A-B1860530A4E1}" type="pres">
      <dgm:prSet presAssocID="{271740F6-D841-443B-AF96-5B20A3D07BF0}" presName="space" presStyleCnt="0"/>
      <dgm:spPr/>
    </dgm:pt>
    <dgm:pt modelId="{4CFCFD27-87B1-4AED-967E-6A9D1639901A}" type="pres">
      <dgm:prSet presAssocID="{E95F2B8D-427B-4DB2-AEA6-F4888006235B}" presName="compositeA" presStyleCnt="0"/>
      <dgm:spPr/>
    </dgm:pt>
    <dgm:pt modelId="{F7083ADD-208E-4E06-91C4-070874060628}" type="pres">
      <dgm:prSet presAssocID="{E95F2B8D-427B-4DB2-AEA6-F4888006235B}" presName="textA" presStyleLbl="revTx" presStyleIdx="6" presStyleCnt="7">
        <dgm:presLayoutVars>
          <dgm:bulletEnabled val="1"/>
        </dgm:presLayoutVars>
      </dgm:prSet>
      <dgm:spPr/>
    </dgm:pt>
    <dgm:pt modelId="{E3FFD257-49DA-4D05-A470-E7EF25119526}" type="pres">
      <dgm:prSet presAssocID="{E95F2B8D-427B-4DB2-AEA6-F4888006235B}" presName="circleA" presStyleLbl="node1" presStyleIdx="6" presStyleCnt="7"/>
      <dgm:spPr/>
    </dgm:pt>
    <dgm:pt modelId="{416CE414-30EA-4612-A475-311C7FE05B6F}" type="pres">
      <dgm:prSet presAssocID="{E95F2B8D-427B-4DB2-AEA6-F4888006235B}" presName="spaceA" presStyleCnt="0"/>
      <dgm:spPr/>
    </dgm:pt>
  </dgm:ptLst>
  <dgm:cxnLst>
    <dgm:cxn modelId="{BEA3C614-6B0F-41E3-9873-A040BCC1E9C6}" srcId="{056E332F-D187-4952-B8CE-FF6A72D24331}" destId="{FC4BE514-A614-4C7A-A0BD-0F0C4174A2C3}" srcOrd="1" destOrd="0" parTransId="{D7F3847D-E5A7-4614-9C7C-79DE8BE45DDB}" sibTransId="{D5744B3B-78B2-4A39-AFF0-A43C26F0B48B}"/>
    <dgm:cxn modelId="{3B151716-6857-4765-8E72-1AB981C1511B}" type="presOf" srcId="{E95F2B8D-427B-4DB2-AEA6-F4888006235B}" destId="{F7083ADD-208E-4E06-91C4-070874060628}" srcOrd="0" destOrd="0" presId="urn:microsoft.com/office/officeart/2005/8/layout/hProcess11"/>
    <dgm:cxn modelId="{19C50C28-84FE-4688-BAF8-B1173EB85E05}" srcId="{056E332F-D187-4952-B8CE-FF6A72D24331}" destId="{3FC449AC-4A0B-468C-B3C9-393A8B65A98C}" srcOrd="0" destOrd="0" parTransId="{6C8D70CF-AEC1-4B59-B953-24DB80A41779}" sibTransId="{D0150FF9-0F85-4F8D-8F38-87631D06E054}"/>
    <dgm:cxn modelId="{0ECDFE33-8806-4612-ACC9-D8129FB8A68D}" type="presOf" srcId="{7DB11BC1-51EC-46EE-A5C7-33B58C9CAA3B}" destId="{9E4416F2-FDD7-41DB-AB8F-D4F4D94AFD29}" srcOrd="0" destOrd="0" presId="urn:microsoft.com/office/officeart/2005/8/layout/hProcess11"/>
    <dgm:cxn modelId="{E8456E38-91C6-4665-80CF-7DC7FF707705}" type="presOf" srcId="{3FC449AC-4A0B-468C-B3C9-393A8B65A98C}" destId="{BD93BADD-4C72-4774-8A12-B8227FBF166E}" srcOrd="0" destOrd="0" presId="urn:microsoft.com/office/officeart/2005/8/layout/hProcess11"/>
    <dgm:cxn modelId="{EA809A61-FFDF-4E41-BC9D-5DDA24C47AD8}" type="presOf" srcId="{FC4BE514-A614-4C7A-A0BD-0F0C4174A2C3}" destId="{B83195B8-9A49-43FB-949C-001C40FC903A}" srcOrd="0" destOrd="0" presId="urn:microsoft.com/office/officeart/2005/8/layout/hProcess11"/>
    <dgm:cxn modelId="{E6863A63-49F8-494F-BF79-8F9E52A2B562}" type="presOf" srcId="{09E01AB3-595E-4510-AB4B-285AD0A5ABA1}" destId="{EDF33B17-CA86-4773-B38E-957CCE26914D}" srcOrd="0" destOrd="0" presId="urn:microsoft.com/office/officeart/2005/8/layout/hProcess11"/>
    <dgm:cxn modelId="{55217B4D-723F-4408-8D3F-9947CF25242C}" srcId="{056E332F-D187-4952-B8CE-FF6A72D24331}" destId="{09E01AB3-595E-4510-AB4B-285AD0A5ABA1}" srcOrd="5" destOrd="0" parTransId="{D50AA1C0-DF03-479D-A856-D587CC882F66}" sibTransId="{271740F6-D841-443B-AF96-5B20A3D07BF0}"/>
    <dgm:cxn modelId="{2815EF76-E301-4DC6-8433-CBE6B66FC2E5}" srcId="{056E332F-D187-4952-B8CE-FF6A72D24331}" destId="{E95F2B8D-427B-4DB2-AEA6-F4888006235B}" srcOrd="6" destOrd="0" parTransId="{B29FC02B-2CB8-4461-88E0-17799859B8FF}" sibTransId="{AECA332B-F2AE-4E2B-A317-8F987828CA4D}"/>
    <dgm:cxn modelId="{AB94E959-A9A9-40C2-926A-197B5155EADC}" srcId="{056E332F-D187-4952-B8CE-FF6A72D24331}" destId="{7DB11BC1-51EC-46EE-A5C7-33B58C9CAA3B}" srcOrd="4" destOrd="0" parTransId="{E3766B74-EA1F-44DB-AA7E-87D0443F2267}" sibTransId="{B1EFF902-2BC7-4919-B19A-052C3AF824C1}"/>
    <dgm:cxn modelId="{FFF1BA9D-9FC2-4A85-BA39-6E73071C3AF6}" srcId="{056E332F-D187-4952-B8CE-FF6A72D24331}" destId="{42419EF7-E8B3-4104-A8BB-FF0A2D77C94B}" srcOrd="3" destOrd="0" parTransId="{733068B9-F2B8-45EB-95D9-14F0A9B61981}" sibTransId="{859CE451-2E7E-43D3-A7BE-FFE24BDACCD4}"/>
    <dgm:cxn modelId="{1F3506B0-C036-4E9E-861C-6E0725EDE7F8}" type="presOf" srcId="{42419EF7-E8B3-4104-A8BB-FF0A2D77C94B}" destId="{4629C516-2F20-4D46-B7F8-278FA5B4457D}" srcOrd="0" destOrd="0" presId="urn:microsoft.com/office/officeart/2005/8/layout/hProcess11"/>
    <dgm:cxn modelId="{1CA298B2-5EB7-4770-954C-FAF576378186}" type="presOf" srcId="{0AC7ACF1-1F18-48D0-9A9D-76303AE88262}" destId="{4A55B507-2EDD-428D-8E0D-9892FE5CF3A0}" srcOrd="0" destOrd="0" presId="urn:microsoft.com/office/officeart/2005/8/layout/hProcess11"/>
    <dgm:cxn modelId="{A4579CD4-BC0F-4A26-B053-3137DEB52F3A}" srcId="{056E332F-D187-4952-B8CE-FF6A72D24331}" destId="{0AC7ACF1-1F18-48D0-9A9D-76303AE88262}" srcOrd="2" destOrd="0" parTransId="{FC104470-2ADF-4F9E-9D56-5CAFBAFAB1D4}" sibTransId="{1F58119F-71A2-4D82-B107-56941149C604}"/>
    <dgm:cxn modelId="{5E35B7D9-415A-47C1-B4B3-5CE8E07DF781}" type="presOf" srcId="{056E332F-D187-4952-B8CE-FF6A72D24331}" destId="{6F348750-6EBB-4BE9-84D5-F0F0D43B8FA0}" srcOrd="0" destOrd="0" presId="urn:microsoft.com/office/officeart/2005/8/layout/hProcess11"/>
    <dgm:cxn modelId="{729D5B72-4C4F-4249-90DF-6F4F33298579}" type="presParOf" srcId="{6F348750-6EBB-4BE9-84D5-F0F0D43B8FA0}" destId="{E3F10142-21D7-4C2C-846F-67270C1579BB}" srcOrd="0" destOrd="0" presId="urn:microsoft.com/office/officeart/2005/8/layout/hProcess11"/>
    <dgm:cxn modelId="{49FAB12F-32AF-467F-9DCB-74711575B697}" type="presParOf" srcId="{6F348750-6EBB-4BE9-84D5-F0F0D43B8FA0}" destId="{587160E5-3518-4834-BCF0-FFD1BE4CA59D}" srcOrd="1" destOrd="0" presId="urn:microsoft.com/office/officeart/2005/8/layout/hProcess11"/>
    <dgm:cxn modelId="{4533E1F7-E3BC-48A1-9DDF-9789102DA8E5}" type="presParOf" srcId="{587160E5-3518-4834-BCF0-FFD1BE4CA59D}" destId="{F4D38D0E-94A1-4792-9901-DFD41BF32273}" srcOrd="0" destOrd="0" presId="urn:microsoft.com/office/officeart/2005/8/layout/hProcess11"/>
    <dgm:cxn modelId="{7BC0E5AF-85A7-4283-8502-764F7E4AC678}" type="presParOf" srcId="{F4D38D0E-94A1-4792-9901-DFD41BF32273}" destId="{BD93BADD-4C72-4774-8A12-B8227FBF166E}" srcOrd="0" destOrd="0" presId="urn:microsoft.com/office/officeart/2005/8/layout/hProcess11"/>
    <dgm:cxn modelId="{D061F505-DC73-4B09-B807-626CB52EE9B8}" type="presParOf" srcId="{F4D38D0E-94A1-4792-9901-DFD41BF32273}" destId="{10D6BB6D-8E4C-4487-9E8E-24A2A06DA9FC}" srcOrd="1" destOrd="0" presId="urn:microsoft.com/office/officeart/2005/8/layout/hProcess11"/>
    <dgm:cxn modelId="{A1E7CFEC-5EE7-4C45-8A9C-84A557F9C883}" type="presParOf" srcId="{F4D38D0E-94A1-4792-9901-DFD41BF32273}" destId="{AF8DFF4E-76D5-431C-A872-819AEC4D72AB}" srcOrd="2" destOrd="0" presId="urn:microsoft.com/office/officeart/2005/8/layout/hProcess11"/>
    <dgm:cxn modelId="{D9EBFF45-2CC1-4AF0-97F6-6FCE3F8B4BE5}" type="presParOf" srcId="{587160E5-3518-4834-BCF0-FFD1BE4CA59D}" destId="{668547C0-A44C-4E49-8106-1FB7F016FE47}" srcOrd="1" destOrd="0" presId="urn:microsoft.com/office/officeart/2005/8/layout/hProcess11"/>
    <dgm:cxn modelId="{A3B080D1-22FB-4714-BF5C-76FA9E252738}" type="presParOf" srcId="{587160E5-3518-4834-BCF0-FFD1BE4CA59D}" destId="{0239EAFD-6DAE-4345-A241-1AFD97399345}" srcOrd="2" destOrd="0" presId="urn:microsoft.com/office/officeart/2005/8/layout/hProcess11"/>
    <dgm:cxn modelId="{5A865267-0D53-41B2-B408-9F5767F059D6}" type="presParOf" srcId="{0239EAFD-6DAE-4345-A241-1AFD97399345}" destId="{B83195B8-9A49-43FB-949C-001C40FC903A}" srcOrd="0" destOrd="0" presId="urn:microsoft.com/office/officeart/2005/8/layout/hProcess11"/>
    <dgm:cxn modelId="{DCB5BB2B-8E5F-41A3-BBC6-C3EB31B355BF}" type="presParOf" srcId="{0239EAFD-6DAE-4345-A241-1AFD97399345}" destId="{AA14A983-16F2-4792-AA3E-04ED489BE4AD}" srcOrd="1" destOrd="0" presId="urn:microsoft.com/office/officeart/2005/8/layout/hProcess11"/>
    <dgm:cxn modelId="{0A0B0BBE-9916-4B9D-A2A7-E1D6C8BBA724}" type="presParOf" srcId="{0239EAFD-6DAE-4345-A241-1AFD97399345}" destId="{F5750129-5D50-4B40-97B2-6D1D7037EAE7}" srcOrd="2" destOrd="0" presId="urn:microsoft.com/office/officeart/2005/8/layout/hProcess11"/>
    <dgm:cxn modelId="{EB3DA708-9338-4A85-9124-F9CCA388AD06}" type="presParOf" srcId="{587160E5-3518-4834-BCF0-FFD1BE4CA59D}" destId="{6A8F1198-16BF-456B-AB42-230F6976AFF9}" srcOrd="3" destOrd="0" presId="urn:microsoft.com/office/officeart/2005/8/layout/hProcess11"/>
    <dgm:cxn modelId="{5C9181CF-41AE-4F59-AFBB-C2161E4088B8}" type="presParOf" srcId="{587160E5-3518-4834-BCF0-FFD1BE4CA59D}" destId="{A5B7D074-F4FE-498D-AD63-EAD29DC6FD33}" srcOrd="4" destOrd="0" presId="urn:microsoft.com/office/officeart/2005/8/layout/hProcess11"/>
    <dgm:cxn modelId="{66D94626-0C18-49E0-A8AB-53E2B6D6AB8B}" type="presParOf" srcId="{A5B7D074-F4FE-498D-AD63-EAD29DC6FD33}" destId="{4A55B507-2EDD-428D-8E0D-9892FE5CF3A0}" srcOrd="0" destOrd="0" presId="urn:microsoft.com/office/officeart/2005/8/layout/hProcess11"/>
    <dgm:cxn modelId="{BB01740B-B21F-4CDE-8569-83FBD1AB81AE}" type="presParOf" srcId="{A5B7D074-F4FE-498D-AD63-EAD29DC6FD33}" destId="{D9EDFCD5-9442-4EE2-9229-6A2A565A8CDE}" srcOrd="1" destOrd="0" presId="urn:microsoft.com/office/officeart/2005/8/layout/hProcess11"/>
    <dgm:cxn modelId="{2FC4B7D0-BFE4-4593-A22F-39E89580CB5B}" type="presParOf" srcId="{A5B7D074-F4FE-498D-AD63-EAD29DC6FD33}" destId="{3F6482DD-E38E-402B-BB00-36663EBC44C3}" srcOrd="2" destOrd="0" presId="urn:microsoft.com/office/officeart/2005/8/layout/hProcess11"/>
    <dgm:cxn modelId="{D672F0FA-9CC9-45EF-9593-1E6FC4A0E295}" type="presParOf" srcId="{587160E5-3518-4834-BCF0-FFD1BE4CA59D}" destId="{498B394C-9072-4F16-8B97-83B8724B69CF}" srcOrd="5" destOrd="0" presId="urn:microsoft.com/office/officeart/2005/8/layout/hProcess11"/>
    <dgm:cxn modelId="{0A4F50DC-9BDF-46AE-955A-417BF62AD18A}" type="presParOf" srcId="{587160E5-3518-4834-BCF0-FFD1BE4CA59D}" destId="{A3E46576-946D-42D4-8F6B-AD597D9DF49D}" srcOrd="6" destOrd="0" presId="urn:microsoft.com/office/officeart/2005/8/layout/hProcess11"/>
    <dgm:cxn modelId="{8EA78397-98D9-4ED8-8A50-533F798380D9}" type="presParOf" srcId="{A3E46576-946D-42D4-8F6B-AD597D9DF49D}" destId="{4629C516-2F20-4D46-B7F8-278FA5B4457D}" srcOrd="0" destOrd="0" presId="urn:microsoft.com/office/officeart/2005/8/layout/hProcess11"/>
    <dgm:cxn modelId="{0F41DBAE-CCBB-4DA3-9B0B-BC68A055ABB0}" type="presParOf" srcId="{A3E46576-946D-42D4-8F6B-AD597D9DF49D}" destId="{0D330022-D743-457E-9D2B-FBBEB107976E}" srcOrd="1" destOrd="0" presId="urn:microsoft.com/office/officeart/2005/8/layout/hProcess11"/>
    <dgm:cxn modelId="{91EBC46B-28FB-4C50-87CF-9389AF70BFD7}" type="presParOf" srcId="{A3E46576-946D-42D4-8F6B-AD597D9DF49D}" destId="{2BBFEDBE-0A74-4259-A799-54BEB56EBD25}" srcOrd="2" destOrd="0" presId="urn:microsoft.com/office/officeart/2005/8/layout/hProcess11"/>
    <dgm:cxn modelId="{166E4248-30EA-46D6-9752-17D462C3AF56}" type="presParOf" srcId="{587160E5-3518-4834-BCF0-FFD1BE4CA59D}" destId="{C28C9F1C-08F8-4B38-88A3-8D8A97CE560B}" srcOrd="7" destOrd="0" presId="urn:microsoft.com/office/officeart/2005/8/layout/hProcess11"/>
    <dgm:cxn modelId="{5F208556-AE54-497E-9183-DFF418B5C380}" type="presParOf" srcId="{587160E5-3518-4834-BCF0-FFD1BE4CA59D}" destId="{7524B361-3E9E-4A3F-9503-A2161269B5D6}" srcOrd="8" destOrd="0" presId="urn:microsoft.com/office/officeart/2005/8/layout/hProcess11"/>
    <dgm:cxn modelId="{A54555FA-DC2F-41DE-9E9B-26EA9AD36B28}" type="presParOf" srcId="{7524B361-3E9E-4A3F-9503-A2161269B5D6}" destId="{9E4416F2-FDD7-41DB-AB8F-D4F4D94AFD29}" srcOrd="0" destOrd="0" presId="urn:microsoft.com/office/officeart/2005/8/layout/hProcess11"/>
    <dgm:cxn modelId="{F500FABF-01D2-4ACC-A420-A0CBA0C6DEE6}" type="presParOf" srcId="{7524B361-3E9E-4A3F-9503-A2161269B5D6}" destId="{1C5C6DB0-5129-4D47-A975-EDDEB058AC80}" srcOrd="1" destOrd="0" presId="urn:microsoft.com/office/officeart/2005/8/layout/hProcess11"/>
    <dgm:cxn modelId="{1E09E632-1B7E-4C29-8323-FA426F38963E}" type="presParOf" srcId="{7524B361-3E9E-4A3F-9503-A2161269B5D6}" destId="{AE569500-65D8-4C62-BAF5-2E5139D54C79}" srcOrd="2" destOrd="0" presId="urn:microsoft.com/office/officeart/2005/8/layout/hProcess11"/>
    <dgm:cxn modelId="{C0222E00-2C15-465C-8F4A-1768B51D5129}" type="presParOf" srcId="{587160E5-3518-4834-BCF0-FFD1BE4CA59D}" destId="{0E524142-3916-4733-9044-E723F6543F7E}" srcOrd="9" destOrd="0" presId="urn:microsoft.com/office/officeart/2005/8/layout/hProcess11"/>
    <dgm:cxn modelId="{B640FB4B-B345-4BEF-80DA-A417BB2135FC}" type="presParOf" srcId="{587160E5-3518-4834-BCF0-FFD1BE4CA59D}" destId="{2591922A-5D7B-4EB0-8A1E-840DF4AFA4DA}" srcOrd="10" destOrd="0" presId="urn:microsoft.com/office/officeart/2005/8/layout/hProcess11"/>
    <dgm:cxn modelId="{11C24D8B-0B61-410F-999F-D1DE75FEAD0D}" type="presParOf" srcId="{2591922A-5D7B-4EB0-8A1E-840DF4AFA4DA}" destId="{EDF33B17-CA86-4773-B38E-957CCE26914D}" srcOrd="0" destOrd="0" presId="urn:microsoft.com/office/officeart/2005/8/layout/hProcess11"/>
    <dgm:cxn modelId="{2C0BF1B3-00E6-4527-969C-4ABC55406832}" type="presParOf" srcId="{2591922A-5D7B-4EB0-8A1E-840DF4AFA4DA}" destId="{3A197D24-1FA2-4A9A-AA57-B4606870A7BD}" srcOrd="1" destOrd="0" presId="urn:microsoft.com/office/officeart/2005/8/layout/hProcess11"/>
    <dgm:cxn modelId="{4C4E5551-5B7E-45E7-9A2E-AA5498079127}" type="presParOf" srcId="{2591922A-5D7B-4EB0-8A1E-840DF4AFA4DA}" destId="{6F69E9DB-C10F-4E26-BD84-7B74BFE28437}" srcOrd="2" destOrd="0" presId="urn:microsoft.com/office/officeart/2005/8/layout/hProcess11"/>
    <dgm:cxn modelId="{A22FC76E-F27A-4641-9759-81B4DFF47F13}" type="presParOf" srcId="{587160E5-3518-4834-BCF0-FFD1BE4CA59D}" destId="{9C588B88-E8A7-45C2-8A4A-B1860530A4E1}" srcOrd="11" destOrd="0" presId="urn:microsoft.com/office/officeart/2005/8/layout/hProcess11"/>
    <dgm:cxn modelId="{3A857D3E-16ED-46AD-BC22-D84759B130F1}" type="presParOf" srcId="{587160E5-3518-4834-BCF0-FFD1BE4CA59D}" destId="{4CFCFD27-87B1-4AED-967E-6A9D1639901A}" srcOrd="12" destOrd="0" presId="urn:microsoft.com/office/officeart/2005/8/layout/hProcess11"/>
    <dgm:cxn modelId="{F522F8C2-F2B6-41C3-B7AF-B4D914DAAB80}" type="presParOf" srcId="{4CFCFD27-87B1-4AED-967E-6A9D1639901A}" destId="{F7083ADD-208E-4E06-91C4-070874060628}" srcOrd="0" destOrd="0" presId="urn:microsoft.com/office/officeart/2005/8/layout/hProcess11"/>
    <dgm:cxn modelId="{D91E5496-4D9C-4E42-8EAE-BECA63BF910F}" type="presParOf" srcId="{4CFCFD27-87B1-4AED-967E-6A9D1639901A}" destId="{E3FFD257-49DA-4D05-A470-E7EF25119526}" srcOrd="1" destOrd="0" presId="urn:microsoft.com/office/officeart/2005/8/layout/hProcess11"/>
    <dgm:cxn modelId="{1E46FB47-7D89-4D68-A0CF-3666F2EA5EE1}" type="presParOf" srcId="{4CFCFD27-87B1-4AED-967E-6A9D1639901A}" destId="{416CE414-30EA-4612-A475-311C7FE05B6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1B8CB-F271-47C1-AA37-50765F8338C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7424DD3-5E7F-4A04-BF87-BF244D680595}">
      <dgm:prSet phldrT="[Текст]"/>
      <dgm:spPr/>
      <dgm:t>
        <a:bodyPr/>
        <a:lstStyle/>
        <a:p>
          <a:r>
            <a:rPr lang="ru-RU" dirty="0"/>
            <a:t>Разработчики и производители программного обеспечения</a:t>
          </a:r>
        </a:p>
      </dgm:t>
    </dgm:pt>
    <dgm:pt modelId="{D4AD9D70-DBE1-4653-8F9A-77B46AEE53B5}" type="parTrans" cxnId="{972FE458-82AF-405F-88A6-B50A820CAAEC}">
      <dgm:prSet/>
      <dgm:spPr/>
      <dgm:t>
        <a:bodyPr/>
        <a:lstStyle/>
        <a:p>
          <a:endParaRPr lang="ru-RU"/>
        </a:p>
      </dgm:t>
    </dgm:pt>
    <dgm:pt modelId="{1E4A3D55-86A0-4808-ACA9-58E923079830}" type="sibTrans" cxnId="{972FE458-82AF-405F-88A6-B50A820CAAEC}">
      <dgm:prSet/>
      <dgm:spPr/>
      <dgm:t>
        <a:bodyPr/>
        <a:lstStyle/>
        <a:p>
          <a:endParaRPr lang="ru-RU"/>
        </a:p>
      </dgm:t>
    </dgm:pt>
    <dgm:pt modelId="{0C116863-3B88-4761-B801-1C436B2843FF}">
      <dgm:prSet phldrT="[Текст]"/>
      <dgm:spPr/>
      <dgm:t>
        <a:bodyPr/>
        <a:lstStyle/>
        <a:p>
          <a:r>
            <a:rPr lang="ru-RU" dirty="0"/>
            <a:t>Являются основной аудиторией</a:t>
          </a:r>
        </a:p>
      </dgm:t>
    </dgm:pt>
    <dgm:pt modelId="{759CC55C-D18E-4402-B312-5416E2A7F520}" type="parTrans" cxnId="{260E75BB-C7AF-4A5A-9F00-7D80D896A294}">
      <dgm:prSet/>
      <dgm:spPr/>
      <dgm:t>
        <a:bodyPr/>
        <a:lstStyle/>
        <a:p>
          <a:endParaRPr lang="ru-RU"/>
        </a:p>
      </dgm:t>
    </dgm:pt>
    <dgm:pt modelId="{B3A7608A-37B0-44ED-AE80-3C699CE765D8}" type="sibTrans" cxnId="{260E75BB-C7AF-4A5A-9F00-7D80D896A294}">
      <dgm:prSet/>
      <dgm:spPr/>
      <dgm:t>
        <a:bodyPr/>
        <a:lstStyle/>
        <a:p>
          <a:endParaRPr lang="ru-RU"/>
        </a:p>
      </dgm:t>
    </dgm:pt>
    <dgm:pt modelId="{A9E4AA7F-62ED-41BB-B992-C86CB822ED2E}">
      <dgm:prSet phldrT="[Текст]"/>
      <dgm:spPr/>
      <dgm:t>
        <a:bodyPr/>
        <a:lstStyle/>
        <a:p>
          <a:r>
            <a:rPr lang="ru-RU" dirty="0"/>
            <a:t>В стандарте представлены требования к реализации мер и свидетельствам</a:t>
          </a:r>
        </a:p>
      </dgm:t>
    </dgm:pt>
    <dgm:pt modelId="{DECDF480-49B9-426B-91F7-A0DA15446724}" type="parTrans" cxnId="{FBD905DF-1BD4-445A-9DC7-35B75876802B}">
      <dgm:prSet/>
      <dgm:spPr/>
      <dgm:t>
        <a:bodyPr/>
        <a:lstStyle/>
        <a:p>
          <a:endParaRPr lang="ru-RU"/>
        </a:p>
      </dgm:t>
    </dgm:pt>
    <dgm:pt modelId="{DBD79F66-0C6C-4E49-9AFC-33B81251D07D}" type="sibTrans" cxnId="{FBD905DF-1BD4-445A-9DC7-35B75876802B}">
      <dgm:prSet/>
      <dgm:spPr/>
      <dgm:t>
        <a:bodyPr/>
        <a:lstStyle/>
        <a:p>
          <a:endParaRPr lang="ru-RU"/>
        </a:p>
      </dgm:t>
    </dgm:pt>
    <dgm:pt modelId="{3687F618-0BAF-4276-A911-445633FBBE16}">
      <dgm:prSet phldrT="[Текст]"/>
      <dgm:spPr/>
      <dgm:t>
        <a:bodyPr/>
        <a:lstStyle/>
        <a:p>
          <a:r>
            <a:rPr lang="ru-RU" dirty="0"/>
            <a:t>Оценщики</a:t>
          </a:r>
        </a:p>
      </dgm:t>
    </dgm:pt>
    <dgm:pt modelId="{6B9B40DA-F8D5-4E95-A752-A4C6308511EB}" type="parTrans" cxnId="{CDC96C13-A6E4-49A5-8389-6390AE26BB2C}">
      <dgm:prSet/>
      <dgm:spPr/>
      <dgm:t>
        <a:bodyPr/>
        <a:lstStyle/>
        <a:p>
          <a:endParaRPr lang="ru-RU"/>
        </a:p>
      </dgm:t>
    </dgm:pt>
    <dgm:pt modelId="{F8D18539-F2CA-4FBB-B430-09ADB02905AD}" type="sibTrans" cxnId="{CDC96C13-A6E4-49A5-8389-6390AE26BB2C}">
      <dgm:prSet/>
      <dgm:spPr/>
      <dgm:t>
        <a:bodyPr/>
        <a:lstStyle/>
        <a:p>
          <a:endParaRPr lang="ru-RU"/>
        </a:p>
      </dgm:t>
    </dgm:pt>
    <dgm:pt modelId="{719BC532-029B-4DBD-AA5C-1F7A9A8BD259}">
      <dgm:prSet phldrT="[Текст]"/>
      <dgm:spPr/>
      <dgm:t>
        <a:bodyPr/>
        <a:lstStyle/>
        <a:p>
          <a:r>
            <a:rPr lang="ru-RU" dirty="0"/>
            <a:t>Не является основной аудиторией</a:t>
          </a:r>
        </a:p>
      </dgm:t>
    </dgm:pt>
    <dgm:pt modelId="{099D7035-B62C-4833-922A-40FD7FC51D04}" type="parTrans" cxnId="{52D27D7C-38C5-460F-B628-86A5EDE4C874}">
      <dgm:prSet/>
      <dgm:spPr/>
      <dgm:t>
        <a:bodyPr/>
        <a:lstStyle/>
        <a:p>
          <a:endParaRPr lang="ru-RU"/>
        </a:p>
      </dgm:t>
    </dgm:pt>
    <dgm:pt modelId="{64505B07-E858-4096-9EDB-6C343FAFB30C}" type="sibTrans" cxnId="{52D27D7C-38C5-460F-B628-86A5EDE4C874}">
      <dgm:prSet/>
      <dgm:spPr/>
      <dgm:t>
        <a:bodyPr/>
        <a:lstStyle/>
        <a:p>
          <a:endParaRPr lang="ru-RU"/>
        </a:p>
      </dgm:t>
    </dgm:pt>
    <dgm:pt modelId="{88DB771E-7704-4725-BDAA-3E744AC3E5B9}">
      <dgm:prSet phldrT="[Текст]"/>
      <dgm:spPr/>
      <dgm:t>
        <a:bodyPr/>
        <a:lstStyle/>
        <a:p>
          <a:r>
            <a:rPr lang="ru-RU" dirty="0"/>
            <a:t>В стандарте представлены требования к свидетельствам</a:t>
          </a:r>
        </a:p>
      </dgm:t>
    </dgm:pt>
    <dgm:pt modelId="{883B0A1C-A7E5-4167-99A7-0255C5B0D62D}" type="parTrans" cxnId="{85D35A59-9906-47BE-B71C-51250AFFB924}">
      <dgm:prSet/>
      <dgm:spPr/>
      <dgm:t>
        <a:bodyPr/>
        <a:lstStyle/>
        <a:p>
          <a:endParaRPr lang="ru-RU"/>
        </a:p>
      </dgm:t>
    </dgm:pt>
    <dgm:pt modelId="{A1FC5849-D9B8-49D1-AEC1-26B558818B9D}" type="sibTrans" cxnId="{85D35A59-9906-47BE-B71C-51250AFFB924}">
      <dgm:prSet/>
      <dgm:spPr/>
      <dgm:t>
        <a:bodyPr/>
        <a:lstStyle/>
        <a:p>
          <a:endParaRPr lang="ru-RU"/>
        </a:p>
      </dgm:t>
    </dgm:pt>
    <dgm:pt modelId="{36D8A195-3F54-43B5-84A4-F7133A1C51FB}">
      <dgm:prSet phldrT="[Текст]"/>
      <dgm:spPr/>
      <dgm:t>
        <a:bodyPr/>
        <a:lstStyle/>
        <a:p>
          <a:r>
            <a:rPr lang="ru-RU" dirty="0"/>
            <a:t>Дополнительно документ может использоваться для декларации соответствия</a:t>
          </a:r>
        </a:p>
      </dgm:t>
    </dgm:pt>
    <dgm:pt modelId="{95407E19-9F5C-4AC5-9265-4605150B8E82}" type="parTrans" cxnId="{84D46DD7-1574-4B5F-8354-6E0D9B063395}">
      <dgm:prSet/>
      <dgm:spPr/>
      <dgm:t>
        <a:bodyPr/>
        <a:lstStyle/>
        <a:p>
          <a:endParaRPr lang="ru-RU"/>
        </a:p>
      </dgm:t>
    </dgm:pt>
    <dgm:pt modelId="{CF799D30-30A3-44BC-A8A6-05C2D8BA807E}" type="sibTrans" cxnId="{84D46DD7-1574-4B5F-8354-6E0D9B063395}">
      <dgm:prSet/>
      <dgm:spPr/>
      <dgm:t>
        <a:bodyPr/>
        <a:lstStyle/>
        <a:p>
          <a:endParaRPr lang="ru-RU"/>
        </a:p>
      </dgm:t>
    </dgm:pt>
    <dgm:pt modelId="{E4D18808-668C-4BBB-BADE-71DC02CC7DFA}">
      <dgm:prSet phldrT="[Текст]"/>
      <dgm:spPr/>
      <dgm:t>
        <a:bodyPr/>
        <a:lstStyle/>
        <a:p>
          <a:r>
            <a:rPr lang="ru-RU" dirty="0"/>
            <a:t>Органы по сертификации, аккредитованные испытательные лаборатории</a:t>
          </a:r>
        </a:p>
      </dgm:t>
    </dgm:pt>
    <dgm:pt modelId="{559D7C2E-A5C2-4D32-A988-0511BFB7681A}" type="parTrans" cxnId="{62E360E6-FFB1-4D83-90F8-929236549E4E}">
      <dgm:prSet/>
      <dgm:spPr/>
      <dgm:t>
        <a:bodyPr/>
        <a:lstStyle/>
        <a:p>
          <a:endParaRPr lang="ru-RU"/>
        </a:p>
      </dgm:t>
    </dgm:pt>
    <dgm:pt modelId="{C6F1E9BF-31A3-460B-896E-1E925EED3D10}" type="sibTrans" cxnId="{62E360E6-FFB1-4D83-90F8-929236549E4E}">
      <dgm:prSet/>
      <dgm:spPr/>
      <dgm:t>
        <a:bodyPr/>
        <a:lstStyle/>
        <a:p>
          <a:endParaRPr lang="ru-RU"/>
        </a:p>
      </dgm:t>
    </dgm:pt>
    <dgm:pt modelId="{D29F59EA-303B-4476-910D-088BE1483E94}">
      <dgm:prSet phldrT="[Текст]"/>
      <dgm:spPr/>
      <dgm:t>
        <a:bodyPr/>
        <a:lstStyle/>
        <a:p>
          <a:r>
            <a:rPr lang="ru-RU" dirty="0"/>
            <a:t>В стандарте не предъявляются требования к действиям оценщиков</a:t>
          </a:r>
        </a:p>
      </dgm:t>
    </dgm:pt>
    <dgm:pt modelId="{938CE2A5-422C-42C5-B0CC-D5F293D22777}" type="parTrans" cxnId="{D99FC4B4-43B8-463B-AC74-C09D9895BAF4}">
      <dgm:prSet/>
      <dgm:spPr/>
      <dgm:t>
        <a:bodyPr/>
        <a:lstStyle/>
        <a:p>
          <a:endParaRPr lang="ru-RU"/>
        </a:p>
      </dgm:t>
    </dgm:pt>
    <dgm:pt modelId="{61B85DAD-CD65-407F-AC0E-452D3A16C3EE}" type="sibTrans" cxnId="{D99FC4B4-43B8-463B-AC74-C09D9895BAF4}">
      <dgm:prSet/>
      <dgm:spPr/>
      <dgm:t>
        <a:bodyPr/>
        <a:lstStyle/>
        <a:p>
          <a:endParaRPr lang="ru-RU"/>
        </a:p>
      </dgm:t>
    </dgm:pt>
    <dgm:pt modelId="{8351A038-FC8D-40DD-BD46-7D80E890F9C3}" type="pres">
      <dgm:prSet presAssocID="{26C1B8CB-F271-47C1-AA37-50765F8338C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E27A05-3E37-4ABD-9AA4-EC3BE5903629}" type="pres">
      <dgm:prSet presAssocID="{47424DD3-5E7F-4A04-BF87-BF244D680595}" presName="root" presStyleCnt="0"/>
      <dgm:spPr/>
    </dgm:pt>
    <dgm:pt modelId="{3D4E7A32-444F-4E1F-89D6-1FB3396D75F0}" type="pres">
      <dgm:prSet presAssocID="{47424DD3-5E7F-4A04-BF87-BF244D680595}" presName="rootComposite" presStyleCnt="0"/>
      <dgm:spPr/>
    </dgm:pt>
    <dgm:pt modelId="{BD0E2BF5-BCDD-4EC0-9AB9-D0DD35557563}" type="pres">
      <dgm:prSet presAssocID="{47424DD3-5E7F-4A04-BF87-BF244D680595}" presName="rootText" presStyleLbl="node1" presStyleIdx="0" presStyleCnt="2" custScaleX="184240"/>
      <dgm:spPr/>
    </dgm:pt>
    <dgm:pt modelId="{56E6B570-ACCC-4FC5-9252-648D49540AF6}" type="pres">
      <dgm:prSet presAssocID="{47424DD3-5E7F-4A04-BF87-BF244D680595}" presName="rootConnector" presStyleLbl="node1" presStyleIdx="0" presStyleCnt="2"/>
      <dgm:spPr/>
    </dgm:pt>
    <dgm:pt modelId="{037BF754-0F2C-4D39-A7B6-56ADB8DDCA0D}" type="pres">
      <dgm:prSet presAssocID="{47424DD3-5E7F-4A04-BF87-BF244D680595}" presName="childShape" presStyleCnt="0"/>
      <dgm:spPr/>
    </dgm:pt>
    <dgm:pt modelId="{CFEA089C-D161-4F4D-A7A5-D9E503144856}" type="pres">
      <dgm:prSet presAssocID="{759CC55C-D18E-4402-B312-5416E2A7F520}" presName="Name13" presStyleLbl="parChTrans1D2" presStyleIdx="0" presStyleCnt="7"/>
      <dgm:spPr/>
    </dgm:pt>
    <dgm:pt modelId="{5C9D5CBE-2806-4BB5-A53C-9120F7DE4341}" type="pres">
      <dgm:prSet presAssocID="{0C116863-3B88-4761-B801-1C436B2843FF}" presName="childText" presStyleLbl="bgAcc1" presStyleIdx="0" presStyleCnt="7" custScaleX="120292" custScaleY="58819">
        <dgm:presLayoutVars>
          <dgm:bulletEnabled val="1"/>
        </dgm:presLayoutVars>
      </dgm:prSet>
      <dgm:spPr/>
    </dgm:pt>
    <dgm:pt modelId="{80918CAC-DF0F-4D4B-964D-BEA7FE0EDC7E}" type="pres">
      <dgm:prSet presAssocID="{DECDF480-49B9-426B-91F7-A0DA15446724}" presName="Name13" presStyleLbl="parChTrans1D2" presStyleIdx="1" presStyleCnt="7"/>
      <dgm:spPr/>
    </dgm:pt>
    <dgm:pt modelId="{D59E9BA4-50C2-4A45-A421-9BB86F11E7B4}" type="pres">
      <dgm:prSet presAssocID="{A9E4AA7F-62ED-41BB-B992-C86CB822ED2E}" presName="childText" presStyleLbl="bgAcc1" presStyleIdx="1" presStyleCnt="7" custScaleX="164065" custScaleY="66491">
        <dgm:presLayoutVars>
          <dgm:bulletEnabled val="1"/>
        </dgm:presLayoutVars>
      </dgm:prSet>
      <dgm:spPr/>
    </dgm:pt>
    <dgm:pt modelId="{4D946840-8428-4DE2-B447-19FE456A0BAD}" type="pres">
      <dgm:prSet presAssocID="{95407E19-9F5C-4AC5-9265-4605150B8E82}" presName="Name13" presStyleLbl="parChTrans1D2" presStyleIdx="2" presStyleCnt="7"/>
      <dgm:spPr/>
    </dgm:pt>
    <dgm:pt modelId="{F40858DC-4299-4052-BB93-272674FE95F1}" type="pres">
      <dgm:prSet presAssocID="{36D8A195-3F54-43B5-84A4-F7133A1C51FB}" presName="childText" presStyleLbl="bgAcc1" presStyleIdx="2" presStyleCnt="7" custScaleX="191636" custScaleY="72639">
        <dgm:presLayoutVars>
          <dgm:bulletEnabled val="1"/>
        </dgm:presLayoutVars>
      </dgm:prSet>
      <dgm:spPr/>
    </dgm:pt>
    <dgm:pt modelId="{EF994C66-7E80-461F-9219-1B3A253AA15F}" type="pres">
      <dgm:prSet presAssocID="{3687F618-0BAF-4276-A911-445633FBBE16}" presName="root" presStyleCnt="0"/>
      <dgm:spPr/>
    </dgm:pt>
    <dgm:pt modelId="{83659351-0C54-4259-AB45-223BB4849EA2}" type="pres">
      <dgm:prSet presAssocID="{3687F618-0BAF-4276-A911-445633FBBE16}" presName="rootComposite" presStyleCnt="0"/>
      <dgm:spPr/>
    </dgm:pt>
    <dgm:pt modelId="{1C7637FB-3382-49E0-9427-AE01546A1253}" type="pres">
      <dgm:prSet presAssocID="{3687F618-0BAF-4276-A911-445633FBBE16}" presName="rootText" presStyleLbl="node1" presStyleIdx="1" presStyleCnt="2"/>
      <dgm:spPr/>
    </dgm:pt>
    <dgm:pt modelId="{153D3ADC-86E0-4624-B5C1-CEDDD66AF26C}" type="pres">
      <dgm:prSet presAssocID="{3687F618-0BAF-4276-A911-445633FBBE16}" presName="rootConnector" presStyleLbl="node1" presStyleIdx="1" presStyleCnt="2"/>
      <dgm:spPr/>
    </dgm:pt>
    <dgm:pt modelId="{4D7D7D24-3B3F-4A46-86E6-C1C7115CC64E}" type="pres">
      <dgm:prSet presAssocID="{3687F618-0BAF-4276-A911-445633FBBE16}" presName="childShape" presStyleCnt="0"/>
      <dgm:spPr/>
    </dgm:pt>
    <dgm:pt modelId="{4C61DB3E-137A-4F03-970E-80330DD72C62}" type="pres">
      <dgm:prSet presAssocID="{559D7C2E-A5C2-4D32-A988-0511BFB7681A}" presName="Name13" presStyleLbl="parChTrans1D2" presStyleIdx="3" presStyleCnt="7"/>
      <dgm:spPr/>
    </dgm:pt>
    <dgm:pt modelId="{ADD9F2D0-5F3C-4F19-A4FB-44D7162ED781}" type="pres">
      <dgm:prSet presAssocID="{E4D18808-668C-4BBB-BADE-71DC02CC7DFA}" presName="childText" presStyleLbl="bgAcc1" presStyleIdx="3" presStyleCnt="7" custScaleX="169549" custScaleY="64864">
        <dgm:presLayoutVars>
          <dgm:bulletEnabled val="1"/>
        </dgm:presLayoutVars>
      </dgm:prSet>
      <dgm:spPr/>
    </dgm:pt>
    <dgm:pt modelId="{63427CA0-23EA-4C49-B868-4F162F078001}" type="pres">
      <dgm:prSet presAssocID="{099D7035-B62C-4833-922A-40FD7FC51D04}" presName="Name13" presStyleLbl="parChTrans1D2" presStyleIdx="4" presStyleCnt="7"/>
      <dgm:spPr/>
    </dgm:pt>
    <dgm:pt modelId="{C6932ECD-B264-4065-A1D6-1A91E5218715}" type="pres">
      <dgm:prSet presAssocID="{719BC532-029B-4DBD-AA5C-1F7A9A8BD259}" presName="childText" presStyleLbl="bgAcc1" presStyleIdx="4" presStyleCnt="7" custScaleX="184045" custScaleY="52584">
        <dgm:presLayoutVars>
          <dgm:bulletEnabled val="1"/>
        </dgm:presLayoutVars>
      </dgm:prSet>
      <dgm:spPr/>
    </dgm:pt>
    <dgm:pt modelId="{B310CF2F-6834-44C6-8A6D-E945527BA275}" type="pres">
      <dgm:prSet presAssocID="{883B0A1C-A7E5-4167-99A7-0255C5B0D62D}" presName="Name13" presStyleLbl="parChTrans1D2" presStyleIdx="5" presStyleCnt="7"/>
      <dgm:spPr/>
    </dgm:pt>
    <dgm:pt modelId="{F8FE3BF2-1964-49D1-BD1C-60897AA7F2AB}" type="pres">
      <dgm:prSet presAssocID="{88DB771E-7704-4725-BDAA-3E744AC3E5B9}" presName="childText" presStyleLbl="bgAcc1" presStyleIdx="5" presStyleCnt="7" custScaleX="219938" custScaleY="47384">
        <dgm:presLayoutVars>
          <dgm:bulletEnabled val="1"/>
        </dgm:presLayoutVars>
      </dgm:prSet>
      <dgm:spPr/>
    </dgm:pt>
    <dgm:pt modelId="{E1AB6FBC-7169-4469-96BD-D86E686AF672}" type="pres">
      <dgm:prSet presAssocID="{938CE2A5-422C-42C5-B0CC-D5F293D22777}" presName="Name13" presStyleLbl="parChTrans1D2" presStyleIdx="6" presStyleCnt="7"/>
      <dgm:spPr/>
    </dgm:pt>
    <dgm:pt modelId="{BABDA325-833D-4531-8C1F-3C9FEEB0C936}" type="pres">
      <dgm:prSet presAssocID="{D29F59EA-303B-4476-910D-088BE1483E94}" presName="childText" presStyleLbl="bgAcc1" presStyleIdx="6" presStyleCnt="7" custScaleX="242965" custScaleY="50885">
        <dgm:presLayoutVars>
          <dgm:bulletEnabled val="1"/>
        </dgm:presLayoutVars>
      </dgm:prSet>
      <dgm:spPr/>
    </dgm:pt>
  </dgm:ptLst>
  <dgm:cxnLst>
    <dgm:cxn modelId="{634FE006-665C-4902-8500-3D912DDC66E1}" type="presOf" srcId="{883B0A1C-A7E5-4167-99A7-0255C5B0D62D}" destId="{B310CF2F-6834-44C6-8A6D-E945527BA275}" srcOrd="0" destOrd="0" presId="urn:microsoft.com/office/officeart/2005/8/layout/hierarchy3"/>
    <dgm:cxn modelId="{CDC96C13-A6E4-49A5-8389-6390AE26BB2C}" srcId="{26C1B8CB-F271-47C1-AA37-50765F8338CE}" destId="{3687F618-0BAF-4276-A911-445633FBBE16}" srcOrd="1" destOrd="0" parTransId="{6B9B40DA-F8D5-4E95-A752-A4C6308511EB}" sibTransId="{F8D18539-F2CA-4FBB-B430-09ADB02905AD}"/>
    <dgm:cxn modelId="{83F3F71C-C541-40B0-B53F-0CEB1E744D27}" type="presOf" srcId="{099D7035-B62C-4833-922A-40FD7FC51D04}" destId="{63427CA0-23EA-4C49-B868-4F162F078001}" srcOrd="0" destOrd="0" presId="urn:microsoft.com/office/officeart/2005/8/layout/hierarchy3"/>
    <dgm:cxn modelId="{F46EF81D-C891-4BE5-933C-DCF5D791C17B}" type="presOf" srcId="{A9E4AA7F-62ED-41BB-B992-C86CB822ED2E}" destId="{D59E9BA4-50C2-4A45-A421-9BB86F11E7B4}" srcOrd="0" destOrd="0" presId="urn:microsoft.com/office/officeart/2005/8/layout/hierarchy3"/>
    <dgm:cxn modelId="{7527E228-90AD-40AA-B3E1-BD7DB8F22DEB}" type="presOf" srcId="{759CC55C-D18E-4402-B312-5416E2A7F520}" destId="{CFEA089C-D161-4F4D-A7A5-D9E503144856}" srcOrd="0" destOrd="0" presId="urn:microsoft.com/office/officeart/2005/8/layout/hierarchy3"/>
    <dgm:cxn modelId="{7723692A-DB60-484D-89D5-6BE493C1CD20}" type="presOf" srcId="{E4D18808-668C-4BBB-BADE-71DC02CC7DFA}" destId="{ADD9F2D0-5F3C-4F19-A4FB-44D7162ED781}" srcOrd="0" destOrd="0" presId="urn:microsoft.com/office/officeart/2005/8/layout/hierarchy3"/>
    <dgm:cxn modelId="{A66AE12B-A4FF-4E74-A1AC-BA243B596087}" type="presOf" srcId="{559D7C2E-A5C2-4D32-A988-0511BFB7681A}" destId="{4C61DB3E-137A-4F03-970E-80330DD72C62}" srcOrd="0" destOrd="0" presId="urn:microsoft.com/office/officeart/2005/8/layout/hierarchy3"/>
    <dgm:cxn modelId="{E636E72F-A65B-4CAE-A52A-2AB18ADD998F}" type="presOf" srcId="{719BC532-029B-4DBD-AA5C-1F7A9A8BD259}" destId="{C6932ECD-B264-4065-A1D6-1A91E5218715}" srcOrd="0" destOrd="0" presId="urn:microsoft.com/office/officeart/2005/8/layout/hierarchy3"/>
    <dgm:cxn modelId="{09E4A444-CFAC-4031-9650-EC28CC212B8C}" type="presOf" srcId="{D29F59EA-303B-4476-910D-088BE1483E94}" destId="{BABDA325-833D-4531-8C1F-3C9FEEB0C936}" srcOrd="0" destOrd="0" presId="urn:microsoft.com/office/officeart/2005/8/layout/hierarchy3"/>
    <dgm:cxn modelId="{B8D58147-763A-475A-98E8-C9CB4A7117EC}" type="presOf" srcId="{95407E19-9F5C-4AC5-9265-4605150B8E82}" destId="{4D946840-8428-4DE2-B447-19FE456A0BAD}" srcOrd="0" destOrd="0" presId="urn:microsoft.com/office/officeart/2005/8/layout/hierarchy3"/>
    <dgm:cxn modelId="{BD2AF04B-33CD-4EC3-9197-1578998BE6E6}" type="presOf" srcId="{3687F618-0BAF-4276-A911-445633FBBE16}" destId="{1C7637FB-3382-49E0-9427-AE01546A1253}" srcOrd="0" destOrd="0" presId="urn:microsoft.com/office/officeart/2005/8/layout/hierarchy3"/>
    <dgm:cxn modelId="{B2DF1F4D-432D-4BCD-BCAC-1DC0EF822362}" type="presOf" srcId="{938CE2A5-422C-42C5-B0CC-D5F293D22777}" destId="{E1AB6FBC-7169-4469-96BD-D86E686AF672}" srcOrd="0" destOrd="0" presId="urn:microsoft.com/office/officeart/2005/8/layout/hierarchy3"/>
    <dgm:cxn modelId="{9A1C7F71-9F54-42F2-8ADB-681ED65A4636}" type="presOf" srcId="{26C1B8CB-F271-47C1-AA37-50765F8338CE}" destId="{8351A038-FC8D-40DD-BD46-7D80E890F9C3}" srcOrd="0" destOrd="0" presId="urn:microsoft.com/office/officeart/2005/8/layout/hierarchy3"/>
    <dgm:cxn modelId="{A3B48F74-B494-4DCC-98A4-631740FFADA9}" type="presOf" srcId="{DECDF480-49B9-426B-91F7-A0DA15446724}" destId="{80918CAC-DF0F-4D4B-964D-BEA7FE0EDC7E}" srcOrd="0" destOrd="0" presId="urn:microsoft.com/office/officeart/2005/8/layout/hierarchy3"/>
    <dgm:cxn modelId="{972FE458-82AF-405F-88A6-B50A820CAAEC}" srcId="{26C1B8CB-F271-47C1-AA37-50765F8338CE}" destId="{47424DD3-5E7F-4A04-BF87-BF244D680595}" srcOrd="0" destOrd="0" parTransId="{D4AD9D70-DBE1-4653-8F9A-77B46AEE53B5}" sibTransId="{1E4A3D55-86A0-4808-ACA9-58E923079830}"/>
    <dgm:cxn modelId="{85D35A59-9906-47BE-B71C-51250AFFB924}" srcId="{3687F618-0BAF-4276-A911-445633FBBE16}" destId="{88DB771E-7704-4725-BDAA-3E744AC3E5B9}" srcOrd="2" destOrd="0" parTransId="{883B0A1C-A7E5-4167-99A7-0255C5B0D62D}" sibTransId="{A1FC5849-D9B8-49D1-AEC1-26B558818B9D}"/>
    <dgm:cxn modelId="{52D27D7C-38C5-460F-B628-86A5EDE4C874}" srcId="{3687F618-0BAF-4276-A911-445633FBBE16}" destId="{719BC532-029B-4DBD-AA5C-1F7A9A8BD259}" srcOrd="1" destOrd="0" parTransId="{099D7035-B62C-4833-922A-40FD7FC51D04}" sibTransId="{64505B07-E858-4096-9EDB-6C343FAFB30C}"/>
    <dgm:cxn modelId="{D99FC4B4-43B8-463B-AC74-C09D9895BAF4}" srcId="{3687F618-0BAF-4276-A911-445633FBBE16}" destId="{D29F59EA-303B-4476-910D-088BE1483E94}" srcOrd="3" destOrd="0" parTransId="{938CE2A5-422C-42C5-B0CC-D5F293D22777}" sibTransId="{61B85DAD-CD65-407F-AC0E-452D3A16C3EE}"/>
    <dgm:cxn modelId="{260E75BB-C7AF-4A5A-9F00-7D80D896A294}" srcId="{47424DD3-5E7F-4A04-BF87-BF244D680595}" destId="{0C116863-3B88-4761-B801-1C436B2843FF}" srcOrd="0" destOrd="0" parTransId="{759CC55C-D18E-4402-B312-5416E2A7F520}" sibTransId="{B3A7608A-37B0-44ED-AE80-3C699CE765D8}"/>
    <dgm:cxn modelId="{5D6449BC-6A9C-4A5E-AC5A-A5D02D63864A}" type="presOf" srcId="{47424DD3-5E7F-4A04-BF87-BF244D680595}" destId="{56E6B570-ACCC-4FC5-9252-648D49540AF6}" srcOrd="1" destOrd="0" presId="urn:microsoft.com/office/officeart/2005/8/layout/hierarchy3"/>
    <dgm:cxn modelId="{60AE2DC7-8417-4C2B-857E-7B47475F2C7B}" type="presOf" srcId="{0C116863-3B88-4761-B801-1C436B2843FF}" destId="{5C9D5CBE-2806-4BB5-A53C-9120F7DE4341}" srcOrd="0" destOrd="0" presId="urn:microsoft.com/office/officeart/2005/8/layout/hierarchy3"/>
    <dgm:cxn modelId="{2F4243CE-1204-443B-923D-F508E7F61DC6}" type="presOf" srcId="{3687F618-0BAF-4276-A911-445633FBBE16}" destId="{153D3ADC-86E0-4624-B5C1-CEDDD66AF26C}" srcOrd="1" destOrd="0" presId="urn:microsoft.com/office/officeart/2005/8/layout/hierarchy3"/>
    <dgm:cxn modelId="{84D46DD7-1574-4B5F-8354-6E0D9B063395}" srcId="{47424DD3-5E7F-4A04-BF87-BF244D680595}" destId="{36D8A195-3F54-43B5-84A4-F7133A1C51FB}" srcOrd="2" destOrd="0" parTransId="{95407E19-9F5C-4AC5-9265-4605150B8E82}" sibTransId="{CF799D30-30A3-44BC-A8A6-05C2D8BA807E}"/>
    <dgm:cxn modelId="{FBD905DF-1BD4-445A-9DC7-35B75876802B}" srcId="{47424DD3-5E7F-4A04-BF87-BF244D680595}" destId="{A9E4AA7F-62ED-41BB-B992-C86CB822ED2E}" srcOrd="1" destOrd="0" parTransId="{DECDF480-49B9-426B-91F7-A0DA15446724}" sibTransId="{DBD79F66-0C6C-4E49-9AFC-33B81251D07D}"/>
    <dgm:cxn modelId="{42CB3DE6-DDAE-4E36-BCEB-081802B95E96}" type="presOf" srcId="{36D8A195-3F54-43B5-84A4-F7133A1C51FB}" destId="{F40858DC-4299-4052-BB93-272674FE95F1}" srcOrd="0" destOrd="0" presId="urn:microsoft.com/office/officeart/2005/8/layout/hierarchy3"/>
    <dgm:cxn modelId="{62E360E6-FFB1-4D83-90F8-929236549E4E}" srcId="{3687F618-0BAF-4276-A911-445633FBBE16}" destId="{E4D18808-668C-4BBB-BADE-71DC02CC7DFA}" srcOrd="0" destOrd="0" parTransId="{559D7C2E-A5C2-4D32-A988-0511BFB7681A}" sibTransId="{C6F1E9BF-31A3-460B-896E-1E925EED3D10}"/>
    <dgm:cxn modelId="{68E21FE8-FD07-4378-B019-649215383BBF}" type="presOf" srcId="{88DB771E-7704-4725-BDAA-3E744AC3E5B9}" destId="{F8FE3BF2-1964-49D1-BD1C-60897AA7F2AB}" srcOrd="0" destOrd="0" presId="urn:microsoft.com/office/officeart/2005/8/layout/hierarchy3"/>
    <dgm:cxn modelId="{EDB046ED-A22B-4168-A1BD-E79C43020A5C}" type="presOf" srcId="{47424DD3-5E7F-4A04-BF87-BF244D680595}" destId="{BD0E2BF5-BCDD-4EC0-9AB9-D0DD35557563}" srcOrd="0" destOrd="0" presId="urn:microsoft.com/office/officeart/2005/8/layout/hierarchy3"/>
    <dgm:cxn modelId="{D14CEC03-ACEE-4671-AFEF-795B16DEDFB4}" type="presParOf" srcId="{8351A038-FC8D-40DD-BD46-7D80E890F9C3}" destId="{05E27A05-3E37-4ABD-9AA4-EC3BE5903629}" srcOrd="0" destOrd="0" presId="urn:microsoft.com/office/officeart/2005/8/layout/hierarchy3"/>
    <dgm:cxn modelId="{BEF7A880-90B9-4CAF-B5A6-70EEB63385F8}" type="presParOf" srcId="{05E27A05-3E37-4ABD-9AA4-EC3BE5903629}" destId="{3D4E7A32-444F-4E1F-89D6-1FB3396D75F0}" srcOrd="0" destOrd="0" presId="urn:microsoft.com/office/officeart/2005/8/layout/hierarchy3"/>
    <dgm:cxn modelId="{CF8CEED7-F69E-45C1-AEB7-5E54D1123613}" type="presParOf" srcId="{3D4E7A32-444F-4E1F-89D6-1FB3396D75F0}" destId="{BD0E2BF5-BCDD-4EC0-9AB9-D0DD35557563}" srcOrd="0" destOrd="0" presId="urn:microsoft.com/office/officeart/2005/8/layout/hierarchy3"/>
    <dgm:cxn modelId="{07961A64-B923-44BE-843F-559CC0271FD3}" type="presParOf" srcId="{3D4E7A32-444F-4E1F-89D6-1FB3396D75F0}" destId="{56E6B570-ACCC-4FC5-9252-648D49540AF6}" srcOrd="1" destOrd="0" presId="urn:microsoft.com/office/officeart/2005/8/layout/hierarchy3"/>
    <dgm:cxn modelId="{4673713F-9CF0-4B1C-A509-786D90E45B90}" type="presParOf" srcId="{05E27A05-3E37-4ABD-9AA4-EC3BE5903629}" destId="{037BF754-0F2C-4D39-A7B6-56ADB8DDCA0D}" srcOrd="1" destOrd="0" presId="urn:microsoft.com/office/officeart/2005/8/layout/hierarchy3"/>
    <dgm:cxn modelId="{44A81DB7-DA61-467E-A271-821F4B251B38}" type="presParOf" srcId="{037BF754-0F2C-4D39-A7B6-56ADB8DDCA0D}" destId="{CFEA089C-D161-4F4D-A7A5-D9E503144856}" srcOrd="0" destOrd="0" presId="urn:microsoft.com/office/officeart/2005/8/layout/hierarchy3"/>
    <dgm:cxn modelId="{D2D90557-8ACD-4DF0-884A-653B3B2B5EC4}" type="presParOf" srcId="{037BF754-0F2C-4D39-A7B6-56ADB8DDCA0D}" destId="{5C9D5CBE-2806-4BB5-A53C-9120F7DE4341}" srcOrd="1" destOrd="0" presId="urn:microsoft.com/office/officeart/2005/8/layout/hierarchy3"/>
    <dgm:cxn modelId="{15B6A69E-961B-449A-8E35-8E9D74970926}" type="presParOf" srcId="{037BF754-0F2C-4D39-A7B6-56ADB8DDCA0D}" destId="{80918CAC-DF0F-4D4B-964D-BEA7FE0EDC7E}" srcOrd="2" destOrd="0" presId="urn:microsoft.com/office/officeart/2005/8/layout/hierarchy3"/>
    <dgm:cxn modelId="{AD165C14-8265-4322-90FB-22D7FD15EA78}" type="presParOf" srcId="{037BF754-0F2C-4D39-A7B6-56ADB8DDCA0D}" destId="{D59E9BA4-50C2-4A45-A421-9BB86F11E7B4}" srcOrd="3" destOrd="0" presId="urn:microsoft.com/office/officeart/2005/8/layout/hierarchy3"/>
    <dgm:cxn modelId="{7D26CE01-733A-4D42-95A7-47BF39569586}" type="presParOf" srcId="{037BF754-0F2C-4D39-A7B6-56ADB8DDCA0D}" destId="{4D946840-8428-4DE2-B447-19FE456A0BAD}" srcOrd="4" destOrd="0" presId="urn:microsoft.com/office/officeart/2005/8/layout/hierarchy3"/>
    <dgm:cxn modelId="{73F52B75-5885-46E0-A8A5-9C6B77664C14}" type="presParOf" srcId="{037BF754-0F2C-4D39-A7B6-56ADB8DDCA0D}" destId="{F40858DC-4299-4052-BB93-272674FE95F1}" srcOrd="5" destOrd="0" presId="urn:microsoft.com/office/officeart/2005/8/layout/hierarchy3"/>
    <dgm:cxn modelId="{19B017BE-CB26-4DCC-8C51-1914265380E2}" type="presParOf" srcId="{8351A038-FC8D-40DD-BD46-7D80E890F9C3}" destId="{EF994C66-7E80-461F-9219-1B3A253AA15F}" srcOrd="1" destOrd="0" presId="urn:microsoft.com/office/officeart/2005/8/layout/hierarchy3"/>
    <dgm:cxn modelId="{08F9E2FB-6BE7-4FB9-927A-5B0E0A23798F}" type="presParOf" srcId="{EF994C66-7E80-461F-9219-1B3A253AA15F}" destId="{83659351-0C54-4259-AB45-223BB4849EA2}" srcOrd="0" destOrd="0" presId="urn:microsoft.com/office/officeart/2005/8/layout/hierarchy3"/>
    <dgm:cxn modelId="{34F65392-9388-4C6F-8B68-99C7681F0865}" type="presParOf" srcId="{83659351-0C54-4259-AB45-223BB4849EA2}" destId="{1C7637FB-3382-49E0-9427-AE01546A1253}" srcOrd="0" destOrd="0" presId="urn:microsoft.com/office/officeart/2005/8/layout/hierarchy3"/>
    <dgm:cxn modelId="{EDC41679-8A55-40CC-97AB-7C282BBC1679}" type="presParOf" srcId="{83659351-0C54-4259-AB45-223BB4849EA2}" destId="{153D3ADC-86E0-4624-B5C1-CEDDD66AF26C}" srcOrd="1" destOrd="0" presId="urn:microsoft.com/office/officeart/2005/8/layout/hierarchy3"/>
    <dgm:cxn modelId="{8CC117BF-A1BF-4822-B392-40334DB5F1F4}" type="presParOf" srcId="{EF994C66-7E80-461F-9219-1B3A253AA15F}" destId="{4D7D7D24-3B3F-4A46-86E6-C1C7115CC64E}" srcOrd="1" destOrd="0" presId="urn:microsoft.com/office/officeart/2005/8/layout/hierarchy3"/>
    <dgm:cxn modelId="{E33732E5-3EF7-4671-8B9E-71CA90D862DC}" type="presParOf" srcId="{4D7D7D24-3B3F-4A46-86E6-C1C7115CC64E}" destId="{4C61DB3E-137A-4F03-970E-80330DD72C62}" srcOrd="0" destOrd="0" presId="urn:microsoft.com/office/officeart/2005/8/layout/hierarchy3"/>
    <dgm:cxn modelId="{DD93CF66-2000-40AE-B304-B8C997E49C97}" type="presParOf" srcId="{4D7D7D24-3B3F-4A46-86E6-C1C7115CC64E}" destId="{ADD9F2D0-5F3C-4F19-A4FB-44D7162ED781}" srcOrd="1" destOrd="0" presId="urn:microsoft.com/office/officeart/2005/8/layout/hierarchy3"/>
    <dgm:cxn modelId="{1AD57353-395E-4B73-AB8E-F65066BAA892}" type="presParOf" srcId="{4D7D7D24-3B3F-4A46-86E6-C1C7115CC64E}" destId="{63427CA0-23EA-4C49-B868-4F162F078001}" srcOrd="2" destOrd="0" presId="urn:microsoft.com/office/officeart/2005/8/layout/hierarchy3"/>
    <dgm:cxn modelId="{6510116E-00BF-4C19-9B19-CFB2E5375F47}" type="presParOf" srcId="{4D7D7D24-3B3F-4A46-86E6-C1C7115CC64E}" destId="{C6932ECD-B264-4065-A1D6-1A91E5218715}" srcOrd="3" destOrd="0" presId="urn:microsoft.com/office/officeart/2005/8/layout/hierarchy3"/>
    <dgm:cxn modelId="{B2537777-52CA-420B-AD18-4DAF2B5445D8}" type="presParOf" srcId="{4D7D7D24-3B3F-4A46-86E6-C1C7115CC64E}" destId="{B310CF2F-6834-44C6-8A6D-E945527BA275}" srcOrd="4" destOrd="0" presId="urn:microsoft.com/office/officeart/2005/8/layout/hierarchy3"/>
    <dgm:cxn modelId="{D4BD54E5-3920-4DC8-A4EC-527309FD5D74}" type="presParOf" srcId="{4D7D7D24-3B3F-4A46-86E6-C1C7115CC64E}" destId="{F8FE3BF2-1964-49D1-BD1C-60897AA7F2AB}" srcOrd="5" destOrd="0" presId="urn:microsoft.com/office/officeart/2005/8/layout/hierarchy3"/>
    <dgm:cxn modelId="{3EA08C56-CE45-4B7E-9E87-7A4CCAF5F5D3}" type="presParOf" srcId="{4D7D7D24-3B3F-4A46-86E6-C1C7115CC64E}" destId="{E1AB6FBC-7169-4469-96BD-D86E686AF672}" srcOrd="6" destOrd="0" presId="urn:microsoft.com/office/officeart/2005/8/layout/hierarchy3"/>
    <dgm:cxn modelId="{4891DF9D-47A9-452C-AC6E-9D103FD84519}" type="presParOf" srcId="{4D7D7D24-3B3F-4A46-86E6-C1C7115CC64E}" destId="{BABDA325-833D-4531-8C1F-3C9FEEB0C936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537C37-5EAE-40FF-A672-7DC881F8FDB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2263B4E-5991-4996-9558-404F8396F434}">
      <dgm:prSet phldrT="[Текст]"/>
      <dgm:spPr/>
      <dgm:t>
        <a:bodyPr/>
        <a:lstStyle/>
        <a:p>
          <a:r>
            <a:rPr lang="ru-RU" dirty="0"/>
            <a:t>Общие меры</a:t>
          </a:r>
        </a:p>
      </dgm:t>
    </dgm:pt>
    <dgm:pt modelId="{5D268648-DCCC-4C01-B1B1-7D60C6BFCE55}" type="parTrans" cxnId="{3372F7BC-3380-4B55-AD05-610CD15F7142}">
      <dgm:prSet/>
      <dgm:spPr/>
      <dgm:t>
        <a:bodyPr/>
        <a:lstStyle/>
        <a:p>
          <a:endParaRPr lang="ru-RU"/>
        </a:p>
      </dgm:t>
    </dgm:pt>
    <dgm:pt modelId="{87DD779E-EAD7-4B6B-A7FE-1C6B81BA11F8}" type="sibTrans" cxnId="{3372F7BC-3380-4B55-AD05-610CD15F7142}">
      <dgm:prSet/>
      <dgm:spPr/>
      <dgm:t>
        <a:bodyPr/>
        <a:lstStyle/>
        <a:p>
          <a:endParaRPr lang="ru-RU"/>
        </a:p>
      </dgm:t>
    </dgm:pt>
    <dgm:pt modelId="{A2918D98-E290-44BD-A899-CCFCD21B1A67}">
      <dgm:prSet phldrT="[Текст]"/>
      <dgm:spPr/>
      <dgm:t>
        <a:bodyPr/>
        <a:lstStyle/>
        <a:p>
          <a:r>
            <a:rPr lang="ru-RU" dirty="0"/>
            <a:t>содержатся в 4 разделе</a:t>
          </a:r>
        </a:p>
      </dgm:t>
    </dgm:pt>
    <dgm:pt modelId="{43B33945-75F4-4897-A08A-4CB68455AD3B}" type="parTrans" cxnId="{00E18ACB-55FD-479B-B52F-CA5CF2429A2A}">
      <dgm:prSet/>
      <dgm:spPr/>
      <dgm:t>
        <a:bodyPr/>
        <a:lstStyle/>
        <a:p>
          <a:endParaRPr lang="ru-RU"/>
        </a:p>
      </dgm:t>
    </dgm:pt>
    <dgm:pt modelId="{C4B5268A-4E28-47AC-B39E-68CD6B38D70D}" type="sibTrans" cxnId="{00E18ACB-55FD-479B-B52F-CA5CF2429A2A}">
      <dgm:prSet/>
      <dgm:spPr/>
      <dgm:t>
        <a:bodyPr/>
        <a:lstStyle/>
        <a:p>
          <a:endParaRPr lang="ru-RU"/>
        </a:p>
      </dgm:t>
    </dgm:pt>
    <dgm:pt modelId="{5C3484E9-DAA5-42AB-ABF8-8C941045B155}">
      <dgm:prSet phldrT="[Текст]"/>
      <dgm:spPr/>
      <dgm:t>
        <a:bodyPr/>
        <a:lstStyle/>
        <a:p>
          <a:r>
            <a:rPr lang="ru-RU" dirty="0"/>
            <a:t>Технические меры</a:t>
          </a:r>
        </a:p>
      </dgm:t>
    </dgm:pt>
    <dgm:pt modelId="{C7DDD482-84A9-47B8-A6F0-D6C9A4F87A21}" type="parTrans" cxnId="{623D8011-8C2D-4F24-AE6B-F9768C55DF6F}">
      <dgm:prSet/>
      <dgm:spPr/>
      <dgm:t>
        <a:bodyPr/>
        <a:lstStyle/>
        <a:p>
          <a:endParaRPr lang="ru-RU"/>
        </a:p>
      </dgm:t>
    </dgm:pt>
    <dgm:pt modelId="{F671BE4C-6258-4003-B87A-473F3FDF2906}" type="sibTrans" cxnId="{623D8011-8C2D-4F24-AE6B-F9768C55DF6F}">
      <dgm:prSet/>
      <dgm:spPr/>
      <dgm:t>
        <a:bodyPr/>
        <a:lstStyle/>
        <a:p>
          <a:endParaRPr lang="ru-RU"/>
        </a:p>
      </dgm:t>
    </dgm:pt>
    <dgm:pt modelId="{3D2DE530-2EAB-4F02-8319-ED21686268A8}">
      <dgm:prSet phldrT="[Текст]"/>
      <dgm:spPr/>
      <dgm:t>
        <a:bodyPr/>
        <a:lstStyle/>
        <a:p>
          <a:r>
            <a:rPr lang="ru-RU" dirty="0"/>
            <a:t>содержатся в </a:t>
          </a:r>
          <a:r>
            <a:rPr lang="ru-RU"/>
            <a:t>5 разделе</a:t>
          </a:r>
          <a:endParaRPr lang="ru-RU" dirty="0"/>
        </a:p>
      </dgm:t>
    </dgm:pt>
    <dgm:pt modelId="{4E84551F-BE14-47B0-B56B-2E19E6B5DF3D}" type="parTrans" cxnId="{46540AF4-848E-4EB1-A47A-690903E9D790}">
      <dgm:prSet/>
      <dgm:spPr/>
      <dgm:t>
        <a:bodyPr/>
        <a:lstStyle/>
        <a:p>
          <a:endParaRPr lang="ru-RU"/>
        </a:p>
      </dgm:t>
    </dgm:pt>
    <dgm:pt modelId="{61FF9F5F-0E37-46DC-A6E5-3AD504E6A905}" type="sibTrans" cxnId="{46540AF4-848E-4EB1-A47A-690903E9D790}">
      <dgm:prSet/>
      <dgm:spPr/>
      <dgm:t>
        <a:bodyPr/>
        <a:lstStyle/>
        <a:p>
          <a:endParaRPr lang="ru-RU"/>
        </a:p>
      </dgm:t>
    </dgm:pt>
    <dgm:pt modelId="{27797851-45A2-4947-9341-2C5E394158B9}">
      <dgm:prSet/>
      <dgm:spPr/>
      <dgm:t>
        <a:bodyPr/>
        <a:lstStyle/>
        <a:p>
          <a:r>
            <a:rPr lang="ru-RU" dirty="0"/>
            <a:t>для соответствия ГОСТ должны быть реализованы все меры из раздела 5</a:t>
          </a:r>
        </a:p>
      </dgm:t>
    </dgm:pt>
    <dgm:pt modelId="{7A98A49E-70D3-4956-B5A4-A54AFFFB8F86}" type="parTrans" cxnId="{DDF3156D-0047-4EAE-8A57-B44C2A6CB5B2}">
      <dgm:prSet/>
      <dgm:spPr/>
      <dgm:t>
        <a:bodyPr/>
        <a:lstStyle/>
        <a:p>
          <a:endParaRPr lang="ru-RU"/>
        </a:p>
      </dgm:t>
    </dgm:pt>
    <dgm:pt modelId="{59CE9B28-F1D9-4D7E-8973-42A7323B6A78}" type="sibTrans" cxnId="{DDF3156D-0047-4EAE-8A57-B44C2A6CB5B2}">
      <dgm:prSet/>
      <dgm:spPr/>
      <dgm:t>
        <a:bodyPr/>
        <a:lstStyle/>
        <a:p>
          <a:endParaRPr lang="ru-RU"/>
        </a:p>
      </dgm:t>
    </dgm:pt>
    <dgm:pt modelId="{A5111618-18E8-43A0-A58E-FE8C3658722C}">
      <dgm:prSet/>
      <dgm:spPr/>
      <dgm:t>
        <a:bodyPr/>
        <a:lstStyle/>
        <a:p>
          <a:r>
            <a:rPr lang="ru-RU" dirty="0"/>
            <a:t>предусмотрена возможность использования компенсирующих мер</a:t>
          </a:r>
        </a:p>
      </dgm:t>
    </dgm:pt>
    <dgm:pt modelId="{92F09F03-BA12-44C4-9D71-0A0EE3E7482A}" type="parTrans" cxnId="{85CB759D-4EF5-467D-9A2C-5E5B5ABB0D5D}">
      <dgm:prSet/>
      <dgm:spPr/>
      <dgm:t>
        <a:bodyPr/>
        <a:lstStyle/>
        <a:p>
          <a:endParaRPr lang="ru-RU"/>
        </a:p>
      </dgm:t>
    </dgm:pt>
    <dgm:pt modelId="{E4ED3A63-D290-4C4C-ACB4-10B01FAF0D01}" type="sibTrans" cxnId="{85CB759D-4EF5-467D-9A2C-5E5B5ABB0D5D}">
      <dgm:prSet/>
      <dgm:spPr/>
      <dgm:t>
        <a:bodyPr/>
        <a:lstStyle/>
        <a:p>
          <a:endParaRPr lang="ru-RU"/>
        </a:p>
      </dgm:t>
    </dgm:pt>
    <dgm:pt modelId="{2C212005-C54A-4605-999C-774064C0794A}" type="pres">
      <dgm:prSet presAssocID="{AB537C37-5EAE-40FF-A672-7DC881F8FDBE}" presName="linear" presStyleCnt="0">
        <dgm:presLayoutVars>
          <dgm:animLvl val="lvl"/>
          <dgm:resizeHandles val="exact"/>
        </dgm:presLayoutVars>
      </dgm:prSet>
      <dgm:spPr/>
    </dgm:pt>
    <dgm:pt modelId="{4FFCFBFE-B8E5-473A-AE82-8546E62456F7}" type="pres">
      <dgm:prSet presAssocID="{82263B4E-5991-4996-9558-404F8396F434}" presName="parentText" presStyleLbl="node1" presStyleIdx="0" presStyleCnt="2" custScaleX="29368" custLinFactNeighborX="-35316" custLinFactNeighborY="-668">
        <dgm:presLayoutVars>
          <dgm:chMax val="0"/>
          <dgm:bulletEnabled val="1"/>
        </dgm:presLayoutVars>
      </dgm:prSet>
      <dgm:spPr/>
    </dgm:pt>
    <dgm:pt modelId="{6A57E2EC-6B0C-488E-8BC8-C838E4B1A507}" type="pres">
      <dgm:prSet presAssocID="{82263B4E-5991-4996-9558-404F8396F434}" presName="childText" presStyleLbl="revTx" presStyleIdx="0" presStyleCnt="2">
        <dgm:presLayoutVars>
          <dgm:bulletEnabled val="1"/>
        </dgm:presLayoutVars>
      </dgm:prSet>
      <dgm:spPr/>
    </dgm:pt>
    <dgm:pt modelId="{DFCB672C-BAF5-4089-9E3D-808EFA5A6BC3}" type="pres">
      <dgm:prSet presAssocID="{5C3484E9-DAA5-42AB-ABF8-8C941045B155}" presName="parentText" presStyleLbl="node1" presStyleIdx="1" presStyleCnt="2" custScaleX="29368" custLinFactNeighborX="-35316" custLinFactNeighborY="-210">
        <dgm:presLayoutVars>
          <dgm:chMax val="0"/>
          <dgm:bulletEnabled val="1"/>
        </dgm:presLayoutVars>
      </dgm:prSet>
      <dgm:spPr/>
    </dgm:pt>
    <dgm:pt modelId="{316F1713-DD6A-4805-816D-11B2B923B34B}" type="pres">
      <dgm:prSet presAssocID="{5C3484E9-DAA5-42AB-ABF8-8C941045B15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23D8011-8C2D-4F24-AE6B-F9768C55DF6F}" srcId="{AB537C37-5EAE-40FF-A672-7DC881F8FDBE}" destId="{5C3484E9-DAA5-42AB-ABF8-8C941045B155}" srcOrd="1" destOrd="0" parTransId="{C7DDD482-84A9-47B8-A6F0-D6C9A4F87A21}" sibTransId="{F671BE4C-6258-4003-B87A-473F3FDF2906}"/>
    <dgm:cxn modelId="{35B32D5F-12AA-4453-87CD-04D25A3EA9BC}" type="presOf" srcId="{AB537C37-5EAE-40FF-A672-7DC881F8FDBE}" destId="{2C212005-C54A-4605-999C-774064C0794A}" srcOrd="0" destOrd="0" presId="urn:microsoft.com/office/officeart/2005/8/layout/vList2"/>
    <dgm:cxn modelId="{80955B5F-3D0C-486C-B5FD-DED7A5294B30}" type="presOf" srcId="{3D2DE530-2EAB-4F02-8319-ED21686268A8}" destId="{316F1713-DD6A-4805-816D-11B2B923B34B}" srcOrd="0" destOrd="0" presId="urn:microsoft.com/office/officeart/2005/8/layout/vList2"/>
    <dgm:cxn modelId="{DDF3156D-0047-4EAE-8A57-B44C2A6CB5B2}" srcId="{5C3484E9-DAA5-42AB-ABF8-8C941045B155}" destId="{27797851-45A2-4947-9341-2C5E394158B9}" srcOrd="1" destOrd="0" parTransId="{7A98A49E-70D3-4956-B5A4-A54AFFFB8F86}" sibTransId="{59CE9B28-F1D9-4D7E-8973-42A7323B6A78}"/>
    <dgm:cxn modelId="{D72ECC6E-9C2B-4815-9B6D-1CA20E7DCC33}" type="presOf" srcId="{A5111618-18E8-43A0-A58E-FE8C3658722C}" destId="{316F1713-DD6A-4805-816D-11B2B923B34B}" srcOrd="0" destOrd="2" presId="urn:microsoft.com/office/officeart/2005/8/layout/vList2"/>
    <dgm:cxn modelId="{9AE0346F-4F23-4FC6-BE9A-038D7AAC49FD}" type="presOf" srcId="{5C3484E9-DAA5-42AB-ABF8-8C941045B155}" destId="{DFCB672C-BAF5-4089-9E3D-808EFA5A6BC3}" srcOrd="0" destOrd="0" presId="urn:microsoft.com/office/officeart/2005/8/layout/vList2"/>
    <dgm:cxn modelId="{85CB759D-4EF5-467D-9A2C-5E5B5ABB0D5D}" srcId="{5C3484E9-DAA5-42AB-ABF8-8C941045B155}" destId="{A5111618-18E8-43A0-A58E-FE8C3658722C}" srcOrd="2" destOrd="0" parTransId="{92F09F03-BA12-44C4-9D71-0A0EE3E7482A}" sibTransId="{E4ED3A63-D290-4C4C-ACB4-10B01FAF0D01}"/>
    <dgm:cxn modelId="{E5C2BDAC-EC65-42FB-A910-8D935A620772}" type="presOf" srcId="{27797851-45A2-4947-9341-2C5E394158B9}" destId="{316F1713-DD6A-4805-816D-11B2B923B34B}" srcOrd="0" destOrd="1" presId="urn:microsoft.com/office/officeart/2005/8/layout/vList2"/>
    <dgm:cxn modelId="{3372F7BC-3380-4B55-AD05-610CD15F7142}" srcId="{AB537C37-5EAE-40FF-A672-7DC881F8FDBE}" destId="{82263B4E-5991-4996-9558-404F8396F434}" srcOrd="0" destOrd="0" parTransId="{5D268648-DCCC-4C01-B1B1-7D60C6BFCE55}" sibTransId="{87DD779E-EAD7-4B6B-A7FE-1C6B81BA11F8}"/>
    <dgm:cxn modelId="{00E18ACB-55FD-479B-B52F-CA5CF2429A2A}" srcId="{82263B4E-5991-4996-9558-404F8396F434}" destId="{A2918D98-E290-44BD-A899-CCFCD21B1A67}" srcOrd="0" destOrd="0" parTransId="{43B33945-75F4-4897-A08A-4CB68455AD3B}" sibTransId="{C4B5268A-4E28-47AC-B39E-68CD6B38D70D}"/>
    <dgm:cxn modelId="{86F1D0D7-BAE9-4C33-859E-C26149A822BD}" type="presOf" srcId="{A2918D98-E290-44BD-A899-CCFCD21B1A67}" destId="{6A57E2EC-6B0C-488E-8BC8-C838E4B1A507}" srcOrd="0" destOrd="0" presId="urn:microsoft.com/office/officeart/2005/8/layout/vList2"/>
    <dgm:cxn modelId="{223A2CDB-CE82-40F3-B56D-958340AE8BDE}" type="presOf" srcId="{82263B4E-5991-4996-9558-404F8396F434}" destId="{4FFCFBFE-B8E5-473A-AE82-8546E62456F7}" srcOrd="0" destOrd="0" presId="urn:microsoft.com/office/officeart/2005/8/layout/vList2"/>
    <dgm:cxn modelId="{46540AF4-848E-4EB1-A47A-690903E9D790}" srcId="{5C3484E9-DAA5-42AB-ABF8-8C941045B155}" destId="{3D2DE530-2EAB-4F02-8319-ED21686268A8}" srcOrd="0" destOrd="0" parTransId="{4E84551F-BE14-47B0-B56B-2E19E6B5DF3D}" sibTransId="{61FF9F5F-0E37-46DC-A6E5-3AD504E6A905}"/>
    <dgm:cxn modelId="{AC80BB26-75BE-4068-A9FC-E0606616808B}" type="presParOf" srcId="{2C212005-C54A-4605-999C-774064C0794A}" destId="{4FFCFBFE-B8E5-473A-AE82-8546E62456F7}" srcOrd="0" destOrd="0" presId="urn:microsoft.com/office/officeart/2005/8/layout/vList2"/>
    <dgm:cxn modelId="{86CC3E60-7215-4FBE-AC28-595661C84108}" type="presParOf" srcId="{2C212005-C54A-4605-999C-774064C0794A}" destId="{6A57E2EC-6B0C-488E-8BC8-C838E4B1A507}" srcOrd="1" destOrd="0" presId="urn:microsoft.com/office/officeart/2005/8/layout/vList2"/>
    <dgm:cxn modelId="{D6DADEE6-7C53-46F1-A400-80F0802E2FDE}" type="presParOf" srcId="{2C212005-C54A-4605-999C-774064C0794A}" destId="{DFCB672C-BAF5-4089-9E3D-808EFA5A6BC3}" srcOrd="2" destOrd="0" presId="urn:microsoft.com/office/officeart/2005/8/layout/vList2"/>
    <dgm:cxn modelId="{3145C30F-FDF0-49C5-891D-CD853159B1B3}" type="presParOf" srcId="{2C212005-C54A-4605-999C-774064C0794A}" destId="{316F1713-DD6A-4805-816D-11B2B923B3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6442CB-08F1-47E4-AA87-6E0F89714E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252440-EF77-4F96-834A-4C7173378C55}">
      <dgm:prSet phldrT="[Текст]" custT="1"/>
      <dgm:spPr/>
      <dgm:t>
        <a:bodyPr/>
        <a:lstStyle/>
        <a:p>
          <a:r>
            <a:rPr lang="ru-RU" sz="3200" b="0" i="0" dirty="0"/>
            <a:t>лица (нарушители)</a:t>
          </a:r>
          <a:endParaRPr lang="ru-RU" sz="3200" dirty="0"/>
        </a:p>
      </dgm:t>
    </dgm:pt>
    <dgm:pt modelId="{5D002308-9CB5-4256-8D52-BF9150370137}" type="parTrans" cxnId="{F1ED4618-EAE6-4185-98A3-D8E7BBF2EF14}">
      <dgm:prSet/>
      <dgm:spPr/>
      <dgm:t>
        <a:bodyPr/>
        <a:lstStyle/>
        <a:p>
          <a:endParaRPr lang="ru-RU" sz="2000"/>
        </a:p>
      </dgm:t>
    </dgm:pt>
    <dgm:pt modelId="{BA72BD1A-40CC-41F1-82DF-6D45F0929CBC}" type="sibTrans" cxnId="{F1ED4618-EAE6-4185-98A3-D8E7BBF2EF14}">
      <dgm:prSet/>
      <dgm:spPr/>
      <dgm:t>
        <a:bodyPr/>
        <a:lstStyle/>
        <a:p>
          <a:endParaRPr lang="ru-RU" sz="2000"/>
        </a:p>
      </dgm:t>
    </dgm:pt>
    <dgm:pt modelId="{3BF43B4D-737D-4A78-A31E-A4B3524C6486}">
      <dgm:prSet phldrT="[Текст]" custT="1"/>
      <dgm:spPr/>
      <dgm:t>
        <a:bodyPr/>
        <a:lstStyle/>
        <a:p>
          <a:r>
            <a:rPr lang="ru-RU" sz="3200" b="0" i="0" dirty="0"/>
            <a:t>инструментальные средства</a:t>
          </a:r>
          <a:endParaRPr lang="ru-RU" sz="3200" dirty="0"/>
        </a:p>
      </dgm:t>
    </dgm:pt>
    <dgm:pt modelId="{A8EDCE4D-A9E3-47A1-BB66-57A0ADCD38A6}" type="parTrans" cxnId="{F638043B-D092-496F-A725-CACBB0C5FEC9}">
      <dgm:prSet/>
      <dgm:spPr/>
      <dgm:t>
        <a:bodyPr/>
        <a:lstStyle/>
        <a:p>
          <a:endParaRPr lang="ru-RU" sz="2000"/>
        </a:p>
      </dgm:t>
    </dgm:pt>
    <dgm:pt modelId="{6B50F4B2-F878-4DD6-8C06-2F2C3E65D608}" type="sibTrans" cxnId="{F638043B-D092-496F-A725-CACBB0C5FEC9}">
      <dgm:prSet/>
      <dgm:spPr/>
      <dgm:t>
        <a:bodyPr/>
        <a:lstStyle/>
        <a:p>
          <a:endParaRPr lang="ru-RU" sz="2000"/>
        </a:p>
      </dgm:t>
    </dgm:pt>
    <dgm:pt modelId="{32B00849-5450-46FA-AE10-D2A612AC6531}" type="pres">
      <dgm:prSet presAssocID="{376442CB-08F1-47E4-AA87-6E0F89714E5A}" presName="diagram" presStyleCnt="0">
        <dgm:presLayoutVars>
          <dgm:dir/>
          <dgm:resizeHandles val="exact"/>
        </dgm:presLayoutVars>
      </dgm:prSet>
      <dgm:spPr/>
    </dgm:pt>
    <dgm:pt modelId="{DC2051A5-93A2-423C-9B6D-353252975CFF}" type="pres">
      <dgm:prSet presAssocID="{0E252440-EF77-4F96-834A-4C7173378C55}" presName="node" presStyleLbl="node1" presStyleIdx="0" presStyleCnt="2">
        <dgm:presLayoutVars>
          <dgm:bulletEnabled val="1"/>
        </dgm:presLayoutVars>
      </dgm:prSet>
      <dgm:spPr/>
    </dgm:pt>
    <dgm:pt modelId="{B3988D51-7704-4ECC-9746-B1915D115BD2}" type="pres">
      <dgm:prSet presAssocID="{BA72BD1A-40CC-41F1-82DF-6D45F0929CBC}" presName="sibTrans" presStyleCnt="0"/>
      <dgm:spPr/>
    </dgm:pt>
    <dgm:pt modelId="{48A302D7-40AE-4E79-BBA3-BCE433F7CF97}" type="pres">
      <dgm:prSet presAssocID="{3BF43B4D-737D-4A78-A31E-A4B3524C6486}" presName="node" presStyleLbl="node1" presStyleIdx="1" presStyleCnt="2">
        <dgm:presLayoutVars>
          <dgm:bulletEnabled val="1"/>
        </dgm:presLayoutVars>
      </dgm:prSet>
      <dgm:spPr/>
    </dgm:pt>
  </dgm:ptLst>
  <dgm:cxnLst>
    <dgm:cxn modelId="{F1ED4618-EAE6-4185-98A3-D8E7BBF2EF14}" srcId="{376442CB-08F1-47E4-AA87-6E0F89714E5A}" destId="{0E252440-EF77-4F96-834A-4C7173378C55}" srcOrd="0" destOrd="0" parTransId="{5D002308-9CB5-4256-8D52-BF9150370137}" sibTransId="{BA72BD1A-40CC-41F1-82DF-6D45F0929CBC}"/>
    <dgm:cxn modelId="{F638043B-D092-496F-A725-CACBB0C5FEC9}" srcId="{376442CB-08F1-47E4-AA87-6E0F89714E5A}" destId="{3BF43B4D-737D-4A78-A31E-A4B3524C6486}" srcOrd="1" destOrd="0" parTransId="{A8EDCE4D-A9E3-47A1-BB66-57A0ADCD38A6}" sibTransId="{6B50F4B2-F878-4DD6-8C06-2F2C3E65D608}"/>
    <dgm:cxn modelId="{D5C7AA69-F414-41EE-8369-29EC0E9672B1}" type="presOf" srcId="{3BF43B4D-737D-4A78-A31E-A4B3524C6486}" destId="{48A302D7-40AE-4E79-BBA3-BCE433F7CF97}" srcOrd="0" destOrd="0" presId="urn:microsoft.com/office/officeart/2005/8/layout/default"/>
    <dgm:cxn modelId="{C128D29A-C9CD-4066-9CB6-57FC0736AFA0}" type="presOf" srcId="{0E252440-EF77-4F96-834A-4C7173378C55}" destId="{DC2051A5-93A2-423C-9B6D-353252975CFF}" srcOrd="0" destOrd="0" presId="urn:microsoft.com/office/officeart/2005/8/layout/default"/>
    <dgm:cxn modelId="{2B475AA7-1D66-4D86-80DB-C189164F7D5F}" type="presOf" srcId="{376442CB-08F1-47E4-AA87-6E0F89714E5A}" destId="{32B00849-5450-46FA-AE10-D2A612AC6531}" srcOrd="0" destOrd="0" presId="urn:microsoft.com/office/officeart/2005/8/layout/default"/>
    <dgm:cxn modelId="{FA9038F8-6A98-4320-ADDF-8D5A2BC58531}" type="presParOf" srcId="{32B00849-5450-46FA-AE10-D2A612AC6531}" destId="{DC2051A5-93A2-423C-9B6D-353252975CFF}" srcOrd="0" destOrd="0" presId="urn:microsoft.com/office/officeart/2005/8/layout/default"/>
    <dgm:cxn modelId="{BAA43BE0-C852-47F3-BEED-D370BE15420E}" type="presParOf" srcId="{32B00849-5450-46FA-AE10-D2A612AC6531}" destId="{B3988D51-7704-4ECC-9746-B1915D115BD2}" srcOrd="1" destOrd="0" presId="urn:microsoft.com/office/officeart/2005/8/layout/default"/>
    <dgm:cxn modelId="{662FFE97-40AB-46BD-A21E-1B1272FDCABB}" type="presParOf" srcId="{32B00849-5450-46FA-AE10-D2A612AC6531}" destId="{48A302D7-40AE-4E79-BBA3-BCE433F7CF9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6442CB-08F1-47E4-AA87-6E0F89714E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E252440-EF77-4F96-834A-4C7173378C55}">
      <dgm:prSet phldrT="[Текст]"/>
      <dgm:spPr/>
      <dgm:t>
        <a:bodyPr/>
        <a:lstStyle/>
        <a:p>
          <a:r>
            <a:rPr lang="ru-RU" dirty="0"/>
            <a:t>внешние нарушители</a:t>
          </a:r>
        </a:p>
      </dgm:t>
    </dgm:pt>
    <dgm:pt modelId="{5D002308-9CB5-4256-8D52-BF9150370137}" type="parTrans" cxnId="{F1ED4618-EAE6-4185-98A3-D8E7BBF2EF14}">
      <dgm:prSet/>
      <dgm:spPr/>
      <dgm:t>
        <a:bodyPr/>
        <a:lstStyle/>
        <a:p>
          <a:endParaRPr lang="ru-RU"/>
        </a:p>
      </dgm:t>
    </dgm:pt>
    <dgm:pt modelId="{BA72BD1A-40CC-41F1-82DF-6D45F0929CBC}" type="sibTrans" cxnId="{F1ED4618-EAE6-4185-98A3-D8E7BBF2EF14}">
      <dgm:prSet/>
      <dgm:spPr/>
      <dgm:t>
        <a:bodyPr/>
        <a:lstStyle/>
        <a:p>
          <a:endParaRPr lang="ru-RU"/>
        </a:p>
      </dgm:t>
    </dgm:pt>
    <dgm:pt modelId="{3BF43B4D-737D-4A78-A31E-A4B3524C6486}">
      <dgm:prSet phldrT="[Текст]"/>
      <dgm:spPr/>
      <dgm:t>
        <a:bodyPr/>
        <a:lstStyle/>
        <a:p>
          <a:r>
            <a:rPr lang="ru-RU" dirty="0"/>
            <a:t>внутренние нарушители</a:t>
          </a:r>
        </a:p>
      </dgm:t>
    </dgm:pt>
    <dgm:pt modelId="{A8EDCE4D-A9E3-47A1-BB66-57A0ADCD38A6}" type="parTrans" cxnId="{F638043B-D092-496F-A725-CACBB0C5FEC9}">
      <dgm:prSet/>
      <dgm:spPr/>
      <dgm:t>
        <a:bodyPr/>
        <a:lstStyle/>
        <a:p>
          <a:endParaRPr lang="ru-RU"/>
        </a:p>
      </dgm:t>
    </dgm:pt>
    <dgm:pt modelId="{6B50F4B2-F878-4DD6-8C06-2F2C3E65D608}" type="sibTrans" cxnId="{F638043B-D092-496F-A725-CACBB0C5FEC9}">
      <dgm:prSet/>
      <dgm:spPr/>
      <dgm:t>
        <a:bodyPr/>
        <a:lstStyle/>
        <a:p>
          <a:endParaRPr lang="ru-RU"/>
        </a:p>
      </dgm:t>
    </dgm:pt>
    <dgm:pt modelId="{32B00849-5450-46FA-AE10-D2A612AC6531}" type="pres">
      <dgm:prSet presAssocID="{376442CB-08F1-47E4-AA87-6E0F89714E5A}" presName="diagram" presStyleCnt="0">
        <dgm:presLayoutVars>
          <dgm:dir/>
          <dgm:resizeHandles val="exact"/>
        </dgm:presLayoutVars>
      </dgm:prSet>
      <dgm:spPr/>
    </dgm:pt>
    <dgm:pt modelId="{DC2051A5-93A2-423C-9B6D-353252975CFF}" type="pres">
      <dgm:prSet presAssocID="{0E252440-EF77-4F96-834A-4C7173378C55}" presName="node" presStyleLbl="node1" presStyleIdx="0" presStyleCnt="2">
        <dgm:presLayoutVars>
          <dgm:bulletEnabled val="1"/>
        </dgm:presLayoutVars>
      </dgm:prSet>
      <dgm:spPr/>
    </dgm:pt>
    <dgm:pt modelId="{B3988D51-7704-4ECC-9746-B1915D115BD2}" type="pres">
      <dgm:prSet presAssocID="{BA72BD1A-40CC-41F1-82DF-6D45F0929CBC}" presName="sibTrans" presStyleCnt="0"/>
      <dgm:spPr/>
    </dgm:pt>
    <dgm:pt modelId="{48A302D7-40AE-4E79-BBA3-BCE433F7CF97}" type="pres">
      <dgm:prSet presAssocID="{3BF43B4D-737D-4A78-A31E-A4B3524C6486}" presName="node" presStyleLbl="node1" presStyleIdx="1" presStyleCnt="2">
        <dgm:presLayoutVars>
          <dgm:bulletEnabled val="1"/>
        </dgm:presLayoutVars>
      </dgm:prSet>
      <dgm:spPr/>
    </dgm:pt>
  </dgm:ptLst>
  <dgm:cxnLst>
    <dgm:cxn modelId="{F1ED4618-EAE6-4185-98A3-D8E7BBF2EF14}" srcId="{376442CB-08F1-47E4-AA87-6E0F89714E5A}" destId="{0E252440-EF77-4F96-834A-4C7173378C55}" srcOrd="0" destOrd="0" parTransId="{5D002308-9CB5-4256-8D52-BF9150370137}" sibTransId="{BA72BD1A-40CC-41F1-82DF-6D45F0929CBC}"/>
    <dgm:cxn modelId="{F638043B-D092-496F-A725-CACBB0C5FEC9}" srcId="{376442CB-08F1-47E4-AA87-6E0F89714E5A}" destId="{3BF43B4D-737D-4A78-A31E-A4B3524C6486}" srcOrd="1" destOrd="0" parTransId="{A8EDCE4D-A9E3-47A1-BB66-57A0ADCD38A6}" sibTransId="{6B50F4B2-F878-4DD6-8C06-2F2C3E65D608}"/>
    <dgm:cxn modelId="{D5C7AA69-F414-41EE-8369-29EC0E9672B1}" type="presOf" srcId="{3BF43B4D-737D-4A78-A31E-A4B3524C6486}" destId="{48A302D7-40AE-4E79-BBA3-BCE433F7CF97}" srcOrd="0" destOrd="0" presId="urn:microsoft.com/office/officeart/2005/8/layout/default"/>
    <dgm:cxn modelId="{C128D29A-C9CD-4066-9CB6-57FC0736AFA0}" type="presOf" srcId="{0E252440-EF77-4F96-834A-4C7173378C55}" destId="{DC2051A5-93A2-423C-9B6D-353252975CFF}" srcOrd="0" destOrd="0" presId="urn:microsoft.com/office/officeart/2005/8/layout/default"/>
    <dgm:cxn modelId="{2B475AA7-1D66-4D86-80DB-C189164F7D5F}" type="presOf" srcId="{376442CB-08F1-47E4-AA87-6E0F89714E5A}" destId="{32B00849-5450-46FA-AE10-D2A612AC6531}" srcOrd="0" destOrd="0" presId="urn:microsoft.com/office/officeart/2005/8/layout/default"/>
    <dgm:cxn modelId="{FA9038F8-6A98-4320-ADDF-8D5A2BC58531}" type="presParOf" srcId="{32B00849-5450-46FA-AE10-D2A612AC6531}" destId="{DC2051A5-93A2-423C-9B6D-353252975CFF}" srcOrd="0" destOrd="0" presId="urn:microsoft.com/office/officeart/2005/8/layout/default"/>
    <dgm:cxn modelId="{BAA43BE0-C852-47F3-BEED-D370BE15420E}" type="presParOf" srcId="{32B00849-5450-46FA-AE10-D2A612AC6531}" destId="{B3988D51-7704-4ECC-9746-B1915D115BD2}" srcOrd="1" destOrd="0" presId="urn:microsoft.com/office/officeart/2005/8/layout/default"/>
    <dgm:cxn modelId="{662FFE97-40AB-46BD-A21E-1B1272FDCABB}" type="presParOf" srcId="{32B00849-5450-46FA-AE10-D2A612AC6531}" destId="{48A302D7-40AE-4E79-BBA3-BCE433F7CF9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10142-21D7-4C2C-846F-67270C1579BB}">
      <dsp:nvSpPr>
        <dsp:cNvPr id="0" name=""/>
        <dsp:cNvSpPr/>
      </dsp:nvSpPr>
      <dsp:spPr>
        <a:xfrm>
          <a:off x="0" y="1227409"/>
          <a:ext cx="8471042" cy="160918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3BADD-4C72-4774-8A12-B8227FBF166E}">
      <dsp:nvSpPr>
        <dsp:cNvPr id="0" name=""/>
        <dsp:cNvSpPr/>
      </dsp:nvSpPr>
      <dsp:spPr>
        <a:xfrm>
          <a:off x="651" y="0"/>
          <a:ext cx="104419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Начало разработки,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апрель 2013</a:t>
          </a:r>
        </a:p>
      </dsp:txBody>
      <dsp:txXfrm>
        <a:off x="651" y="0"/>
        <a:ext cx="1044196" cy="1625600"/>
      </dsp:txXfrm>
    </dsp:sp>
    <dsp:sp modelId="{10D6BB6D-8E4C-4487-9E8E-24A2A06DA9FC}">
      <dsp:nvSpPr>
        <dsp:cNvPr id="0" name=""/>
        <dsp:cNvSpPr/>
      </dsp:nvSpPr>
      <dsp:spPr>
        <a:xfrm>
          <a:off x="319549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195B8-9A49-43FB-949C-001C40FC903A}">
      <dsp:nvSpPr>
        <dsp:cNvPr id="0" name=""/>
        <dsp:cNvSpPr/>
      </dsp:nvSpPr>
      <dsp:spPr>
        <a:xfrm>
          <a:off x="1097057" y="2438399"/>
          <a:ext cx="104419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Проект первой редакции,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август 2013</a:t>
          </a:r>
        </a:p>
      </dsp:txBody>
      <dsp:txXfrm>
        <a:off x="1097057" y="2438399"/>
        <a:ext cx="1044196" cy="1625600"/>
      </dsp:txXfrm>
    </dsp:sp>
    <dsp:sp modelId="{AA14A983-16F2-4792-AA3E-04ED489BE4AD}">
      <dsp:nvSpPr>
        <dsp:cNvPr id="0" name=""/>
        <dsp:cNvSpPr/>
      </dsp:nvSpPr>
      <dsp:spPr>
        <a:xfrm>
          <a:off x="1415956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5B507-2EDD-428D-8E0D-9892FE5CF3A0}">
      <dsp:nvSpPr>
        <dsp:cNvPr id="0" name=""/>
        <dsp:cNvSpPr/>
      </dsp:nvSpPr>
      <dsp:spPr>
        <a:xfrm>
          <a:off x="2193464" y="0"/>
          <a:ext cx="104419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Окончательная редакция,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май 2014</a:t>
          </a:r>
        </a:p>
      </dsp:txBody>
      <dsp:txXfrm>
        <a:off x="2193464" y="0"/>
        <a:ext cx="1044196" cy="1625600"/>
      </dsp:txXfrm>
    </dsp:sp>
    <dsp:sp modelId="{D9EDFCD5-9442-4EE2-9229-6A2A565A8CDE}">
      <dsp:nvSpPr>
        <dsp:cNvPr id="0" name=""/>
        <dsp:cNvSpPr/>
      </dsp:nvSpPr>
      <dsp:spPr>
        <a:xfrm>
          <a:off x="2512362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C516-2F20-4D46-B7F8-278FA5B4457D}">
      <dsp:nvSpPr>
        <dsp:cNvPr id="0" name=""/>
        <dsp:cNvSpPr/>
      </dsp:nvSpPr>
      <dsp:spPr>
        <a:xfrm>
          <a:off x="3289870" y="2438399"/>
          <a:ext cx="104419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Уточненная окончательная редакция,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сентябрь 2015</a:t>
          </a:r>
        </a:p>
      </dsp:txBody>
      <dsp:txXfrm>
        <a:off x="3289870" y="2438399"/>
        <a:ext cx="1044196" cy="1625600"/>
      </dsp:txXfrm>
    </dsp:sp>
    <dsp:sp modelId="{0D330022-D743-457E-9D2B-FBBEB107976E}">
      <dsp:nvSpPr>
        <dsp:cNvPr id="0" name=""/>
        <dsp:cNvSpPr/>
      </dsp:nvSpPr>
      <dsp:spPr>
        <a:xfrm>
          <a:off x="3608768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16F2-FDD7-41DB-AB8F-D4F4D94AFD29}">
      <dsp:nvSpPr>
        <dsp:cNvPr id="0" name=""/>
        <dsp:cNvSpPr/>
      </dsp:nvSpPr>
      <dsp:spPr>
        <a:xfrm>
          <a:off x="4386277" y="0"/>
          <a:ext cx="104419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Утверждение в </a:t>
          </a:r>
          <a:r>
            <a:rPr lang="ru-RU" sz="1000" kern="1200" dirty="0" err="1"/>
            <a:t>Росстандарте</a:t>
          </a:r>
          <a:r>
            <a:rPr lang="ru-RU" sz="1000" kern="1200" dirty="0"/>
            <a:t>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май 2016</a:t>
          </a:r>
        </a:p>
      </dsp:txBody>
      <dsp:txXfrm>
        <a:off x="4386277" y="0"/>
        <a:ext cx="1044196" cy="1625600"/>
      </dsp:txXfrm>
    </dsp:sp>
    <dsp:sp modelId="{1C5C6DB0-5129-4D47-A975-EDDEB058AC80}">
      <dsp:nvSpPr>
        <dsp:cNvPr id="0" name=""/>
        <dsp:cNvSpPr/>
      </dsp:nvSpPr>
      <dsp:spPr>
        <a:xfrm>
          <a:off x="4705175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33B17-CA86-4773-B38E-957CCE26914D}">
      <dsp:nvSpPr>
        <dsp:cNvPr id="0" name=""/>
        <dsp:cNvSpPr/>
      </dsp:nvSpPr>
      <dsp:spPr>
        <a:xfrm>
          <a:off x="5482683" y="2438399"/>
          <a:ext cx="104419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Вступил в силу,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июнь 2017</a:t>
          </a:r>
        </a:p>
      </dsp:txBody>
      <dsp:txXfrm>
        <a:off x="5482683" y="2438399"/>
        <a:ext cx="1044196" cy="1625600"/>
      </dsp:txXfrm>
    </dsp:sp>
    <dsp:sp modelId="{3A197D24-1FA2-4A9A-AA57-B4606870A7BD}">
      <dsp:nvSpPr>
        <dsp:cNvPr id="0" name=""/>
        <dsp:cNvSpPr/>
      </dsp:nvSpPr>
      <dsp:spPr>
        <a:xfrm>
          <a:off x="5801581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83ADD-208E-4E06-91C4-070874060628}">
      <dsp:nvSpPr>
        <dsp:cNvPr id="0" name=""/>
        <dsp:cNvSpPr/>
      </dsp:nvSpPr>
      <dsp:spPr>
        <a:xfrm>
          <a:off x="6579089" y="0"/>
          <a:ext cx="1044196" cy="162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 dirty="0"/>
            <a:t>Переиздание, октябрь 2018</a:t>
          </a:r>
        </a:p>
      </dsp:txBody>
      <dsp:txXfrm>
        <a:off x="6579089" y="0"/>
        <a:ext cx="1044196" cy="1625600"/>
      </dsp:txXfrm>
    </dsp:sp>
    <dsp:sp modelId="{E3FFD257-49DA-4D05-A470-E7EF25119526}">
      <dsp:nvSpPr>
        <dsp:cNvPr id="0" name=""/>
        <dsp:cNvSpPr/>
      </dsp:nvSpPr>
      <dsp:spPr>
        <a:xfrm>
          <a:off x="6897988" y="1828800"/>
          <a:ext cx="406400" cy="406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0E2BF5-BCDD-4EC0-9AB9-D0DD35557563}">
      <dsp:nvSpPr>
        <dsp:cNvPr id="0" name=""/>
        <dsp:cNvSpPr/>
      </dsp:nvSpPr>
      <dsp:spPr>
        <a:xfrm>
          <a:off x="237183" y="915"/>
          <a:ext cx="3179319" cy="862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Разработчики и производители программного обеспечения</a:t>
          </a:r>
        </a:p>
      </dsp:txBody>
      <dsp:txXfrm>
        <a:off x="262454" y="26186"/>
        <a:ext cx="3128777" cy="812278"/>
      </dsp:txXfrm>
    </dsp:sp>
    <dsp:sp modelId="{CFEA089C-D161-4F4D-A7A5-D9E503144856}">
      <dsp:nvSpPr>
        <dsp:cNvPr id="0" name=""/>
        <dsp:cNvSpPr/>
      </dsp:nvSpPr>
      <dsp:spPr>
        <a:xfrm>
          <a:off x="555115" y="863735"/>
          <a:ext cx="317931" cy="469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9456"/>
              </a:lnTo>
              <a:lnTo>
                <a:pt x="317931" y="4694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D5CBE-2806-4BB5-A53C-9120F7DE4341}">
      <dsp:nvSpPr>
        <dsp:cNvPr id="0" name=""/>
        <dsp:cNvSpPr/>
      </dsp:nvSpPr>
      <dsp:spPr>
        <a:xfrm>
          <a:off x="873047" y="1079440"/>
          <a:ext cx="1660645" cy="5075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Являются основной аудиторией</a:t>
          </a:r>
        </a:p>
      </dsp:txBody>
      <dsp:txXfrm>
        <a:off x="887911" y="1094304"/>
        <a:ext cx="1630917" cy="477774"/>
      </dsp:txXfrm>
    </dsp:sp>
    <dsp:sp modelId="{80918CAC-DF0F-4D4B-964D-BEA7FE0EDC7E}">
      <dsp:nvSpPr>
        <dsp:cNvPr id="0" name=""/>
        <dsp:cNvSpPr/>
      </dsp:nvSpPr>
      <dsp:spPr>
        <a:xfrm>
          <a:off x="555115" y="863735"/>
          <a:ext cx="317931" cy="1225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5761"/>
              </a:lnTo>
              <a:lnTo>
                <a:pt x="317931" y="12257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E9BA4-50C2-4A45-A421-9BB86F11E7B4}">
      <dsp:nvSpPr>
        <dsp:cNvPr id="0" name=""/>
        <dsp:cNvSpPr/>
      </dsp:nvSpPr>
      <dsp:spPr>
        <a:xfrm>
          <a:off x="873047" y="1802647"/>
          <a:ext cx="2264937" cy="5736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 стандарте представлены требования к реализации мер и свидетельствам</a:t>
          </a:r>
        </a:p>
      </dsp:txBody>
      <dsp:txXfrm>
        <a:off x="889850" y="1819450"/>
        <a:ext cx="2231331" cy="540091"/>
      </dsp:txXfrm>
    </dsp:sp>
    <dsp:sp modelId="{4D946840-8428-4DE2-B447-19FE456A0BAD}">
      <dsp:nvSpPr>
        <dsp:cNvPr id="0" name=""/>
        <dsp:cNvSpPr/>
      </dsp:nvSpPr>
      <dsp:spPr>
        <a:xfrm>
          <a:off x="555115" y="863735"/>
          <a:ext cx="317931" cy="20416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1686"/>
              </a:lnTo>
              <a:lnTo>
                <a:pt x="317931" y="204168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858DC-4299-4052-BB93-272674FE95F1}">
      <dsp:nvSpPr>
        <dsp:cNvPr id="0" name=""/>
        <dsp:cNvSpPr/>
      </dsp:nvSpPr>
      <dsp:spPr>
        <a:xfrm>
          <a:off x="873047" y="2592050"/>
          <a:ext cx="2645558" cy="6267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Дополнительно документ может использоваться для декларации соответствия</a:t>
          </a:r>
        </a:p>
      </dsp:txBody>
      <dsp:txXfrm>
        <a:off x="891404" y="2610407"/>
        <a:ext cx="2608844" cy="590029"/>
      </dsp:txXfrm>
    </dsp:sp>
    <dsp:sp modelId="{1C7637FB-3382-49E0-9427-AE01546A1253}">
      <dsp:nvSpPr>
        <dsp:cNvPr id="0" name=""/>
        <dsp:cNvSpPr/>
      </dsp:nvSpPr>
      <dsp:spPr>
        <a:xfrm>
          <a:off x="3847913" y="915"/>
          <a:ext cx="1725640" cy="862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Оценщики</a:t>
          </a:r>
        </a:p>
      </dsp:txBody>
      <dsp:txXfrm>
        <a:off x="3873184" y="26186"/>
        <a:ext cx="1675098" cy="812278"/>
      </dsp:txXfrm>
    </dsp:sp>
    <dsp:sp modelId="{4C61DB3E-137A-4F03-970E-80330DD72C62}">
      <dsp:nvSpPr>
        <dsp:cNvPr id="0" name=""/>
        <dsp:cNvSpPr/>
      </dsp:nvSpPr>
      <dsp:spPr>
        <a:xfrm>
          <a:off x="4020477" y="863735"/>
          <a:ext cx="172564" cy="495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534"/>
              </a:lnTo>
              <a:lnTo>
                <a:pt x="172564" y="4955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9F2D0-5F3C-4F19-A4FB-44D7162ED781}">
      <dsp:nvSpPr>
        <dsp:cNvPr id="0" name=""/>
        <dsp:cNvSpPr/>
      </dsp:nvSpPr>
      <dsp:spPr>
        <a:xfrm>
          <a:off x="4193041" y="1079440"/>
          <a:ext cx="2340644" cy="5596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Органы по сертификации, аккредитованные испытательные лаборатории</a:t>
          </a:r>
        </a:p>
      </dsp:txBody>
      <dsp:txXfrm>
        <a:off x="4209433" y="1095832"/>
        <a:ext cx="2307860" cy="526875"/>
      </dsp:txXfrm>
    </dsp:sp>
    <dsp:sp modelId="{63427CA0-23EA-4C49-B868-4F162F078001}">
      <dsp:nvSpPr>
        <dsp:cNvPr id="0" name=""/>
        <dsp:cNvSpPr/>
      </dsp:nvSpPr>
      <dsp:spPr>
        <a:xfrm>
          <a:off x="4020477" y="863735"/>
          <a:ext cx="172564" cy="1217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22"/>
              </a:lnTo>
              <a:lnTo>
                <a:pt x="172564" y="121792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32ECD-B264-4065-A1D6-1A91E5218715}">
      <dsp:nvSpPr>
        <dsp:cNvPr id="0" name=""/>
        <dsp:cNvSpPr/>
      </dsp:nvSpPr>
      <dsp:spPr>
        <a:xfrm>
          <a:off x="4193041" y="1854805"/>
          <a:ext cx="2540763" cy="4537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Не является основной аудиторией</a:t>
          </a:r>
        </a:p>
      </dsp:txBody>
      <dsp:txXfrm>
        <a:off x="4206330" y="1868094"/>
        <a:ext cx="2514185" cy="427127"/>
      </dsp:txXfrm>
    </dsp:sp>
    <dsp:sp modelId="{B310CF2F-6834-44C6-8A6D-E945527BA275}">
      <dsp:nvSpPr>
        <dsp:cNvPr id="0" name=""/>
        <dsp:cNvSpPr/>
      </dsp:nvSpPr>
      <dsp:spPr>
        <a:xfrm>
          <a:off x="4020477" y="863735"/>
          <a:ext cx="172564" cy="1864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99"/>
              </a:lnTo>
              <a:lnTo>
                <a:pt x="172564" y="18648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E3BF2-1964-49D1-BD1C-60897AA7F2AB}">
      <dsp:nvSpPr>
        <dsp:cNvPr id="0" name=""/>
        <dsp:cNvSpPr/>
      </dsp:nvSpPr>
      <dsp:spPr>
        <a:xfrm>
          <a:off x="4193041" y="2524215"/>
          <a:ext cx="3036270" cy="4088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 стандарте представлены требования к свидетельствам</a:t>
          </a:r>
        </a:p>
      </dsp:txBody>
      <dsp:txXfrm>
        <a:off x="4205015" y="2536189"/>
        <a:ext cx="3012322" cy="384890"/>
      </dsp:txXfrm>
    </dsp:sp>
    <dsp:sp modelId="{E1AB6FBC-7169-4469-96BD-D86E686AF672}">
      <dsp:nvSpPr>
        <dsp:cNvPr id="0" name=""/>
        <dsp:cNvSpPr/>
      </dsp:nvSpPr>
      <dsp:spPr>
        <a:xfrm>
          <a:off x="4020477" y="863735"/>
          <a:ext cx="172564" cy="2504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4546"/>
              </a:lnTo>
              <a:lnTo>
                <a:pt x="172564" y="2504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DA325-833D-4531-8C1F-3C9FEEB0C936}">
      <dsp:nvSpPr>
        <dsp:cNvPr id="0" name=""/>
        <dsp:cNvSpPr/>
      </dsp:nvSpPr>
      <dsp:spPr>
        <a:xfrm>
          <a:off x="4193041" y="3148759"/>
          <a:ext cx="3354161" cy="439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В стандарте не предъявляются требования к действиям оценщиков</a:t>
          </a:r>
        </a:p>
      </dsp:txBody>
      <dsp:txXfrm>
        <a:off x="4205900" y="3161618"/>
        <a:ext cx="3328443" cy="413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CFBFE-B8E5-473A-AE82-8546E62456F7}">
      <dsp:nvSpPr>
        <dsp:cNvPr id="0" name=""/>
        <dsp:cNvSpPr/>
      </dsp:nvSpPr>
      <dsp:spPr>
        <a:xfrm>
          <a:off x="0" y="2"/>
          <a:ext cx="2452071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Общие меры</a:t>
          </a:r>
        </a:p>
      </dsp:txBody>
      <dsp:txXfrm>
        <a:off x="29271" y="29273"/>
        <a:ext cx="2393529" cy="541083"/>
      </dsp:txXfrm>
    </dsp:sp>
    <dsp:sp modelId="{6A57E2EC-6B0C-488E-8BC8-C838E4B1A507}">
      <dsp:nvSpPr>
        <dsp:cNvPr id="0" name=""/>
        <dsp:cNvSpPr/>
      </dsp:nvSpPr>
      <dsp:spPr>
        <a:xfrm>
          <a:off x="0" y="602393"/>
          <a:ext cx="8349466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09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содержатся в 4 разделе</a:t>
          </a:r>
        </a:p>
      </dsp:txBody>
      <dsp:txXfrm>
        <a:off x="0" y="602393"/>
        <a:ext cx="8349466" cy="414000"/>
      </dsp:txXfrm>
    </dsp:sp>
    <dsp:sp modelId="{DFCB672C-BAF5-4089-9E3D-808EFA5A6BC3}">
      <dsp:nvSpPr>
        <dsp:cNvPr id="0" name=""/>
        <dsp:cNvSpPr/>
      </dsp:nvSpPr>
      <dsp:spPr>
        <a:xfrm>
          <a:off x="0" y="1013621"/>
          <a:ext cx="2452071" cy="5996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Технические меры</a:t>
          </a:r>
        </a:p>
      </dsp:txBody>
      <dsp:txXfrm>
        <a:off x="29271" y="1042892"/>
        <a:ext cx="2393529" cy="541083"/>
      </dsp:txXfrm>
    </dsp:sp>
    <dsp:sp modelId="{316F1713-DD6A-4805-816D-11B2B923B34B}">
      <dsp:nvSpPr>
        <dsp:cNvPr id="0" name=""/>
        <dsp:cNvSpPr/>
      </dsp:nvSpPr>
      <dsp:spPr>
        <a:xfrm>
          <a:off x="0" y="1616018"/>
          <a:ext cx="8349466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096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содержатся в </a:t>
          </a:r>
          <a:r>
            <a:rPr lang="ru-RU" sz="1700" kern="1200"/>
            <a:t>5 разделе</a:t>
          </a:r>
          <a:endParaRPr lang="ru-RU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для соответствия ГОСТ должны быть реализованы все меры из раздела 5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700" kern="1200" dirty="0"/>
            <a:t>предусмотрена возможность использования компенсирующих мер</a:t>
          </a:r>
        </a:p>
      </dsp:txBody>
      <dsp:txXfrm>
        <a:off x="0" y="1616018"/>
        <a:ext cx="8349466" cy="1319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051A5-93A2-423C-9B6D-353252975CFF}">
      <dsp:nvSpPr>
        <dsp:cNvPr id="0" name=""/>
        <dsp:cNvSpPr/>
      </dsp:nvSpPr>
      <dsp:spPr>
        <a:xfrm>
          <a:off x="926" y="19619"/>
          <a:ext cx="3612166" cy="2167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/>
            <a:t>лица (нарушители)</a:t>
          </a:r>
          <a:endParaRPr lang="ru-RU" sz="3200" kern="1200" dirty="0"/>
        </a:p>
      </dsp:txBody>
      <dsp:txXfrm>
        <a:off x="926" y="19619"/>
        <a:ext cx="3612166" cy="2167300"/>
      </dsp:txXfrm>
    </dsp:sp>
    <dsp:sp modelId="{48A302D7-40AE-4E79-BBA3-BCE433F7CF97}">
      <dsp:nvSpPr>
        <dsp:cNvPr id="0" name=""/>
        <dsp:cNvSpPr/>
      </dsp:nvSpPr>
      <dsp:spPr>
        <a:xfrm>
          <a:off x="3974309" y="19619"/>
          <a:ext cx="3612166" cy="21673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i="0" kern="1200" dirty="0"/>
            <a:t>инструментальные средства</a:t>
          </a:r>
          <a:endParaRPr lang="ru-RU" sz="3200" kern="1200" dirty="0"/>
        </a:p>
      </dsp:txBody>
      <dsp:txXfrm>
        <a:off x="3974309" y="19619"/>
        <a:ext cx="3612166" cy="2167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051A5-93A2-423C-9B6D-353252975CFF}">
      <dsp:nvSpPr>
        <dsp:cNvPr id="0" name=""/>
        <dsp:cNvSpPr/>
      </dsp:nvSpPr>
      <dsp:spPr>
        <a:xfrm>
          <a:off x="744" y="2326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внешние нарушители</a:t>
          </a:r>
        </a:p>
      </dsp:txBody>
      <dsp:txXfrm>
        <a:off x="744" y="232624"/>
        <a:ext cx="2902148" cy="1741289"/>
      </dsp:txXfrm>
    </dsp:sp>
    <dsp:sp modelId="{48A302D7-40AE-4E79-BBA3-BCE433F7CF97}">
      <dsp:nvSpPr>
        <dsp:cNvPr id="0" name=""/>
        <dsp:cNvSpPr/>
      </dsp:nvSpPr>
      <dsp:spPr>
        <a:xfrm>
          <a:off x="3193107" y="232624"/>
          <a:ext cx="2902148" cy="17412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/>
            <a:t>внутренние нарушители</a:t>
          </a:r>
        </a:p>
      </dsp:txBody>
      <dsp:txXfrm>
        <a:off x="3193107" y="232624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 лица (нарушители), осуществляющие преднамеренные или непреднамеренные действия, направленные на внедрение в ПО уязвимостей программы или нарушение конфиденциальности информации, потенциально способствующей выявлению недостатков ПО и уязвимостей программы;</a:t>
            </a:r>
            <a:b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b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ru-R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just" fontAlgn="base"/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 инструментальные средства, применяемые при разработке ПО, алгоритм работы которых может стать причиной внедрения в ПО уязвимостей программы.</a:t>
            </a:r>
            <a:b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b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ru-R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just" fontAlgn="base"/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Примечание - К инструментальным средствам относятся, например, трансляторы, компиляторы, прикладные программы, используемые для проектирования и документирования, редакторы исходного кода программ, отладчики, интегрированные среды разработки.</a:t>
            </a:r>
          </a:p>
          <a:p>
            <a:endParaRPr lang="en-US" dirty="0"/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Непреднамеренные угрозы безопасности информации при разработке ПО возникают из-за неосторожности или неквалифицированных действий работников разработчика ПО и связаны с недостаточной осведомленностью работников в области защиты информации и разработки безопасного ПО.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86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07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5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r>
              <a:rPr lang="ru-RU" dirty="0"/>
              <a:t>- внешние нарушители - лица, не имеющие доступа к среде разработки ПО и реализующие угрозы безопасности информации из выделенных (ведомственных, корпоративных) сетей связи, внешних сетей связи общего пользования;</a:t>
            </a:r>
          </a:p>
          <a:p>
            <a:pPr algn="just" fontAlgn="base"/>
            <a:endParaRPr lang="ru-RU" dirty="0"/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- внутренние нарушители - лица, имеющие постоянный или разовый доступ к среде разработки ПО.</a:t>
            </a:r>
          </a:p>
          <a:p>
            <a:pPr algn="just" fontAlgn="base"/>
            <a:endParaRPr lang="ru-RU" dirty="0"/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Внутренние нарушители могут реализовывать угрозы безопасности информации при разработке ПО путем:</a:t>
            </a:r>
          </a:p>
          <a:p>
            <a:pPr algn="just" fontAlgn="base"/>
            <a:endParaRPr lang="ru-RU" dirty="0"/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- влияния на процессы жизненного цикла ПО;</a:t>
            </a:r>
          </a:p>
          <a:p>
            <a:pPr algn="just" fontAlgn="base"/>
            <a:endParaRPr lang="ru-RU" dirty="0"/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- осуществления преднамеренных или непреднамеренных действий в отношении отдельных объектов среды разработки ПО, в том числе элементов конфигурации, выполняя санкционированный доступ;</a:t>
            </a:r>
          </a:p>
          <a:p>
            <a:pPr algn="just" fontAlgn="base"/>
            <a:endParaRPr lang="ru-RU" dirty="0"/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- осуществления преднамеренных действий в отношении отдельных объектов среды разработки ПО, в том числе элементов конфигурации, выполняя несанкционированный доступ.</a:t>
            </a:r>
          </a:p>
          <a:p>
            <a:pPr algn="just" fontAlgn="base"/>
            <a:endParaRPr lang="ru-RU" dirty="0"/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Внешние нарушители могут реализовывать угрозы безопасности информации при разработке ПО путем удаленного доступа (из внешних сетей связи общего пользования) к объектам среды разработки ПО, в том числе элементам конфигурации, выполняя несанкционированный доступ. Внешние нарушители для повышения своих возможностей по доступу к объектам среды разработки ПО могут вступать в сговор с внутренними нарушителями.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8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6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6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8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2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fontAlgn="base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2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9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178763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  <p:sldLayoutId id="2147483710" r:id="rId6"/>
    <p:sldLayoutId id="2147483711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ntd.ru/document/554787944#7D20K3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ntd.ru/document/1200135525#7D20K3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110246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Разбор стандарта о разработке безопасного программного обеспечения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4119472"/>
            <a:ext cx="6400800" cy="462905"/>
          </a:xfrm>
        </p:spPr>
        <p:txBody>
          <a:bodyPr>
            <a:normAutofit fontScale="70000" lnSpcReduction="20000"/>
          </a:bodyPr>
          <a:lstStyle/>
          <a:p>
            <a:r>
              <a:rPr lang="ru-RU" sz="2000" dirty="0"/>
              <a:t>Татьяна Маркина</a:t>
            </a:r>
            <a:endParaRPr lang="nl-NL" sz="2000" dirty="0"/>
          </a:p>
          <a:p>
            <a:r>
              <a:rPr lang="en-US" dirty="0" err="1"/>
              <a:t>markina_t</a:t>
            </a:r>
            <a:r>
              <a:rPr lang="nl-NL" dirty="0"/>
              <a:t>@</a:t>
            </a:r>
            <a:r>
              <a:rPr lang="en-US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Документы, которые должны быть в наличии, часть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4961"/>
            <a:ext cx="8409398" cy="2735493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Регламент и протоколы статического тестирования программы.</a:t>
            </a:r>
          </a:p>
          <a:p>
            <a:pPr lvl="0"/>
            <a:r>
              <a:rPr lang="ru-RU" dirty="0"/>
              <a:t>Регламент и протоколы функционального тестирования программы.</a:t>
            </a:r>
          </a:p>
          <a:p>
            <a:pPr lvl="0"/>
            <a:r>
              <a:rPr lang="ru-RU" dirty="0"/>
              <a:t>Регламент и протоколы тестирования на проникновение.</a:t>
            </a:r>
          </a:p>
          <a:p>
            <a:pPr lvl="0"/>
            <a:r>
              <a:rPr lang="ru-RU" dirty="0"/>
              <a:t>Регламент и протоколы динамического анализа кода программы.</a:t>
            </a:r>
          </a:p>
          <a:p>
            <a:pPr lvl="0"/>
            <a:r>
              <a:rPr lang="ru-RU" dirty="0"/>
              <a:t>Регламент и протоколы </a:t>
            </a:r>
            <a:r>
              <a:rPr lang="ru-RU" dirty="0" err="1"/>
              <a:t>фаззинг</a:t>
            </a:r>
            <a:r>
              <a:rPr lang="ru-RU" dirty="0"/>
              <a:t>-тестирования программы.</a:t>
            </a:r>
          </a:p>
          <a:p>
            <a:r>
              <a:rPr lang="ru-RU" dirty="0"/>
              <a:t>Регламент, протоколы и журналы поиска уязвимостей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81345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Документы, которые должны быть в наличии, часть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00046"/>
            <a:ext cx="8245012" cy="3082229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Эксплуатационная документация.</a:t>
            </a:r>
          </a:p>
          <a:p>
            <a:pPr lvl="0"/>
            <a:r>
              <a:rPr lang="ru-RU" dirty="0"/>
              <a:t>Регламент передачи ПО пользователю.</a:t>
            </a:r>
          </a:p>
          <a:p>
            <a:pPr lvl="0"/>
            <a:r>
              <a:rPr lang="ru-RU" dirty="0"/>
              <a:t>Регламент отслеживания и исправления обнаруженных ошибок ПО и уязвимостей программы.</a:t>
            </a:r>
          </a:p>
          <a:p>
            <a:pPr lvl="0"/>
            <a:r>
              <a:rPr lang="ru-RU" dirty="0"/>
              <a:t>Регламент приема и обработки сообщений от пользователей об ошибках ПО и уязвимостях программы.</a:t>
            </a:r>
          </a:p>
          <a:p>
            <a:pPr lvl="0"/>
            <a:r>
              <a:rPr lang="ru-RU" dirty="0"/>
              <a:t>Регламент доведения до пользователей информации об уязвимости программы и рекомендаций по их устранению</a:t>
            </a:r>
          </a:p>
          <a:p>
            <a:pPr lvl="0"/>
            <a:endParaRPr lang="ru-RU" dirty="0"/>
          </a:p>
          <a:p>
            <a:pPr lvl="0"/>
            <a:r>
              <a:rPr lang="ru-RU" dirty="0"/>
              <a:t>Журнал ошибок и уязвимостей программы.</a:t>
            </a:r>
          </a:p>
          <a:p>
            <a:pPr lvl="0"/>
            <a:r>
              <a:rPr lang="ru-RU" dirty="0"/>
              <a:t>Журнал регистрации изменений конфигурации ПО.</a:t>
            </a:r>
          </a:p>
          <a:p>
            <a:r>
              <a:rPr lang="ru-RU" dirty="0"/>
              <a:t>Журнал обучения сотрудников в области разработки безопасного ПО.</a:t>
            </a:r>
          </a:p>
        </p:txBody>
      </p:sp>
    </p:spTree>
    <p:extLst>
      <p:ext uri="{BB962C8B-B14F-4D97-AF65-F5344CB8AC3E}">
        <p14:creationId xmlns:p14="http://schemas.microsoft.com/office/powerpoint/2010/main" val="415573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7515546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Соответствие другим нормативным актам, стандартам и методологиям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936" y="1547813"/>
            <a:ext cx="5569960" cy="340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753214"/>
            <a:ext cx="761828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Аспекты, которые не покрывает стандарт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399124" cy="284849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Способы, меры и средства защиты конфиденциальной информации</a:t>
            </a:r>
          </a:p>
          <a:p>
            <a:pPr lvl="0"/>
            <a:r>
              <a:rPr lang="ru-RU" dirty="0"/>
              <a:t>Меры по обеспечению защиты информации в автоматизированных системах управления производственными и технологическими процессами </a:t>
            </a:r>
          </a:p>
          <a:p>
            <a:pPr lvl="0"/>
            <a:r>
              <a:rPr lang="ru-RU" dirty="0"/>
              <a:t>Угрозы безопасности информации при разработке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950167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078CF62-33C4-13BF-B6FB-D01366562C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ГОСТ Р 58412-2019</a:t>
            </a:r>
          </a:p>
          <a:p>
            <a:r>
              <a:rPr lang="ru-RU" dirty="0"/>
              <a:t>РАЗРАБОТКА БЕЗОПАСНОГО ПРОГРАММНОГО ОБЕСПЕЧЕНИЯ</a:t>
            </a:r>
          </a:p>
          <a:p>
            <a:r>
              <a:rPr lang="ru-RU" dirty="0"/>
              <a:t>Угрозы безопасности информации при разработке программного обеспечения</a:t>
            </a:r>
          </a:p>
          <a:p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УТВЕРЖДЕН И ВВЕДЕН В ДЕЙСТВИЕ </a:t>
            </a:r>
            <a:r>
              <a:rPr lang="ru-RU" b="0" i="0" u="sng" dirty="0">
                <a:effectLst/>
                <a:latin typeface="Arial" panose="020B0604020202020204" pitchFamily="34" charset="0"/>
                <a:hlinkClick r:id="rId2"/>
              </a:rPr>
              <a:t>Приказом Федерального агентства по техническому регулированию и метрологии от 21 мая 2019 г. N 204-ст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БЕЗОПАСНОГО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24285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078CF62-33C4-13BF-B6FB-D01366562C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Перечень и описание угроз безопасности информации, представленные в настоящем стандарте, могут использоваться для определения угроз безопасности, актуальных для среды разработки программного обеспечения и разрабатываемого программного обеспечения. 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разработке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99218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078CF62-33C4-13BF-B6FB-D01366562C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4.1 При реализации требований </a:t>
            </a:r>
            <a:r>
              <a:rPr lang="ru-RU" b="0" i="0" u="sng" dirty="0">
                <a:effectLst/>
                <a:latin typeface="Arial" panose="020B0604020202020204" pitchFamily="34" charset="0"/>
                <a:hlinkClick r:id="rId2"/>
              </a:rPr>
              <a:t>ГОСТ Р 56939</a:t>
            </a:r>
            <a:r>
              <a:rPr lang="ru-RU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разработчиком безопасного программного обеспечения (ПО) должен быть определен перечень мер, подлежащих реализации при его разработке в целях предотвращения появления и устранения уязвимостей программ в процессах их жизненного цикла. 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разработке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63147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разработке программного обеспечения</a:t>
            </a: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749FE7B1-1B77-FEA6-1EC1-D22776236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192671"/>
              </p:ext>
            </p:extLst>
          </p:nvPr>
        </p:nvGraphicFramePr>
        <p:xfrm>
          <a:off x="778298" y="2024001"/>
          <a:ext cx="7587403" cy="220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307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разработке программного обеспечения</a:t>
            </a: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749FE7B1-1B77-FEA6-1EC1-D227762365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617494"/>
              </p:ext>
            </p:extLst>
          </p:nvPr>
        </p:nvGraphicFramePr>
        <p:xfrm>
          <a:off x="1334530" y="2024001"/>
          <a:ext cx="6096000" cy="220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265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разработке программного обеспечения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>
            <a:normAutofit fontScale="47500" lnSpcReduction="20000"/>
          </a:bodyPr>
          <a:lstStyle/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при выполнении анализа требований к программному обеспечению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при выполнении проектирования архитектуры программы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при выполнении конструирования и комплексирования программного обеспечения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при выполнении квалификационного тестирования программного обеспечения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при выполнении инсталляции программы и поддержки приемки программного обеспечения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при решении проблем в программном обеспечении в процессе эксплуатации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в процессе менеджмента документацией и конфигурацией программы</a:t>
            </a:r>
          </a:p>
          <a:p>
            <a:pPr marL="457200" indent="-457200" algn="just" fontAlgn="base">
              <a:buFont typeface="+mj-lt"/>
              <a:buAutoNum type="arabicPeriod"/>
            </a:pP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Угрозы безопасности информации в процессе менеджмента инфраструктурой среды разработки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3847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Ключевые моменты стандарта.</a:t>
            </a:r>
          </a:p>
          <a:p>
            <a:pPr lvl="0"/>
            <a:r>
              <a:rPr lang="ru-RU" dirty="0"/>
              <a:t>Разбор предлагаемых мер по защите.</a:t>
            </a:r>
          </a:p>
          <a:p>
            <a:pPr lvl="0"/>
            <a:r>
              <a:rPr lang="ru-RU" dirty="0"/>
              <a:t>Документы, которые должны быть в наличии: список и содержание.</a:t>
            </a:r>
          </a:p>
          <a:p>
            <a:pPr lvl="0"/>
            <a:r>
              <a:rPr lang="ru-RU" dirty="0"/>
              <a:t>Соответствие другим нормативным актам, стандартам и методологиям.</a:t>
            </a:r>
          </a:p>
          <a:p>
            <a:pPr lvl="0"/>
            <a:r>
              <a:rPr lang="ru-RU" dirty="0"/>
              <a:t>Аспекты, которые не покрывает стандарт.</a:t>
            </a:r>
          </a:p>
          <a:p>
            <a:pPr lvl="0"/>
            <a:r>
              <a:rPr lang="ru-RU" dirty="0"/>
              <a:t>Аналоги в мире.</a:t>
            </a:r>
          </a:p>
        </p:txBody>
      </p:sp>
    </p:spTree>
    <p:extLst>
      <p:ext uri="{BB962C8B-B14F-4D97-AF65-F5344CB8AC3E}">
        <p14:creationId xmlns:p14="http://schemas.microsoft.com/office/powerpoint/2010/main" val="371099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выполнении анализа требований к программному обеспечению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появления уязвимостей программы вследствие ошибок, допущенных при за дании требований по безопасности, предъявляемых к создаваемому программному обеспечению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Угроза выявления уязвимостей программы вследствие раскрытия информации о требованиях по безопасности, предъявляемых к создаваемому программному обеспечению</a:t>
            </a:r>
          </a:p>
          <a:p>
            <a:pPr marL="0" indent="0" algn="just" fontAlgn="base">
              <a:buNone/>
            </a:pPr>
            <a:endParaRPr lang="ru-R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22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выполнении проектирования архитектуры программы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появления уязвимостей программы вследствие ошибок, допущенных при создании проекта архитектуры программы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выявления уязвимостей программы вследствие раскрытия информации о проекте архитектуры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792581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выполнении конструирования и комплексирования программного обеспечения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 fontScale="55000" lnSpcReduction="20000"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внедрения уязвимостей программы в исходный код программы в ходе его разработки 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внедрения уязвимостей программы путем использования заимствованных у сторонних разработчиков программного обеспечения уязвимых компонентов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внедрения уязвимостей программы из-за неверного использования инструментальных средств при разработке программного обеспечения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появления уязвимостей программы вследствие ошибок, допущенных в эксплуатационных документах в ходе осуществления их разработки и хранения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выявления уязвимостей программы вследствие раскрытия исходного кода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2968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выполнении квалификационного тестирования программного обеспечения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 fontScale="77500" lnSpcReduction="20000"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Угроза появления уязвимостей вследствие изменения тестовой документации с целью сокрытия уязвимостей программы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выявления уязвимостей вследствие раскрытия информации о тестировании программного обеспечения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Угроза появления уязвимостей программы вследствие совершения ошибок при выполнении тестирования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90104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выполнении инсталляции программы и поддержки приемки программного обеспечения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внедрения уязвимостей в программу в процессе ее поставки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появления уязвимостей программы вследствие модификации эксплуатационных документов при их передаче пользователю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внедрения уязвимостей в обновления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193354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при решении проблем в программном обеспечении в процессе эксплуатации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</a:t>
            </a:r>
            <a:r>
              <a:rPr lang="ru-RU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неисправления</a:t>
            </a: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обнаруженных уязвимостей программы</a:t>
            </a:r>
          </a:p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Угроза выявления уязвимостей вследствие раскрытия информации об ошибках программного обеспечения и уязвимостях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931640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в процессе менеджмента документацией и конфигурацией программы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Угроза внедрения в программу уязвимостей при управлении конфигурацией про </a:t>
            </a:r>
            <a:r>
              <a:rPr lang="ru-RU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граммного</a:t>
            </a:r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обеспечения</a:t>
            </a:r>
          </a:p>
          <a:p>
            <a:pPr algn="just" fontAlgn="base"/>
            <a:endParaRPr lang="ru-R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174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Угрозы безопасности информации в процессе менеджмента инфраструктурой среды разработки программного обеспечения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/>
          </a:bodyPr>
          <a:lstStyle/>
          <a:p>
            <a:pPr algn="just" fontAlgn="base"/>
            <a:endParaRPr lang="ru-R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18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DEAA502-F5A7-E413-9555-AAB0D05BB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455DD33-8947-7D09-4527-C26199EF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 Угрозы безопасности информации в процессе менеджмента людскими ресурсами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5B5CE64-6F86-9FFF-9A2A-A5F38997D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23247"/>
            <a:ext cx="7566212" cy="2371376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Угроза появления уязвимостей программы вследствие совершения разработчиком программного обеспечения ошибок при обучении своих работников в области разработки без опасного программного обеспечения</a:t>
            </a:r>
          </a:p>
          <a:p>
            <a:pPr marL="0" indent="0" algn="just" fontAlgn="base">
              <a:buNone/>
            </a:pPr>
            <a:endParaRPr lang="ru-R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6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Аналоги в мире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7464175" cy="2848490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Trustworthy Computing (TWC) Initiative</a:t>
            </a:r>
            <a:endParaRPr lang="ru-RU" dirty="0"/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50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2" y="997421"/>
            <a:ext cx="7322667" cy="148896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0000"/>
                </a:solidFill>
              </a:rPr>
              <a:t>ГОСТ Р 56939-2016 «Защита информации. Разработка безопасного программного обеспечения. Общие требования»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6801294" cy="1652588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АО «НПО «ЭШЕЛОН»</a:t>
            </a:r>
          </a:p>
          <a:p>
            <a:r>
              <a:rPr lang="ru-RU" dirty="0">
                <a:solidFill>
                  <a:srgbClr val="000000"/>
                </a:solidFill>
              </a:rPr>
              <a:t>Согласно Приказу РОССТАНДАРТ от 01.06.2016 №458-ст </a:t>
            </a:r>
          </a:p>
          <a:p>
            <a:r>
              <a:rPr lang="ru-RU" dirty="0">
                <a:solidFill>
                  <a:srgbClr val="000000"/>
                </a:solidFill>
              </a:rPr>
              <a:t>Утвержден для добровольного использования.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Аналоги в мире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7464175" cy="284849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Классификация угроз и атак (STRIDE)</a:t>
            </a:r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094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Аналоги в мире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7464175" cy="2848490"/>
          </a:xfrm>
        </p:spPr>
        <p:txBody>
          <a:bodyPr>
            <a:normAutofit/>
          </a:bodyPr>
          <a:lstStyle/>
          <a:p>
            <a:r>
              <a:rPr lang="ru-RU" dirty="0"/>
              <a:t>Оценка атак на программное обеспечение (DREAD)</a:t>
            </a:r>
          </a:p>
          <a:p>
            <a:pPr lvl="0"/>
            <a:endParaRPr lang="ru-RU" dirty="0"/>
          </a:p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948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лекции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/>
              <a:t>Ключевые моменты стандарта.</a:t>
            </a:r>
          </a:p>
          <a:p>
            <a:pPr lvl="0"/>
            <a:r>
              <a:rPr lang="ru-RU" dirty="0"/>
              <a:t>Разбор предлагаемых мер по защите.</a:t>
            </a:r>
          </a:p>
          <a:p>
            <a:pPr lvl="0"/>
            <a:r>
              <a:rPr lang="ru-RU" dirty="0"/>
              <a:t>Документы, которые должны быть в наличии: список и содержание.</a:t>
            </a:r>
          </a:p>
          <a:p>
            <a:pPr lvl="0"/>
            <a:r>
              <a:rPr lang="ru-RU" dirty="0"/>
              <a:t>Соответствие другим нормативным актам, стандартам и методологиям.</a:t>
            </a:r>
          </a:p>
          <a:p>
            <a:pPr lvl="0"/>
            <a:r>
              <a:rPr lang="ru-RU" dirty="0"/>
              <a:t>Аспекты, которые не покрывает стандарт.</a:t>
            </a:r>
          </a:p>
          <a:p>
            <a:pPr lvl="0"/>
            <a:r>
              <a:rPr lang="ru-RU" dirty="0"/>
              <a:t>Аналоги в мире.</a:t>
            </a:r>
          </a:p>
        </p:txBody>
      </p:sp>
    </p:spTree>
    <p:extLst>
      <p:ext uri="{BB962C8B-B14F-4D97-AF65-F5344CB8AC3E}">
        <p14:creationId xmlns:p14="http://schemas.microsoft.com/office/powerpoint/2010/main" val="394694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Этапы разработки стандарта</a:t>
            </a:r>
            <a:endParaRPr lang="en-US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163805936"/>
              </p:ext>
            </p:extLst>
          </p:nvPr>
        </p:nvGraphicFramePr>
        <p:xfrm>
          <a:off x="457200" y="950716"/>
          <a:ext cx="847104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68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Целевая аудитория стандарта</a:t>
            </a:r>
            <a:endParaRPr lang="en-US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165772450"/>
              </p:ext>
            </p:extLst>
          </p:nvPr>
        </p:nvGraphicFramePr>
        <p:xfrm>
          <a:off x="1000019" y="1373697"/>
          <a:ext cx="7784386" cy="3588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66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18844" y="1841632"/>
            <a:ext cx="7988157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Как следует из самого ГОСТа, под безопасным программным обеспечением понимается «программное обеспечение, разработанное с использованием совокупности мер, направленных на предотвращение появления и устранение уязвимостей программы».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В стандарте указаны меры, которые рекомендуется реализовать на соответствующих этапах жизненного цикла программного обеспечения, перечислены в этом же ГОСТе.</a:t>
            </a:r>
            <a:endParaRPr lang="ru-RU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764911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Меры по разработке безопасного программного обеспечения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7649110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Меры по разработке безопасного программного обеспечения</a:t>
            </a:r>
            <a:endParaRPr lang="en-US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656640250"/>
              </p:ext>
            </p:extLst>
          </p:nvPr>
        </p:nvGraphicFramePr>
        <p:xfrm>
          <a:off x="486309" y="1705508"/>
          <a:ext cx="8349466" cy="293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863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Документы, которые должны быть в наличии, часть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4"/>
            <a:ext cx="8090899" cy="301031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ru-RU" dirty="0"/>
              <a:t>Политика информационной безопасности в соответствии с ИСО/МЭК 27001.</a:t>
            </a:r>
          </a:p>
          <a:p>
            <a:pPr lvl="0"/>
            <a:r>
              <a:rPr lang="ru-RU" dirty="0"/>
              <a:t>Руководство по разработке безопасного ПО.</a:t>
            </a:r>
          </a:p>
          <a:p>
            <a:pPr lvl="0"/>
            <a:r>
              <a:rPr lang="ru-RU" dirty="0"/>
              <a:t>Перечень требований по безопасности.</a:t>
            </a:r>
          </a:p>
          <a:p>
            <a:pPr lvl="0"/>
            <a:r>
              <a:rPr lang="ru-RU" dirty="0"/>
              <a:t>Модель угроз безопасности.</a:t>
            </a:r>
          </a:p>
          <a:p>
            <a:r>
              <a:rPr lang="ru-RU" dirty="0"/>
              <a:t>Программа обучения сотрудников в области разработки безопасного ПО.</a:t>
            </a:r>
          </a:p>
          <a:p>
            <a:pPr lvl="0"/>
            <a:endParaRPr lang="ru-RU" dirty="0"/>
          </a:p>
          <a:p>
            <a:r>
              <a:rPr lang="ru-RU" dirty="0"/>
              <a:t>Перечень инструментальных средств разработки ПО.</a:t>
            </a:r>
          </a:p>
          <a:p>
            <a:r>
              <a:rPr lang="ru-RU" dirty="0"/>
              <a:t>Регламент защиты инфраструктуры среды разработки ПО.</a:t>
            </a:r>
          </a:p>
          <a:p>
            <a:pPr lvl="0"/>
            <a:r>
              <a:rPr lang="ru-RU" dirty="0"/>
              <a:t>Порядок оформления исходного кода программы.</a:t>
            </a:r>
          </a:p>
          <a:p>
            <a:r>
              <a:rPr lang="ru-RU" dirty="0"/>
              <a:t>Регламент и протоколы экспертизы исходного кода программы.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65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Документы, которые должны быть в наличии, часть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84961"/>
            <a:ext cx="8409398" cy="273549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Проект архитектуры программы (логическая структура программы).</a:t>
            </a:r>
          </a:p>
          <a:p>
            <a:r>
              <a:rPr lang="ru-RU" dirty="0"/>
              <a:t>Описание проектных решений, обеспечивающих выполнение требований по безопасности.</a:t>
            </a:r>
          </a:p>
          <a:p>
            <a:pPr lvl="0"/>
            <a:r>
              <a:rPr lang="ru-RU" dirty="0"/>
              <a:t>Регламент экстренного выпуска обновлений ПО.</a:t>
            </a:r>
          </a:p>
          <a:p>
            <a:pPr lvl="0"/>
            <a:r>
              <a:rPr lang="ru-RU" dirty="0"/>
              <a:t>Регламент маркировки версий ПО.</a:t>
            </a:r>
          </a:p>
          <a:p>
            <a:pPr lvl="0"/>
            <a:r>
              <a:rPr lang="ru-RU" dirty="0"/>
              <a:t>Регламент управления конфигурацией ПО.</a:t>
            </a:r>
          </a:p>
          <a:p>
            <a:pPr lvl="0"/>
            <a:r>
              <a:rPr lang="ru-RU" dirty="0"/>
              <a:t>Регламент резервного копирования конфигурации ПО.</a:t>
            </a:r>
          </a:p>
          <a:p>
            <a:pPr lvl="0"/>
            <a:r>
              <a:rPr lang="ru-RU" dirty="0"/>
              <a:t>Регламент регистрации событий изменений конфигурации ПО.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80075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</TotalTime>
  <Words>1558</Words>
  <Application>Microsoft Office PowerPoint</Application>
  <PresentationFormat>Экран (16:9)</PresentationFormat>
  <Paragraphs>207</Paragraphs>
  <Slides>33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Cover</vt:lpstr>
      <vt:lpstr>1_Cover</vt:lpstr>
      <vt:lpstr>Разбор стандарта о разработке безопасного программного обеспечения</vt:lpstr>
      <vt:lpstr>План лекции</vt:lpstr>
      <vt:lpstr>ГОСТ Р 56939-2016 «Защита информации. Разработка безопасного программного обеспечения. Общие требования»</vt:lpstr>
      <vt:lpstr>Этапы разработки стандарта</vt:lpstr>
      <vt:lpstr>Целевая аудитория стандарта</vt:lpstr>
      <vt:lpstr>Меры по разработке безопасного программного обеспечения</vt:lpstr>
      <vt:lpstr>Меры по разработке безопасного программного обеспечения</vt:lpstr>
      <vt:lpstr>Документы, которые должны быть в наличии, часть 1</vt:lpstr>
      <vt:lpstr>Документы, которые должны быть в наличии, часть 2</vt:lpstr>
      <vt:lpstr>Документы, которые должны быть в наличии, часть 3</vt:lpstr>
      <vt:lpstr>Документы, которые должны быть в наличии, часть 4</vt:lpstr>
      <vt:lpstr>Соответствие другим нормативным актам, стандартам и методологиям</vt:lpstr>
      <vt:lpstr>Аспекты, которые не покрывает стандарт</vt:lpstr>
      <vt:lpstr>РАЗРАБОТКА БЕЗОПАСНОГО ПРОГРАММНОГО ОБЕСПЕЧЕНИЯ</vt:lpstr>
      <vt:lpstr>Угрозы безопасности информации при разработке программного обеспечения</vt:lpstr>
      <vt:lpstr>Угрозы безопасности информации при разработке программного обеспечения</vt:lpstr>
      <vt:lpstr>Угрозы безопасности информации при разработке программного обеспечения</vt:lpstr>
      <vt:lpstr>Угрозы безопасности информации при разработке программного обеспечения</vt:lpstr>
      <vt:lpstr>Угрозы безопасности информации при разработке программного обеспечения</vt:lpstr>
      <vt:lpstr>Угрозы безопасности информации при выполнении анализа требований к программному обеспечению</vt:lpstr>
      <vt:lpstr>Угрозы безопасности информации при выполнении проектирования архитектуры программы</vt:lpstr>
      <vt:lpstr>Угрозы безопасности информации при выполнении конструирования и комплексирования программного обеспечения</vt:lpstr>
      <vt:lpstr>Угрозы безопасности информации при выполнении квалификационного тестирования программного обеспечения</vt:lpstr>
      <vt:lpstr>Угрозы безопасности информации при выполнении инсталляции программы и поддержки приемки программного обеспечения</vt:lpstr>
      <vt:lpstr>Угрозы безопасности информации при решении проблем в программном обеспечении в процессе эксплуатации</vt:lpstr>
      <vt:lpstr>Угрозы безопасности информации в процессе менеджмента документацией и конфигурацией программы</vt:lpstr>
      <vt:lpstr>Угрозы безопасности информации в процессе менеджмента инфраструктурой среды разработки программного обеспечения</vt:lpstr>
      <vt:lpstr> Угрозы безопасности информации в процессе менеджмента людскими ресурсами</vt:lpstr>
      <vt:lpstr>Аналоги в мире</vt:lpstr>
      <vt:lpstr>Аналоги в мире</vt:lpstr>
      <vt:lpstr>Аналоги в мире</vt:lpstr>
      <vt:lpstr>Итоги лекции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Татьяна Маркина</cp:lastModifiedBy>
  <cp:revision>72</cp:revision>
  <dcterms:created xsi:type="dcterms:W3CDTF">2014-06-27T12:30:22Z</dcterms:created>
  <dcterms:modified xsi:type="dcterms:W3CDTF">2024-09-18T15:04:02Z</dcterms:modified>
</cp:coreProperties>
</file>