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01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9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0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20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35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92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23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8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364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9.gif"/><Relationship Id="rId4" Type="http://schemas.openxmlformats.org/officeDocument/2006/relationships/image" Target="../media/image5.jpeg"/><Relationship Id="rId9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9.gif"/><Relationship Id="rId4" Type="http://schemas.openxmlformats.org/officeDocument/2006/relationships/image" Target="../media/image5.jpeg"/><Relationship Id="rId9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9.gif"/><Relationship Id="rId4" Type="http://schemas.openxmlformats.org/officeDocument/2006/relationships/image" Target="../media/image5.jpeg"/><Relationship Id="rId9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9.gif"/><Relationship Id="rId4" Type="http://schemas.openxmlformats.org/officeDocument/2006/relationships/image" Target="../media/image5.jpeg"/><Relationship Id="rId9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9.gif"/><Relationship Id="rId4" Type="http://schemas.openxmlformats.org/officeDocument/2006/relationships/image" Target="../media/image5.jpeg"/><Relationship Id="rId9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9.gif"/><Relationship Id="rId4" Type="http://schemas.openxmlformats.org/officeDocument/2006/relationships/image" Target="../media/image5.jpeg"/><Relationship Id="rId9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9.gif"/><Relationship Id="rId4" Type="http://schemas.openxmlformats.org/officeDocument/2006/relationships/image" Target="../media/image5.jpeg"/><Relationship Id="rId9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9.gif"/><Relationship Id="rId4" Type="http://schemas.openxmlformats.org/officeDocument/2006/relationships/image" Target="../media/image5.jpeg"/><Relationship Id="rId9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9.gif"/><Relationship Id="rId4" Type="http://schemas.openxmlformats.org/officeDocument/2006/relationships/image" Target="../media/image5.jpeg"/><Relationship Id="rId9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BD1892-032B-4160-BC67-479400CC512C}"/>
              </a:ext>
            </a:extLst>
          </p:cNvPr>
          <p:cNvSpPr txBox="1"/>
          <p:nvPr/>
        </p:nvSpPr>
        <p:spPr>
          <a:xfrm>
            <a:off x="9648085" y="600075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BIGOT Kévin</a:t>
            </a:r>
          </a:p>
          <a:p>
            <a:pPr algn="ctr"/>
            <a:r>
              <a:rPr lang="fr-FR">
                <a:solidFill>
                  <a:srgbClr val="FFFFFF"/>
                </a:solidFill>
              </a:rPr>
              <a:t>DURANDO Adrian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B313C-A5A2-4B59-81A3-FC2858D20BEC}"/>
              </a:ext>
            </a:extLst>
          </p:cNvPr>
          <p:cNvSpPr txBox="1"/>
          <p:nvPr/>
        </p:nvSpPr>
        <p:spPr>
          <a:xfrm>
            <a:off x="3047766" y="704850"/>
            <a:ext cx="5503229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800">
                <a:solidFill>
                  <a:srgbClr val="FFFFFF"/>
                </a:solidFill>
              </a:rPr>
              <a:t>Evolution of money</a:t>
            </a:r>
          </a:p>
        </p:txBody>
      </p:sp>
      <p:pic>
        <p:nvPicPr>
          <p:cNvPr id="5" name="Image 6" descr="monnaie-lydienne.gif">
            <a:extLst>
              <a:ext uri="{FF2B5EF4-FFF2-40B4-BE49-F238E27FC236}">
                <a16:creationId xmlns:a16="http://schemas.microsoft.com/office/drawing/2014/main" id="{DB0D3C55-800D-4FB0-A76C-E14268CF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69" y="2705100"/>
            <a:ext cx="1987527" cy="1619292"/>
          </a:xfrm>
          <a:prstGeom prst="rect">
            <a:avLst/>
          </a:prstGeom>
        </p:spPr>
      </p:pic>
      <p:pic>
        <p:nvPicPr>
          <p:cNvPr id="9" name="Image 12" descr="inventeur_bitcoin_démasqué.jpg">
            <a:extLst>
              <a:ext uri="{FF2B5EF4-FFF2-40B4-BE49-F238E27FC236}">
                <a16:creationId xmlns:a16="http://schemas.microsoft.com/office/drawing/2014/main" id="{B2327691-45A4-4ED8-9C2F-CEEB29BB9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639" y="2688272"/>
            <a:ext cx="1809166" cy="1647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C060C4D0-8D2D-4C8B-869E-02136B33BBEA}"/>
              </a:ext>
            </a:extLst>
          </p:cNvPr>
          <p:cNvSpPr/>
          <p:nvPr/>
        </p:nvSpPr>
        <p:spPr>
          <a:xfrm>
            <a:off x="4304970" y="2768206"/>
            <a:ext cx="3258290" cy="14856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68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1euro-2007-white.png">
            <a:extLst>
              <a:ext uri="{FF2B5EF4-FFF2-40B4-BE49-F238E27FC236}">
                <a16:creationId xmlns:a16="http://schemas.microsoft.com/office/drawing/2014/main" id="{7CF39533-F68F-4C4C-899C-9B67D206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97" y="805583"/>
            <a:ext cx="707678" cy="707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6" descr="concept-de-virement-bancaire-d-internet-et-de-facturation-de-salaire-conception-plate-58641512.jpg">
            <a:extLst>
              <a:ext uri="{FF2B5EF4-FFF2-40B4-BE49-F238E27FC236}">
                <a16:creationId xmlns:a16="http://schemas.microsoft.com/office/drawing/2014/main" id="{D8FA3F64-07D1-4842-A0B6-03AA0CE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18" y="586047"/>
            <a:ext cx="1123659" cy="10395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8" descr="credit-card.png">
            <a:extLst>
              <a:ext uri="{FF2B5EF4-FFF2-40B4-BE49-F238E27FC236}">
                <a16:creationId xmlns:a16="http://schemas.microsoft.com/office/drawing/2014/main" id="{FEDA4C15-6948-4F6F-9BFE-5011A9052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159" y="733455"/>
            <a:ext cx="1143633" cy="71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10" descr="Fotolia_75519608_Subscription_Monthly_M.jpg">
            <a:extLst>
              <a:ext uri="{FF2B5EF4-FFF2-40B4-BE49-F238E27FC236}">
                <a16:creationId xmlns:a16="http://schemas.microsoft.com/office/drawing/2014/main" id="{FB885790-F1DA-4FA3-9011-CA60F89CEE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184" b="16149"/>
          <a:stretch/>
        </p:blipFill>
        <p:spPr>
          <a:xfrm>
            <a:off x="10885188" y="766740"/>
            <a:ext cx="981126" cy="700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2" descr="image001.gif">
            <a:extLst>
              <a:ext uri="{FF2B5EF4-FFF2-40B4-BE49-F238E27FC236}">
                <a16:creationId xmlns:a16="http://schemas.microsoft.com/office/drawing/2014/main" id="{BD30AEA6-69FB-4DC2-8306-C2FF9332A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74" y="628843"/>
            <a:ext cx="1677880" cy="924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4" descr="inventeur_bitcoin_démasqué.jpg">
            <a:extLst>
              <a:ext uri="{FF2B5EF4-FFF2-40B4-BE49-F238E27FC236}">
                <a16:creationId xmlns:a16="http://schemas.microsoft.com/office/drawing/2014/main" id="{DE041885-036A-4A11-98FE-1F07CEAF8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341" y="576537"/>
            <a:ext cx="1713156" cy="1028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 20" descr="monnaie-lydienne.gif">
            <a:extLst>
              <a:ext uri="{FF2B5EF4-FFF2-40B4-BE49-F238E27FC236}">
                <a16:creationId xmlns:a16="http://schemas.microsoft.com/office/drawing/2014/main" id="{38D0740E-0D2F-4012-9813-4121A2E6D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277" y="709708"/>
            <a:ext cx="941756" cy="768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2" descr="zoom_histoire_2.gif">
            <a:extLst>
              <a:ext uri="{FF2B5EF4-FFF2-40B4-BE49-F238E27FC236}">
                <a16:creationId xmlns:a16="http://schemas.microsoft.com/office/drawing/2014/main" id="{9EF58B9B-9BA9-4352-8906-F1E682807D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9359" y="752475"/>
            <a:ext cx="763259" cy="7257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Image 10" descr="Fotolia_75519608_Subscription_Monthly_M.jpg">
            <a:extLst>
              <a:ext uri="{FF2B5EF4-FFF2-40B4-BE49-F238E27FC236}">
                <a16:creationId xmlns:a16="http://schemas.microsoft.com/office/drawing/2014/main" id="{3C4B19C4-4769-4957-8FDD-D2ABD08325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184" b="16149"/>
          <a:stretch/>
        </p:blipFill>
        <p:spPr>
          <a:xfrm>
            <a:off x="3810050" y="2781300"/>
            <a:ext cx="4658309" cy="3331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75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865B5-F8DF-407E-87B5-9BA2889C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AB5FD-064A-4D5B-81AD-990C057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00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1euro-2007-white.png">
            <a:extLst>
              <a:ext uri="{FF2B5EF4-FFF2-40B4-BE49-F238E27FC236}">
                <a16:creationId xmlns:a16="http://schemas.microsoft.com/office/drawing/2014/main" id="{7CF39533-F68F-4C4C-899C-9B67D206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97" y="805583"/>
            <a:ext cx="707678" cy="707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6" descr="concept-de-virement-bancaire-d-internet-et-de-facturation-de-salaire-conception-plate-58641512.jpg">
            <a:extLst>
              <a:ext uri="{FF2B5EF4-FFF2-40B4-BE49-F238E27FC236}">
                <a16:creationId xmlns:a16="http://schemas.microsoft.com/office/drawing/2014/main" id="{D8FA3F64-07D1-4842-A0B6-03AA0CE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18" y="586047"/>
            <a:ext cx="1123659" cy="10395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8" descr="credit-card.png">
            <a:extLst>
              <a:ext uri="{FF2B5EF4-FFF2-40B4-BE49-F238E27FC236}">
                <a16:creationId xmlns:a16="http://schemas.microsoft.com/office/drawing/2014/main" id="{FEDA4C15-6948-4F6F-9BFE-5011A9052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159" y="733455"/>
            <a:ext cx="1143633" cy="71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10" descr="Fotolia_75519608_Subscription_Monthly_M.jpg">
            <a:extLst>
              <a:ext uri="{FF2B5EF4-FFF2-40B4-BE49-F238E27FC236}">
                <a16:creationId xmlns:a16="http://schemas.microsoft.com/office/drawing/2014/main" id="{FB885790-F1DA-4FA3-9011-CA60F89CEE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184" b="16149"/>
          <a:stretch/>
        </p:blipFill>
        <p:spPr>
          <a:xfrm>
            <a:off x="10885188" y="766740"/>
            <a:ext cx="981126" cy="700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2" descr="image001.gif">
            <a:extLst>
              <a:ext uri="{FF2B5EF4-FFF2-40B4-BE49-F238E27FC236}">
                <a16:creationId xmlns:a16="http://schemas.microsoft.com/office/drawing/2014/main" id="{BD30AEA6-69FB-4DC2-8306-C2FF9332A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74" y="628843"/>
            <a:ext cx="1677880" cy="924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4" descr="inventeur_bitcoin_démasqué.jpg">
            <a:extLst>
              <a:ext uri="{FF2B5EF4-FFF2-40B4-BE49-F238E27FC236}">
                <a16:creationId xmlns:a16="http://schemas.microsoft.com/office/drawing/2014/main" id="{DE041885-036A-4A11-98FE-1F07CEAF8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341" y="576537"/>
            <a:ext cx="1713156" cy="1028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 20" descr="monnaie-lydienne.gif">
            <a:extLst>
              <a:ext uri="{FF2B5EF4-FFF2-40B4-BE49-F238E27FC236}">
                <a16:creationId xmlns:a16="http://schemas.microsoft.com/office/drawing/2014/main" id="{38D0740E-0D2F-4012-9813-4121A2E6D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277" y="709708"/>
            <a:ext cx="941756" cy="768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2" descr="zoom_histoire_2.gif">
            <a:extLst>
              <a:ext uri="{FF2B5EF4-FFF2-40B4-BE49-F238E27FC236}">
                <a16:creationId xmlns:a16="http://schemas.microsoft.com/office/drawing/2014/main" id="{9EF58B9B-9BA9-4352-8906-F1E682807D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9359" y="752475"/>
            <a:ext cx="763259" cy="7257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3979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1euro-2007-white.png">
            <a:extLst>
              <a:ext uri="{FF2B5EF4-FFF2-40B4-BE49-F238E27FC236}">
                <a16:creationId xmlns:a16="http://schemas.microsoft.com/office/drawing/2014/main" id="{7CF39533-F68F-4C4C-899C-9B67D206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97" y="805583"/>
            <a:ext cx="707678" cy="707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6" descr="concept-de-virement-bancaire-d-internet-et-de-facturation-de-salaire-conception-plate-58641512.jpg">
            <a:extLst>
              <a:ext uri="{FF2B5EF4-FFF2-40B4-BE49-F238E27FC236}">
                <a16:creationId xmlns:a16="http://schemas.microsoft.com/office/drawing/2014/main" id="{D8FA3F64-07D1-4842-A0B6-03AA0CE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18" y="586047"/>
            <a:ext cx="1123659" cy="10395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8" descr="credit-card.png">
            <a:extLst>
              <a:ext uri="{FF2B5EF4-FFF2-40B4-BE49-F238E27FC236}">
                <a16:creationId xmlns:a16="http://schemas.microsoft.com/office/drawing/2014/main" id="{FEDA4C15-6948-4F6F-9BFE-5011A9052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159" y="733455"/>
            <a:ext cx="1143633" cy="71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10" descr="Fotolia_75519608_Subscription_Monthly_M.jpg">
            <a:extLst>
              <a:ext uri="{FF2B5EF4-FFF2-40B4-BE49-F238E27FC236}">
                <a16:creationId xmlns:a16="http://schemas.microsoft.com/office/drawing/2014/main" id="{FB885790-F1DA-4FA3-9011-CA60F89CEE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184" b="16149"/>
          <a:stretch/>
        </p:blipFill>
        <p:spPr>
          <a:xfrm>
            <a:off x="10885188" y="766740"/>
            <a:ext cx="981126" cy="700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2" descr="image001.gif">
            <a:extLst>
              <a:ext uri="{FF2B5EF4-FFF2-40B4-BE49-F238E27FC236}">
                <a16:creationId xmlns:a16="http://schemas.microsoft.com/office/drawing/2014/main" id="{BD30AEA6-69FB-4DC2-8306-C2FF9332A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74" y="628843"/>
            <a:ext cx="1677880" cy="924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4" descr="inventeur_bitcoin_démasqué.jpg">
            <a:extLst>
              <a:ext uri="{FF2B5EF4-FFF2-40B4-BE49-F238E27FC236}">
                <a16:creationId xmlns:a16="http://schemas.microsoft.com/office/drawing/2014/main" id="{DE041885-036A-4A11-98FE-1F07CEAF8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341" y="576537"/>
            <a:ext cx="1713156" cy="1028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 20" descr="monnaie-lydienne.gif">
            <a:extLst>
              <a:ext uri="{FF2B5EF4-FFF2-40B4-BE49-F238E27FC236}">
                <a16:creationId xmlns:a16="http://schemas.microsoft.com/office/drawing/2014/main" id="{38D0740E-0D2F-4012-9813-4121A2E6D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277" y="709708"/>
            <a:ext cx="941756" cy="768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2" descr="zoom_histoire_2.gif">
            <a:extLst>
              <a:ext uri="{FF2B5EF4-FFF2-40B4-BE49-F238E27FC236}">
                <a16:creationId xmlns:a16="http://schemas.microsoft.com/office/drawing/2014/main" id="{9EF58B9B-9BA9-4352-8906-F1E682807D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9359" y="752475"/>
            <a:ext cx="763259" cy="7257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12" descr="image001.gif">
            <a:extLst>
              <a:ext uri="{FF2B5EF4-FFF2-40B4-BE49-F238E27FC236}">
                <a16:creationId xmlns:a16="http://schemas.microsoft.com/office/drawing/2014/main" id="{6B1023F2-E8C6-41D6-A66B-9942CE1243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891" y="2733675"/>
            <a:ext cx="6168773" cy="3406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1euro-2007-white.png">
            <a:extLst>
              <a:ext uri="{FF2B5EF4-FFF2-40B4-BE49-F238E27FC236}">
                <a16:creationId xmlns:a16="http://schemas.microsoft.com/office/drawing/2014/main" id="{7CF39533-F68F-4C4C-899C-9B67D206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97" y="805583"/>
            <a:ext cx="707678" cy="707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6" descr="concept-de-virement-bancaire-d-internet-et-de-facturation-de-salaire-conception-plate-58641512.jpg">
            <a:extLst>
              <a:ext uri="{FF2B5EF4-FFF2-40B4-BE49-F238E27FC236}">
                <a16:creationId xmlns:a16="http://schemas.microsoft.com/office/drawing/2014/main" id="{D8FA3F64-07D1-4842-A0B6-03AA0CE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18" y="586047"/>
            <a:ext cx="1123659" cy="10395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8" descr="credit-card.png">
            <a:extLst>
              <a:ext uri="{FF2B5EF4-FFF2-40B4-BE49-F238E27FC236}">
                <a16:creationId xmlns:a16="http://schemas.microsoft.com/office/drawing/2014/main" id="{FEDA4C15-6948-4F6F-9BFE-5011A9052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159" y="733455"/>
            <a:ext cx="1143633" cy="71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10" descr="Fotolia_75519608_Subscription_Monthly_M.jpg">
            <a:extLst>
              <a:ext uri="{FF2B5EF4-FFF2-40B4-BE49-F238E27FC236}">
                <a16:creationId xmlns:a16="http://schemas.microsoft.com/office/drawing/2014/main" id="{FB885790-F1DA-4FA3-9011-CA60F89CEE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184" b="16149"/>
          <a:stretch/>
        </p:blipFill>
        <p:spPr>
          <a:xfrm>
            <a:off x="10885188" y="766740"/>
            <a:ext cx="981126" cy="700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2" descr="image001.gif">
            <a:extLst>
              <a:ext uri="{FF2B5EF4-FFF2-40B4-BE49-F238E27FC236}">
                <a16:creationId xmlns:a16="http://schemas.microsoft.com/office/drawing/2014/main" id="{BD30AEA6-69FB-4DC2-8306-C2FF9332A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74" y="628843"/>
            <a:ext cx="1677880" cy="924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4" descr="inventeur_bitcoin_démasqué.jpg">
            <a:extLst>
              <a:ext uri="{FF2B5EF4-FFF2-40B4-BE49-F238E27FC236}">
                <a16:creationId xmlns:a16="http://schemas.microsoft.com/office/drawing/2014/main" id="{DE041885-036A-4A11-98FE-1F07CEAF8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341" y="576537"/>
            <a:ext cx="1713156" cy="1028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 20" descr="monnaie-lydienne.gif">
            <a:extLst>
              <a:ext uri="{FF2B5EF4-FFF2-40B4-BE49-F238E27FC236}">
                <a16:creationId xmlns:a16="http://schemas.microsoft.com/office/drawing/2014/main" id="{38D0740E-0D2F-4012-9813-4121A2E6D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277" y="709708"/>
            <a:ext cx="941756" cy="768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2" descr="zoom_histoire_2.gif">
            <a:extLst>
              <a:ext uri="{FF2B5EF4-FFF2-40B4-BE49-F238E27FC236}">
                <a16:creationId xmlns:a16="http://schemas.microsoft.com/office/drawing/2014/main" id="{9EF58B9B-9BA9-4352-8906-F1E682807D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9359" y="752475"/>
            <a:ext cx="763259" cy="7257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20" descr="monnaie-lydienne.gif">
            <a:extLst>
              <a:ext uri="{FF2B5EF4-FFF2-40B4-BE49-F238E27FC236}">
                <a16:creationId xmlns:a16="http://schemas.microsoft.com/office/drawing/2014/main" id="{2117F3F3-7B58-4D44-ACE7-B0A817F4D7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430" y="2590800"/>
            <a:ext cx="4282033" cy="3482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963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1euro-2007-white.png">
            <a:extLst>
              <a:ext uri="{FF2B5EF4-FFF2-40B4-BE49-F238E27FC236}">
                <a16:creationId xmlns:a16="http://schemas.microsoft.com/office/drawing/2014/main" id="{7CF39533-F68F-4C4C-899C-9B67D206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97" y="805583"/>
            <a:ext cx="707678" cy="707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6" descr="concept-de-virement-bancaire-d-internet-et-de-facturation-de-salaire-conception-plate-58641512.jpg">
            <a:extLst>
              <a:ext uri="{FF2B5EF4-FFF2-40B4-BE49-F238E27FC236}">
                <a16:creationId xmlns:a16="http://schemas.microsoft.com/office/drawing/2014/main" id="{D8FA3F64-07D1-4842-A0B6-03AA0CE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18" y="586047"/>
            <a:ext cx="1123659" cy="10395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8" descr="credit-card.png">
            <a:extLst>
              <a:ext uri="{FF2B5EF4-FFF2-40B4-BE49-F238E27FC236}">
                <a16:creationId xmlns:a16="http://schemas.microsoft.com/office/drawing/2014/main" id="{FEDA4C15-6948-4F6F-9BFE-5011A9052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159" y="733455"/>
            <a:ext cx="1143633" cy="71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10" descr="Fotolia_75519608_Subscription_Monthly_M.jpg">
            <a:extLst>
              <a:ext uri="{FF2B5EF4-FFF2-40B4-BE49-F238E27FC236}">
                <a16:creationId xmlns:a16="http://schemas.microsoft.com/office/drawing/2014/main" id="{FB885790-F1DA-4FA3-9011-CA60F89CEE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184" b="16149"/>
          <a:stretch/>
        </p:blipFill>
        <p:spPr>
          <a:xfrm>
            <a:off x="10885188" y="766740"/>
            <a:ext cx="981126" cy="700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2" descr="image001.gif">
            <a:extLst>
              <a:ext uri="{FF2B5EF4-FFF2-40B4-BE49-F238E27FC236}">
                <a16:creationId xmlns:a16="http://schemas.microsoft.com/office/drawing/2014/main" id="{BD30AEA6-69FB-4DC2-8306-C2FF9332A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74" y="628843"/>
            <a:ext cx="1677880" cy="924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4" descr="inventeur_bitcoin_démasqué.jpg">
            <a:extLst>
              <a:ext uri="{FF2B5EF4-FFF2-40B4-BE49-F238E27FC236}">
                <a16:creationId xmlns:a16="http://schemas.microsoft.com/office/drawing/2014/main" id="{DE041885-036A-4A11-98FE-1F07CEAF8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341" y="576537"/>
            <a:ext cx="1713156" cy="1028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 20" descr="monnaie-lydienne.gif">
            <a:extLst>
              <a:ext uri="{FF2B5EF4-FFF2-40B4-BE49-F238E27FC236}">
                <a16:creationId xmlns:a16="http://schemas.microsoft.com/office/drawing/2014/main" id="{38D0740E-0D2F-4012-9813-4121A2E6D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277" y="709708"/>
            <a:ext cx="941756" cy="768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2" descr="zoom_histoire_2.gif">
            <a:extLst>
              <a:ext uri="{FF2B5EF4-FFF2-40B4-BE49-F238E27FC236}">
                <a16:creationId xmlns:a16="http://schemas.microsoft.com/office/drawing/2014/main" id="{9EF58B9B-9BA9-4352-8906-F1E682807D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9359" y="752475"/>
            <a:ext cx="763259" cy="7257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22" descr="zoom_histoire_2.gif">
            <a:extLst>
              <a:ext uri="{FF2B5EF4-FFF2-40B4-BE49-F238E27FC236}">
                <a16:creationId xmlns:a16="http://schemas.microsoft.com/office/drawing/2014/main" id="{5FC37B40-08F6-453D-8AF5-67A78208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9186" y="2324100"/>
            <a:ext cx="4053745" cy="38707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0443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1euro-2007-white.png">
            <a:extLst>
              <a:ext uri="{FF2B5EF4-FFF2-40B4-BE49-F238E27FC236}">
                <a16:creationId xmlns:a16="http://schemas.microsoft.com/office/drawing/2014/main" id="{7CF39533-F68F-4C4C-899C-9B67D206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97" y="805583"/>
            <a:ext cx="707678" cy="707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6" descr="concept-de-virement-bancaire-d-internet-et-de-facturation-de-salaire-conception-plate-58641512.jpg">
            <a:extLst>
              <a:ext uri="{FF2B5EF4-FFF2-40B4-BE49-F238E27FC236}">
                <a16:creationId xmlns:a16="http://schemas.microsoft.com/office/drawing/2014/main" id="{D8FA3F64-07D1-4842-A0B6-03AA0CE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18" y="586047"/>
            <a:ext cx="1123659" cy="10395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8" descr="credit-card.png">
            <a:extLst>
              <a:ext uri="{FF2B5EF4-FFF2-40B4-BE49-F238E27FC236}">
                <a16:creationId xmlns:a16="http://schemas.microsoft.com/office/drawing/2014/main" id="{FEDA4C15-6948-4F6F-9BFE-5011A9052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159" y="733455"/>
            <a:ext cx="1143633" cy="71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10" descr="Fotolia_75519608_Subscription_Monthly_M.jpg">
            <a:extLst>
              <a:ext uri="{FF2B5EF4-FFF2-40B4-BE49-F238E27FC236}">
                <a16:creationId xmlns:a16="http://schemas.microsoft.com/office/drawing/2014/main" id="{FB885790-F1DA-4FA3-9011-CA60F89CEE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184" b="16149"/>
          <a:stretch/>
        </p:blipFill>
        <p:spPr>
          <a:xfrm>
            <a:off x="10885188" y="766740"/>
            <a:ext cx="981126" cy="700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2" descr="image001.gif">
            <a:extLst>
              <a:ext uri="{FF2B5EF4-FFF2-40B4-BE49-F238E27FC236}">
                <a16:creationId xmlns:a16="http://schemas.microsoft.com/office/drawing/2014/main" id="{BD30AEA6-69FB-4DC2-8306-C2FF9332A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74" y="628843"/>
            <a:ext cx="1677880" cy="924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4" descr="inventeur_bitcoin_démasqué.jpg">
            <a:extLst>
              <a:ext uri="{FF2B5EF4-FFF2-40B4-BE49-F238E27FC236}">
                <a16:creationId xmlns:a16="http://schemas.microsoft.com/office/drawing/2014/main" id="{DE041885-036A-4A11-98FE-1F07CEAF8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341" y="576537"/>
            <a:ext cx="1713156" cy="1028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 20" descr="monnaie-lydienne.gif">
            <a:extLst>
              <a:ext uri="{FF2B5EF4-FFF2-40B4-BE49-F238E27FC236}">
                <a16:creationId xmlns:a16="http://schemas.microsoft.com/office/drawing/2014/main" id="{38D0740E-0D2F-4012-9813-4121A2E6D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277" y="709708"/>
            <a:ext cx="941756" cy="768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2" descr="zoom_histoire_2.gif">
            <a:extLst>
              <a:ext uri="{FF2B5EF4-FFF2-40B4-BE49-F238E27FC236}">
                <a16:creationId xmlns:a16="http://schemas.microsoft.com/office/drawing/2014/main" id="{9EF58B9B-9BA9-4352-8906-F1E682807D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9359" y="752475"/>
            <a:ext cx="763259" cy="7257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4" descr="1euro-2007-white.png">
            <a:extLst>
              <a:ext uri="{FF2B5EF4-FFF2-40B4-BE49-F238E27FC236}">
                <a16:creationId xmlns:a16="http://schemas.microsoft.com/office/drawing/2014/main" id="{9D135B08-B04E-4CDE-AA88-1B8B72C2C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571" y="2809875"/>
            <a:ext cx="3400736" cy="34005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3055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1euro-2007-white.png">
            <a:extLst>
              <a:ext uri="{FF2B5EF4-FFF2-40B4-BE49-F238E27FC236}">
                <a16:creationId xmlns:a16="http://schemas.microsoft.com/office/drawing/2014/main" id="{7CF39533-F68F-4C4C-899C-9B67D206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97" y="805583"/>
            <a:ext cx="707678" cy="707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6" descr="concept-de-virement-bancaire-d-internet-et-de-facturation-de-salaire-conception-plate-58641512.jpg">
            <a:extLst>
              <a:ext uri="{FF2B5EF4-FFF2-40B4-BE49-F238E27FC236}">
                <a16:creationId xmlns:a16="http://schemas.microsoft.com/office/drawing/2014/main" id="{D8FA3F64-07D1-4842-A0B6-03AA0CE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18" y="586047"/>
            <a:ext cx="1123659" cy="10395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8" descr="credit-card.png">
            <a:extLst>
              <a:ext uri="{FF2B5EF4-FFF2-40B4-BE49-F238E27FC236}">
                <a16:creationId xmlns:a16="http://schemas.microsoft.com/office/drawing/2014/main" id="{FEDA4C15-6948-4F6F-9BFE-5011A9052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159" y="733455"/>
            <a:ext cx="1143633" cy="71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10" descr="Fotolia_75519608_Subscription_Monthly_M.jpg">
            <a:extLst>
              <a:ext uri="{FF2B5EF4-FFF2-40B4-BE49-F238E27FC236}">
                <a16:creationId xmlns:a16="http://schemas.microsoft.com/office/drawing/2014/main" id="{FB885790-F1DA-4FA3-9011-CA60F89CEE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184" b="16149"/>
          <a:stretch/>
        </p:blipFill>
        <p:spPr>
          <a:xfrm>
            <a:off x="10885188" y="766740"/>
            <a:ext cx="981126" cy="700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2" descr="image001.gif">
            <a:extLst>
              <a:ext uri="{FF2B5EF4-FFF2-40B4-BE49-F238E27FC236}">
                <a16:creationId xmlns:a16="http://schemas.microsoft.com/office/drawing/2014/main" id="{BD30AEA6-69FB-4DC2-8306-C2FF9332A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74" y="628843"/>
            <a:ext cx="1677880" cy="924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4" descr="inventeur_bitcoin_démasqué.jpg">
            <a:extLst>
              <a:ext uri="{FF2B5EF4-FFF2-40B4-BE49-F238E27FC236}">
                <a16:creationId xmlns:a16="http://schemas.microsoft.com/office/drawing/2014/main" id="{DE041885-036A-4A11-98FE-1F07CEAF8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341" y="576537"/>
            <a:ext cx="1713156" cy="1028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 20" descr="monnaie-lydienne.gif">
            <a:extLst>
              <a:ext uri="{FF2B5EF4-FFF2-40B4-BE49-F238E27FC236}">
                <a16:creationId xmlns:a16="http://schemas.microsoft.com/office/drawing/2014/main" id="{38D0740E-0D2F-4012-9813-4121A2E6D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277" y="709708"/>
            <a:ext cx="941756" cy="768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2" descr="zoom_histoire_2.gif">
            <a:extLst>
              <a:ext uri="{FF2B5EF4-FFF2-40B4-BE49-F238E27FC236}">
                <a16:creationId xmlns:a16="http://schemas.microsoft.com/office/drawing/2014/main" id="{9EF58B9B-9BA9-4352-8906-F1E682807D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9359" y="752475"/>
            <a:ext cx="763259" cy="7257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8" descr="credit-card.png">
            <a:extLst>
              <a:ext uri="{FF2B5EF4-FFF2-40B4-BE49-F238E27FC236}">
                <a16:creationId xmlns:a16="http://schemas.microsoft.com/office/drawing/2014/main" id="{5A4D7BBF-8513-48A3-81C3-188675020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984" y="2943225"/>
            <a:ext cx="4704015" cy="2963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54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1euro-2007-white.png">
            <a:extLst>
              <a:ext uri="{FF2B5EF4-FFF2-40B4-BE49-F238E27FC236}">
                <a16:creationId xmlns:a16="http://schemas.microsoft.com/office/drawing/2014/main" id="{7CF39533-F68F-4C4C-899C-9B67D206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97" y="805583"/>
            <a:ext cx="707678" cy="707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6" descr="concept-de-virement-bancaire-d-internet-et-de-facturation-de-salaire-conception-plate-58641512.jpg">
            <a:extLst>
              <a:ext uri="{FF2B5EF4-FFF2-40B4-BE49-F238E27FC236}">
                <a16:creationId xmlns:a16="http://schemas.microsoft.com/office/drawing/2014/main" id="{D8FA3F64-07D1-4842-A0B6-03AA0CE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18" y="586047"/>
            <a:ext cx="1123659" cy="10395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8" descr="credit-card.png">
            <a:extLst>
              <a:ext uri="{FF2B5EF4-FFF2-40B4-BE49-F238E27FC236}">
                <a16:creationId xmlns:a16="http://schemas.microsoft.com/office/drawing/2014/main" id="{FEDA4C15-6948-4F6F-9BFE-5011A9052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159" y="733455"/>
            <a:ext cx="1143633" cy="71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10" descr="Fotolia_75519608_Subscription_Monthly_M.jpg">
            <a:extLst>
              <a:ext uri="{FF2B5EF4-FFF2-40B4-BE49-F238E27FC236}">
                <a16:creationId xmlns:a16="http://schemas.microsoft.com/office/drawing/2014/main" id="{FB885790-F1DA-4FA3-9011-CA60F89CEE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184" b="16149"/>
          <a:stretch/>
        </p:blipFill>
        <p:spPr>
          <a:xfrm>
            <a:off x="10885188" y="766740"/>
            <a:ext cx="981126" cy="700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2" descr="image001.gif">
            <a:extLst>
              <a:ext uri="{FF2B5EF4-FFF2-40B4-BE49-F238E27FC236}">
                <a16:creationId xmlns:a16="http://schemas.microsoft.com/office/drawing/2014/main" id="{BD30AEA6-69FB-4DC2-8306-C2FF9332A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74" y="628843"/>
            <a:ext cx="1677880" cy="924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4" descr="inventeur_bitcoin_démasqué.jpg">
            <a:extLst>
              <a:ext uri="{FF2B5EF4-FFF2-40B4-BE49-F238E27FC236}">
                <a16:creationId xmlns:a16="http://schemas.microsoft.com/office/drawing/2014/main" id="{DE041885-036A-4A11-98FE-1F07CEAF8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341" y="576537"/>
            <a:ext cx="1713156" cy="1028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 20" descr="monnaie-lydienne.gif">
            <a:extLst>
              <a:ext uri="{FF2B5EF4-FFF2-40B4-BE49-F238E27FC236}">
                <a16:creationId xmlns:a16="http://schemas.microsoft.com/office/drawing/2014/main" id="{38D0740E-0D2F-4012-9813-4121A2E6D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277" y="709708"/>
            <a:ext cx="941756" cy="768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2" descr="zoom_histoire_2.gif">
            <a:extLst>
              <a:ext uri="{FF2B5EF4-FFF2-40B4-BE49-F238E27FC236}">
                <a16:creationId xmlns:a16="http://schemas.microsoft.com/office/drawing/2014/main" id="{9EF58B9B-9BA9-4352-8906-F1E682807D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9359" y="752475"/>
            <a:ext cx="763259" cy="7257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6" descr="concept-de-virement-bancaire-d-internet-et-de-facturation-de-salaire-conception-plate-58641512.jpg">
            <a:extLst>
              <a:ext uri="{FF2B5EF4-FFF2-40B4-BE49-F238E27FC236}">
                <a16:creationId xmlns:a16="http://schemas.microsoft.com/office/drawing/2014/main" id="{F3136C53-5454-475D-9582-75685E467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305" y="2447925"/>
            <a:ext cx="4043859" cy="37416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8129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1euro-2007-white.png">
            <a:extLst>
              <a:ext uri="{FF2B5EF4-FFF2-40B4-BE49-F238E27FC236}">
                <a16:creationId xmlns:a16="http://schemas.microsoft.com/office/drawing/2014/main" id="{7CF39533-F68F-4C4C-899C-9B67D206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97" y="805583"/>
            <a:ext cx="707678" cy="707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6" descr="concept-de-virement-bancaire-d-internet-et-de-facturation-de-salaire-conception-plate-58641512.jpg">
            <a:extLst>
              <a:ext uri="{FF2B5EF4-FFF2-40B4-BE49-F238E27FC236}">
                <a16:creationId xmlns:a16="http://schemas.microsoft.com/office/drawing/2014/main" id="{D8FA3F64-07D1-4842-A0B6-03AA0CE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18" y="586047"/>
            <a:ext cx="1123659" cy="10395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8" descr="credit-card.png">
            <a:extLst>
              <a:ext uri="{FF2B5EF4-FFF2-40B4-BE49-F238E27FC236}">
                <a16:creationId xmlns:a16="http://schemas.microsoft.com/office/drawing/2014/main" id="{FEDA4C15-6948-4F6F-9BFE-5011A9052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159" y="733455"/>
            <a:ext cx="1143633" cy="71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10" descr="Fotolia_75519608_Subscription_Monthly_M.jpg">
            <a:extLst>
              <a:ext uri="{FF2B5EF4-FFF2-40B4-BE49-F238E27FC236}">
                <a16:creationId xmlns:a16="http://schemas.microsoft.com/office/drawing/2014/main" id="{FB885790-F1DA-4FA3-9011-CA60F89CEE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184" b="16149"/>
          <a:stretch/>
        </p:blipFill>
        <p:spPr>
          <a:xfrm>
            <a:off x="10885188" y="766740"/>
            <a:ext cx="981126" cy="700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2" descr="image001.gif">
            <a:extLst>
              <a:ext uri="{FF2B5EF4-FFF2-40B4-BE49-F238E27FC236}">
                <a16:creationId xmlns:a16="http://schemas.microsoft.com/office/drawing/2014/main" id="{BD30AEA6-69FB-4DC2-8306-C2FF9332A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74" y="628843"/>
            <a:ext cx="1677880" cy="924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4" descr="inventeur_bitcoin_démasqué.jpg">
            <a:extLst>
              <a:ext uri="{FF2B5EF4-FFF2-40B4-BE49-F238E27FC236}">
                <a16:creationId xmlns:a16="http://schemas.microsoft.com/office/drawing/2014/main" id="{DE041885-036A-4A11-98FE-1F07CEAF8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341" y="576537"/>
            <a:ext cx="1713156" cy="1028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 20" descr="monnaie-lydienne.gif">
            <a:extLst>
              <a:ext uri="{FF2B5EF4-FFF2-40B4-BE49-F238E27FC236}">
                <a16:creationId xmlns:a16="http://schemas.microsoft.com/office/drawing/2014/main" id="{38D0740E-0D2F-4012-9813-4121A2E6D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277" y="709708"/>
            <a:ext cx="941756" cy="768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2" descr="zoom_histoire_2.gif">
            <a:extLst>
              <a:ext uri="{FF2B5EF4-FFF2-40B4-BE49-F238E27FC236}">
                <a16:creationId xmlns:a16="http://schemas.microsoft.com/office/drawing/2014/main" id="{9EF58B9B-9BA9-4352-8906-F1E682807D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9359" y="752475"/>
            <a:ext cx="763259" cy="7257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Image 14" descr="inventeur_bitcoin_démasqué.jpg">
            <a:extLst>
              <a:ext uri="{FF2B5EF4-FFF2-40B4-BE49-F238E27FC236}">
                <a16:creationId xmlns:a16="http://schemas.microsoft.com/office/drawing/2014/main" id="{9A491E32-E876-4A4F-8089-96D97F171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6396" y="2771775"/>
            <a:ext cx="5289169" cy="3177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219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2017-10-25T19:19:10Z</dcterms:modified>
</cp:coreProperties>
</file>