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5E7"/>
    <a:srgbClr val="EEEEEE"/>
    <a:srgbClr val="F8D0F3"/>
    <a:srgbClr val="ACC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65419-FDBF-98BC-FE69-1BDB34515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3C79B1-4585-F6C9-D1A8-F798DCEE5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135E4-A86B-CDDA-1406-920330E3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F1212-08EB-09FD-4E93-91619510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DB0FD-656C-711C-9AB8-FB17F89D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D1384-2CDC-1447-6F14-F156472E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1BB53-BD00-DA8F-A9AC-0A30A41F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42E4B-16F0-C10B-64CE-BBD8C60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89B07-1752-6130-A92E-C38833A7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6661-E92E-4A9B-5579-F9BEA4AE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6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8E05C7-F93F-B7AE-744F-FE1E3B378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2C65D-9DE5-5A56-3B0C-2D4CCE641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4C072-2D68-7A17-BB05-0EC197E2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95496-0707-31A9-BABD-6889D860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79944-F4E9-E39C-4084-961AADCC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4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3CA9-57C7-3502-DBCD-88AF0A5F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C8C1B-DF99-27C2-311C-11A66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13703-3B4E-2E8B-5BFE-7D4AFD64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754F8-54E0-5D8D-083F-B95C32AF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DDDDE-26AC-F062-E9DB-F1C5A34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0AC37-FADA-2737-5CBA-5AA09F9D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5231B-114B-51F3-D545-C7BDFAE9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B6186-2B6B-5DE6-8908-5885F39E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A5137-8EB7-F4DA-55AA-9E17EC35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4ABF9-67C8-89FB-8EA8-92CE662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1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25093-7A69-71C7-F4CA-F563FBB7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92D19-3B44-B038-28C5-0F29EA720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A4204-51C1-CC07-90BE-E4902210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5DCA4-741E-3F8C-8FB4-A26A4FE0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F05B9-65D2-64AF-1137-76B8D2FD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0DEB2-5338-5B8B-CB9A-851F8F18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E8E00-8237-1DFA-CF35-16EE352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C3DE1-179C-F7A7-2886-D763A878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CE4D1-3194-9C56-F334-535E394A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A4AEC-40F5-DCE5-93DE-E77D02D8F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75321F-53DD-5DF9-7F90-83CE7806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43CB34-BDF4-B966-24FB-50D318F3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20E6A3-A9AE-18A7-5E62-B9DEFA26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9184D6-828E-5923-8DF7-1195311D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634F3-63EC-04C5-3D7E-5BD3C58E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85609E-F6A9-E41C-DAEC-7541820D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14902-E5B2-9C92-BC57-4387E749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ACDC8F-3ED2-E00B-F20D-18925A5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649998-6300-AE63-3264-F82DDDC9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858503-B0A1-F057-C687-FF2B04F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13475-732D-B9FE-17C4-CBE4B0A5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2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5903-11D2-8028-FE0B-2963F34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D8524-76D9-1D11-BCD8-8A42F4F6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BE1C4-908D-89B6-DADB-7487C39A6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169F5-422A-120C-40FB-411C74A4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93A1D-87B2-996B-82C7-DA4C5177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FE346-715B-0B98-E1F7-1657FDDC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482F8-0C91-F052-0A02-3DF81760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C73C4A-FD02-E07A-E7B4-948176014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30497-6F25-928A-51E4-3869D7BC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C45C7-7524-740A-EBF7-9F68F932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0FC45-DA1B-5073-7B2B-2F9D665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7781B-CE61-CA5C-B95C-FD35A078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4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E2FAA-C28B-FE48-3367-2FC9EF74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8E786-640C-5C64-E698-F2A8A4C3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8DC22-5E5F-4FE6-D57C-3E499C3C2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4753-2369-4E87-A1B3-A8A2BE40F0F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B51EF-C3B9-59A0-AC13-627185284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021F8-63E2-B365-0D41-5BE81ACE1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A955-573D-45B7-BB61-08DE8403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2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1A9F27-502F-D300-9515-DED6CD646745}"/>
              </a:ext>
            </a:extLst>
          </p:cNvPr>
          <p:cNvSpPr txBox="1"/>
          <p:nvPr/>
        </p:nvSpPr>
        <p:spPr>
          <a:xfrm>
            <a:off x="-10568203" y="912345"/>
            <a:ext cx="4156907" cy="276999"/>
          </a:xfrm>
          <a:prstGeom prst="rect">
            <a:avLst/>
          </a:prstGeom>
          <a:noFill/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T</a:t>
            </a:r>
            <a:r>
              <a:rPr lang="en-US" altLang="zh-CN" sz="12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he quick </a:t>
            </a:r>
            <a:r>
              <a:rPr lang="en-US" altLang="zh-CN" sz="1200" dirty="0">
                <a:gradFill>
                  <a:gsLst>
                    <a:gs pos="41000">
                      <a:schemeClr val="accent1">
                        <a:lumMod val="40000"/>
                        <a:lumOff val="60000"/>
                      </a:schemeClr>
                    </a:gs>
                    <a:gs pos="917">
                      <a:srgbClr val="F9A5E7"/>
                    </a:gs>
                    <a:gs pos="25000">
                      <a:srgbClr val="F8D0F3"/>
                    </a:gs>
                    <a:gs pos="72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brown</a:t>
            </a:r>
            <a:r>
              <a:rPr lang="en-US" altLang="zh-CN" sz="12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 fox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Unispace" panose="02000809060000020004" pitchFamily="49" charset="0"/>
              </a:rPr>
              <a:t>jumps over </a:t>
            </a:r>
            <a:r>
              <a:rPr lang="en-US" altLang="zh-CN" sz="12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a lazy dog.</a:t>
            </a:r>
            <a:endParaRPr lang="zh-CN" altLang="en-US" sz="1200" dirty="0">
              <a:gradFill>
                <a:gsLst>
                  <a:gs pos="917">
                    <a:srgbClr val="F9A5E7"/>
                  </a:gs>
                  <a:gs pos="35000">
                    <a:srgbClr val="F8D0F3"/>
                  </a:gs>
                  <a:gs pos="83000">
                    <a:srgbClr val="ACCDF2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0"/>
              </a:gradFill>
              <a:latin typeface="Unispace" panose="0200080906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60BAA-FAAF-72F5-B1F0-E401136F16D3}"/>
              </a:ext>
            </a:extLst>
          </p:cNvPr>
          <p:cNvSpPr/>
          <p:nvPr/>
        </p:nvSpPr>
        <p:spPr>
          <a:xfrm rot="997877">
            <a:off x="-6129574" y="3213841"/>
            <a:ext cx="4112976" cy="25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8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AF32FC-3407-0BA5-F2A0-171049AA168A}"/>
              </a:ext>
            </a:extLst>
          </p:cNvPr>
          <p:cNvSpPr txBox="1"/>
          <p:nvPr/>
        </p:nvSpPr>
        <p:spPr>
          <a:xfrm>
            <a:off x="3939609" y="3242975"/>
            <a:ext cx="129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Quick.</a:t>
            </a:r>
          </a:p>
          <a:p>
            <a:endParaRPr lang="en-US" altLang="zh-CN" sz="2400" dirty="0">
              <a:gradFill>
                <a:gsLst>
                  <a:gs pos="917">
                    <a:srgbClr val="F9A5E7"/>
                  </a:gs>
                  <a:gs pos="35000">
                    <a:srgbClr val="F8D0F3"/>
                  </a:gs>
                  <a:gs pos="83000">
                    <a:srgbClr val="ACCDF2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0"/>
              </a:gradFill>
              <a:latin typeface="Unispace" panose="02000809060000020004" pitchFamily="49" charset="0"/>
            </a:endParaRPr>
          </a:p>
          <a:p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Brown.</a:t>
            </a:r>
          </a:p>
          <a:p>
            <a:endParaRPr lang="en-US" altLang="zh-CN" sz="2400" dirty="0">
              <a:gradFill>
                <a:gsLst>
                  <a:gs pos="917">
                    <a:srgbClr val="F9A5E7"/>
                  </a:gs>
                  <a:gs pos="35000">
                    <a:srgbClr val="F8D0F3"/>
                  </a:gs>
                  <a:gs pos="83000">
                    <a:srgbClr val="ACCDF2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0"/>
              </a:gradFill>
              <a:latin typeface="Unispace" panose="02000809060000020004" pitchFamily="49" charset="0"/>
            </a:endParaRPr>
          </a:p>
          <a:p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Lazy.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1A9F27-502F-D300-9515-DED6CD646745}"/>
              </a:ext>
            </a:extLst>
          </p:cNvPr>
          <p:cNvSpPr txBox="1"/>
          <p:nvPr/>
        </p:nvSpPr>
        <p:spPr>
          <a:xfrm>
            <a:off x="2026989" y="904725"/>
            <a:ext cx="8249374" cy="461665"/>
          </a:xfrm>
          <a:prstGeom prst="rect">
            <a:avLst/>
          </a:prstGeom>
          <a:noFill/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T</a:t>
            </a:r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he quick </a:t>
            </a:r>
            <a:r>
              <a:rPr lang="en-US" altLang="zh-CN" sz="2400" dirty="0">
                <a:gradFill>
                  <a:gsLst>
                    <a:gs pos="41000">
                      <a:schemeClr val="accent1">
                        <a:lumMod val="40000"/>
                        <a:lumOff val="60000"/>
                      </a:schemeClr>
                    </a:gs>
                    <a:gs pos="917">
                      <a:srgbClr val="F9A5E7"/>
                    </a:gs>
                    <a:gs pos="25000">
                      <a:srgbClr val="F8D0F3"/>
                    </a:gs>
                    <a:gs pos="72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brown</a:t>
            </a:r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 fox jumps over a lazy dog.</a:t>
            </a:r>
            <a:endParaRPr lang="zh-CN" altLang="en-US" sz="2400" dirty="0">
              <a:gradFill>
                <a:gsLst>
                  <a:gs pos="917">
                    <a:srgbClr val="F9A5E7"/>
                  </a:gs>
                  <a:gs pos="35000">
                    <a:srgbClr val="F8D0F3"/>
                  </a:gs>
                  <a:gs pos="83000">
                    <a:srgbClr val="ACCDF2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0"/>
              </a:gradFill>
              <a:latin typeface="Unispace" panose="0200080906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60BAA-FAAF-72F5-B1F0-E401136F16D3}"/>
              </a:ext>
            </a:extLst>
          </p:cNvPr>
          <p:cNvSpPr/>
          <p:nvPr/>
        </p:nvSpPr>
        <p:spPr>
          <a:xfrm>
            <a:off x="3457662" y="2564035"/>
            <a:ext cx="5276676" cy="329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44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1A9F27-502F-D300-9515-DED6CD646745}"/>
              </a:ext>
            </a:extLst>
          </p:cNvPr>
          <p:cNvSpPr txBox="1"/>
          <p:nvPr/>
        </p:nvSpPr>
        <p:spPr>
          <a:xfrm>
            <a:off x="2065089" y="912345"/>
            <a:ext cx="8061822" cy="461665"/>
          </a:xfrm>
          <a:prstGeom prst="rect">
            <a:avLst/>
          </a:prstGeom>
          <a:noFill/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T</a:t>
            </a:r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he quick </a:t>
            </a:r>
            <a:r>
              <a:rPr lang="en-US" altLang="zh-CN" sz="2400" dirty="0">
                <a:gradFill>
                  <a:gsLst>
                    <a:gs pos="41000">
                      <a:schemeClr val="accent1">
                        <a:lumMod val="40000"/>
                        <a:lumOff val="60000"/>
                      </a:schemeClr>
                    </a:gs>
                    <a:gs pos="917">
                      <a:srgbClr val="F9A5E7"/>
                    </a:gs>
                    <a:gs pos="25000">
                      <a:srgbClr val="F8D0F3"/>
                    </a:gs>
                    <a:gs pos="72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brown</a:t>
            </a:r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 fox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Unispace" panose="02000809060000020004" pitchFamily="49" charset="0"/>
              </a:rPr>
              <a:t>jumps over </a:t>
            </a:r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a lazy dog.</a:t>
            </a:r>
            <a:endParaRPr lang="zh-CN" altLang="en-US" sz="2400" dirty="0">
              <a:gradFill>
                <a:gsLst>
                  <a:gs pos="917">
                    <a:srgbClr val="F9A5E7"/>
                  </a:gs>
                  <a:gs pos="35000">
                    <a:srgbClr val="F8D0F3"/>
                  </a:gs>
                  <a:gs pos="83000">
                    <a:srgbClr val="ACCDF2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0"/>
              </a:gradFill>
              <a:latin typeface="Unispace" panose="0200080906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60BAA-FAAF-72F5-B1F0-E401136F16D3}"/>
              </a:ext>
            </a:extLst>
          </p:cNvPr>
          <p:cNvSpPr/>
          <p:nvPr/>
        </p:nvSpPr>
        <p:spPr>
          <a:xfrm>
            <a:off x="4591137" y="2564035"/>
            <a:ext cx="5276676" cy="329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2E4DDD-C381-9B21-B152-471DD9BCECF9}"/>
              </a:ext>
            </a:extLst>
          </p:cNvPr>
          <p:cNvSpPr txBox="1"/>
          <p:nvPr/>
        </p:nvSpPr>
        <p:spPr>
          <a:xfrm>
            <a:off x="2065089" y="3242975"/>
            <a:ext cx="129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Quick.</a:t>
            </a:r>
          </a:p>
          <a:p>
            <a:endParaRPr lang="en-US" altLang="zh-CN" sz="2400" dirty="0">
              <a:gradFill>
                <a:gsLst>
                  <a:gs pos="917">
                    <a:srgbClr val="F9A5E7"/>
                  </a:gs>
                  <a:gs pos="35000">
                    <a:srgbClr val="F8D0F3"/>
                  </a:gs>
                  <a:gs pos="83000">
                    <a:srgbClr val="ACCDF2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0"/>
              </a:gradFill>
              <a:latin typeface="Unispace" panose="02000809060000020004" pitchFamily="49" charset="0"/>
            </a:endParaRPr>
          </a:p>
          <a:p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Brown.</a:t>
            </a:r>
          </a:p>
          <a:p>
            <a:endParaRPr lang="en-US" altLang="zh-CN" sz="2400" dirty="0">
              <a:gradFill>
                <a:gsLst>
                  <a:gs pos="917">
                    <a:srgbClr val="F9A5E7"/>
                  </a:gs>
                  <a:gs pos="35000">
                    <a:srgbClr val="F8D0F3"/>
                  </a:gs>
                  <a:gs pos="83000">
                    <a:srgbClr val="ACCDF2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0"/>
              </a:gradFill>
              <a:latin typeface="Unispace" panose="02000809060000020004" pitchFamily="49" charset="0"/>
            </a:endParaRPr>
          </a:p>
          <a:p>
            <a:r>
              <a:rPr lang="en-US" altLang="zh-CN" sz="2400" dirty="0">
                <a:gradFill>
                  <a:gsLst>
                    <a:gs pos="917">
                      <a:srgbClr val="F9A5E7"/>
                    </a:gs>
                    <a:gs pos="35000">
                      <a:srgbClr val="F8D0F3"/>
                    </a:gs>
                    <a:gs pos="83000">
                      <a:srgbClr val="ACCDF2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Unispace" panose="02000809060000020004" pitchFamily="49" charset="0"/>
              </a:rPr>
              <a:t>Lazy.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2746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Unispace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Tolix</dc:creator>
  <cp:lastModifiedBy>Microsoft Tolix</cp:lastModifiedBy>
  <cp:revision>1</cp:revision>
  <dcterms:created xsi:type="dcterms:W3CDTF">2022-11-26T14:25:37Z</dcterms:created>
  <dcterms:modified xsi:type="dcterms:W3CDTF">2022-11-26T14:40:44Z</dcterms:modified>
</cp:coreProperties>
</file>