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0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11E2B-0BAB-433A-A6F6-A3629104D3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EC6ED5-7028-4B1F-8634-0891A115F7F2}">
      <dgm:prSet/>
      <dgm:spPr/>
      <dgm:t>
        <a:bodyPr/>
        <a:lstStyle/>
        <a:p>
          <a:r>
            <a:rPr lang="en-US"/>
            <a:t>The quick intro about our team </a:t>
          </a:r>
        </a:p>
      </dgm:t>
    </dgm:pt>
    <dgm:pt modelId="{103D460C-7F4E-40D3-8510-C9DF6860C077}" type="parTrans" cxnId="{6A45BA56-0749-437D-A097-0FCDC8A59285}">
      <dgm:prSet/>
      <dgm:spPr/>
      <dgm:t>
        <a:bodyPr/>
        <a:lstStyle/>
        <a:p>
          <a:endParaRPr lang="en-US"/>
        </a:p>
      </dgm:t>
    </dgm:pt>
    <dgm:pt modelId="{13CED41B-087D-470B-ABF8-55F6CC341D0D}" type="sibTrans" cxnId="{6A45BA56-0749-437D-A097-0FCDC8A59285}">
      <dgm:prSet/>
      <dgm:spPr/>
      <dgm:t>
        <a:bodyPr/>
        <a:lstStyle/>
        <a:p>
          <a:endParaRPr lang="en-US"/>
        </a:p>
      </dgm:t>
    </dgm:pt>
    <dgm:pt modelId="{A19BADDC-8D1D-416E-A754-4F42850A6C1C}">
      <dgm:prSet/>
      <dgm:spPr/>
      <dgm:t>
        <a:bodyPr/>
        <a:lstStyle/>
        <a:p>
          <a:r>
            <a:rPr lang="en-US" dirty="0"/>
            <a:t>What is Customer Charn Prediction ? </a:t>
          </a:r>
        </a:p>
      </dgm:t>
    </dgm:pt>
    <dgm:pt modelId="{E205AFB4-E322-486E-AFD6-F73D6C3CA5FB}" type="parTrans" cxnId="{FC73581F-5236-44D2-B6B1-CD08738EEE4B}">
      <dgm:prSet/>
      <dgm:spPr/>
      <dgm:t>
        <a:bodyPr/>
        <a:lstStyle/>
        <a:p>
          <a:endParaRPr lang="en-US"/>
        </a:p>
      </dgm:t>
    </dgm:pt>
    <dgm:pt modelId="{79CE0CA0-9D1F-4CA0-AED2-4B6692B0CBA5}" type="sibTrans" cxnId="{FC73581F-5236-44D2-B6B1-CD08738EEE4B}">
      <dgm:prSet/>
      <dgm:spPr/>
      <dgm:t>
        <a:bodyPr/>
        <a:lstStyle/>
        <a:p>
          <a:endParaRPr lang="en-US"/>
        </a:p>
      </dgm:t>
    </dgm:pt>
    <dgm:pt modelId="{615EF3C2-2211-4C2E-9AC6-FE901B7A6590}">
      <dgm:prSet/>
      <dgm:spPr/>
      <dgm:t>
        <a:bodyPr/>
        <a:lstStyle/>
        <a:p>
          <a:r>
            <a:rPr lang="en-US"/>
            <a:t>A little bit about our data set </a:t>
          </a:r>
        </a:p>
      </dgm:t>
    </dgm:pt>
    <dgm:pt modelId="{2335890A-C4D0-4089-B586-AC18691B9D6F}" type="parTrans" cxnId="{DA0EE09E-1B68-47A4-81AA-AABB0DAC2BA3}">
      <dgm:prSet/>
      <dgm:spPr/>
      <dgm:t>
        <a:bodyPr/>
        <a:lstStyle/>
        <a:p>
          <a:endParaRPr lang="en-US"/>
        </a:p>
      </dgm:t>
    </dgm:pt>
    <dgm:pt modelId="{B78A3C01-8B9B-4A2F-8378-51A35AE579CA}" type="sibTrans" cxnId="{DA0EE09E-1B68-47A4-81AA-AABB0DAC2BA3}">
      <dgm:prSet/>
      <dgm:spPr/>
      <dgm:t>
        <a:bodyPr/>
        <a:lstStyle/>
        <a:p>
          <a:endParaRPr lang="en-US"/>
        </a:p>
      </dgm:t>
    </dgm:pt>
    <dgm:pt modelId="{32E91DEA-E48A-471F-8976-E64AD5830059}">
      <dgm:prSet/>
      <dgm:spPr/>
      <dgm:t>
        <a:bodyPr/>
        <a:lstStyle/>
        <a:p>
          <a:r>
            <a:rPr lang="en-US"/>
            <a:t>Data preprocessing steps </a:t>
          </a:r>
        </a:p>
      </dgm:t>
    </dgm:pt>
    <dgm:pt modelId="{AA856C10-DEB9-40FA-88C0-CC876EF0E221}" type="parTrans" cxnId="{572ED7A1-A71D-4BC5-A12C-F3C70897E93D}">
      <dgm:prSet/>
      <dgm:spPr/>
      <dgm:t>
        <a:bodyPr/>
        <a:lstStyle/>
        <a:p>
          <a:endParaRPr lang="en-US"/>
        </a:p>
      </dgm:t>
    </dgm:pt>
    <dgm:pt modelId="{3D882B37-73C3-47C1-AB6A-C13710A40787}" type="sibTrans" cxnId="{572ED7A1-A71D-4BC5-A12C-F3C70897E93D}">
      <dgm:prSet/>
      <dgm:spPr/>
      <dgm:t>
        <a:bodyPr/>
        <a:lstStyle/>
        <a:p>
          <a:endParaRPr lang="en-US"/>
        </a:p>
      </dgm:t>
    </dgm:pt>
    <dgm:pt modelId="{5659D578-E0E9-4106-9208-DBA2BA9517CC}">
      <dgm:prSet/>
      <dgm:spPr/>
      <dgm:t>
        <a:bodyPr/>
        <a:lstStyle/>
        <a:p>
          <a:r>
            <a:rPr lang="en-US"/>
            <a:t>About the  selection of algotithms</a:t>
          </a:r>
        </a:p>
      </dgm:t>
    </dgm:pt>
    <dgm:pt modelId="{D6BF1E8F-D526-42D2-8266-8DE02FDC483F}" type="parTrans" cxnId="{0A8DBA9F-AEC5-4A4B-870C-CE8A1FA95EDD}">
      <dgm:prSet/>
      <dgm:spPr/>
      <dgm:t>
        <a:bodyPr/>
        <a:lstStyle/>
        <a:p>
          <a:endParaRPr lang="en-US"/>
        </a:p>
      </dgm:t>
    </dgm:pt>
    <dgm:pt modelId="{E1BFFA69-8666-40F1-9669-2D034E4DCE1E}" type="sibTrans" cxnId="{0A8DBA9F-AEC5-4A4B-870C-CE8A1FA95EDD}">
      <dgm:prSet/>
      <dgm:spPr/>
      <dgm:t>
        <a:bodyPr/>
        <a:lstStyle/>
        <a:p>
          <a:endParaRPr lang="en-US"/>
        </a:p>
      </dgm:t>
    </dgm:pt>
    <dgm:pt modelId="{5DECD5EC-2F9F-4870-BDA0-603CB096D6C9}">
      <dgm:prSet/>
      <dgm:spPr/>
      <dgm:t>
        <a:bodyPr/>
        <a:lstStyle/>
        <a:p>
          <a:r>
            <a:rPr lang="en-US"/>
            <a:t>The bottom line of our work  </a:t>
          </a:r>
        </a:p>
      </dgm:t>
    </dgm:pt>
    <dgm:pt modelId="{E9C5C4CF-C6F7-45BF-B8E1-E673F7DDBB25}" type="parTrans" cxnId="{7D31D3C3-25D1-4393-AA7A-7E55E6DB6E01}">
      <dgm:prSet/>
      <dgm:spPr/>
      <dgm:t>
        <a:bodyPr/>
        <a:lstStyle/>
        <a:p>
          <a:endParaRPr lang="en-US"/>
        </a:p>
      </dgm:t>
    </dgm:pt>
    <dgm:pt modelId="{55913B89-F475-4208-8A4A-532CF02769E9}" type="sibTrans" cxnId="{7D31D3C3-25D1-4393-AA7A-7E55E6DB6E01}">
      <dgm:prSet/>
      <dgm:spPr/>
      <dgm:t>
        <a:bodyPr/>
        <a:lstStyle/>
        <a:p>
          <a:endParaRPr lang="en-US"/>
        </a:p>
      </dgm:t>
    </dgm:pt>
    <dgm:pt modelId="{71389B1A-6C1C-4187-9FC9-D3DD3440FDF4}" type="pres">
      <dgm:prSet presAssocID="{B3611E2B-0BAB-433A-A6F6-A3629104D38B}" presName="linear" presStyleCnt="0">
        <dgm:presLayoutVars>
          <dgm:dir/>
          <dgm:animLvl val="lvl"/>
          <dgm:resizeHandles val="exact"/>
        </dgm:presLayoutVars>
      </dgm:prSet>
      <dgm:spPr/>
    </dgm:pt>
    <dgm:pt modelId="{A8FA3521-B313-4590-B82C-C9F39EDA5EE8}" type="pres">
      <dgm:prSet presAssocID="{DEEC6ED5-7028-4B1F-8634-0891A115F7F2}" presName="parentLin" presStyleCnt="0"/>
      <dgm:spPr/>
    </dgm:pt>
    <dgm:pt modelId="{6C80CFC5-E166-415B-BECA-B935C40579FB}" type="pres">
      <dgm:prSet presAssocID="{DEEC6ED5-7028-4B1F-8634-0891A115F7F2}" presName="parentLeftMargin" presStyleLbl="node1" presStyleIdx="0" presStyleCnt="6"/>
      <dgm:spPr/>
    </dgm:pt>
    <dgm:pt modelId="{745445DE-EB4B-44EF-B4C7-C3C226406681}" type="pres">
      <dgm:prSet presAssocID="{DEEC6ED5-7028-4B1F-8634-0891A115F7F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2014C76-B593-4A18-8345-3672D04344A8}" type="pres">
      <dgm:prSet presAssocID="{DEEC6ED5-7028-4B1F-8634-0891A115F7F2}" presName="negativeSpace" presStyleCnt="0"/>
      <dgm:spPr/>
    </dgm:pt>
    <dgm:pt modelId="{DCCA46C9-7B10-4F6B-8EA5-0AC416D6CCD4}" type="pres">
      <dgm:prSet presAssocID="{DEEC6ED5-7028-4B1F-8634-0891A115F7F2}" presName="childText" presStyleLbl="conFgAcc1" presStyleIdx="0" presStyleCnt="6">
        <dgm:presLayoutVars>
          <dgm:bulletEnabled val="1"/>
        </dgm:presLayoutVars>
      </dgm:prSet>
      <dgm:spPr/>
    </dgm:pt>
    <dgm:pt modelId="{A3C76EB6-DC0A-46F8-86D5-282A7FB236FD}" type="pres">
      <dgm:prSet presAssocID="{13CED41B-087D-470B-ABF8-55F6CC341D0D}" presName="spaceBetweenRectangles" presStyleCnt="0"/>
      <dgm:spPr/>
    </dgm:pt>
    <dgm:pt modelId="{F1C3C0C5-9951-4E9C-AD15-D99086672FEB}" type="pres">
      <dgm:prSet presAssocID="{A19BADDC-8D1D-416E-A754-4F42850A6C1C}" presName="parentLin" presStyleCnt="0"/>
      <dgm:spPr/>
    </dgm:pt>
    <dgm:pt modelId="{9814BDB4-4EA2-4E21-90F1-B6F20641F01A}" type="pres">
      <dgm:prSet presAssocID="{A19BADDC-8D1D-416E-A754-4F42850A6C1C}" presName="parentLeftMargin" presStyleLbl="node1" presStyleIdx="0" presStyleCnt="6"/>
      <dgm:spPr/>
    </dgm:pt>
    <dgm:pt modelId="{070AF483-5E7E-4825-AFDD-C5FDB617B1CD}" type="pres">
      <dgm:prSet presAssocID="{A19BADDC-8D1D-416E-A754-4F42850A6C1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34E314B-308F-4C57-AB0F-973D156C19CE}" type="pres">
      <dgm:prSet presAssocID="{A19BADDC-8D1D-416E-A754-4F42850A6C1C}" presName="negativeSpace" presStyleCnt="0"/>
      <dgm:spPr/>
    </dgm:pt>
    <dgm:pt modelId="{B497B043-0A7A-4790-BDFA-16B1C6519568}" type="pres">
      <dgm:prSet presAssocID="{A19BADDC-8D1D-416E-A754-4F42850A6C1C}" presName="childText" presStyleLbl="conFgAcc1" presStyleIdx="1" presStyleCnt="6">
        <dgm:presLayoutVars>
          <dgm:bulletEnabled val="1"/>
        </dgm:presLayoutVars>
      </dgm:prSet>
      <dgm:spPr/>
    </dgm:pt>
    <dgm:pt modelId="{E45AF60B-18E0-4600-93DA-05CBF8867EBD}" type="pres">
      <dgm:prSet presAssocID="{79CE0CA0-9D1F-4CA0-AED2-4B6692B0CBA5}" presName="spaceBetweenRectangles" presStyleCnt="0"/>
      <dgm:spPr/>
    </dgm:pt>
    <dgm:pt modelId="{57D2536B-AA21-4427-9149-10F653880777}" type="pres">
      <dgm:prSet presAssocID="{615EF3C2-2211-4C2E-9AC6-FE901B7A6590}" presName="parentLin" presStyleCnt="0"/>
      <dgm:spPr/>
    </dgm:pt>
    <dgm:pt modelId="{FBE6F6FD-D2D6-46D2-A753-DF9CC8C95D62}" type="pres">
      <dgm:prSet presAssocID="{615EF3C2-2211-4C2E-9AC6-FE901B7A6590}" presName="parentLeftMargin" presStyleLbl="node1" presStyleIdx="1" presStyleCnt="6"/>
      <dgm:spPr/>
    </dgm:pt>
    <dgm:pt modelId="{7F41486D-3CB1-43F5-BD6B-8DA719DF8A1B}" type="pres">
      <dgm:prSet presAssocID="{615EF3C2-2211-4C2E-9AC6-FE901B7A659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0DDC5A4-94AB-4E6E-87AF-01E92C46360B}" type="pres">
      <dgm:prSet presAssocID="{615EF3C2-2211-4C2E-9AC6-FE901B7A6590}" presName="negativeSpace" presStyleCnt="0"/>
      <dgm:spPr/>
    </dgm:pt>
    <dgm:pt modelId="{7B3CBEA7-820A-4F7D-92AD-CE9013FF967F}" type="pres">
      <dgm:prSet presAssocID="{615EF3C2-2211-4C2E-9AC6-FE901B7A6590}" presName="childText" presStyleLbl="conFgAcc1" presStyleIdx="2" presStyleCnt="6">
        <dgm:presLayoutVars>
          <dgm:bulletEnabled val="1"/>
        </dgm:presLayoutVars>
      </dgm:prSet>
      <dgm:spPr/>
    </dgm:pt>
    <dgm:pt modelId="{3000AAD4-6E04-42E1-AEED-AA38DC1830B0}" type="pres">
      <dgm:prSet presAssocID="{B78A3C01-8B9B-4A2F-8378-51A35AE579CA}" presName="spaceBetweenRectangles" presStyleCnt="0"/>
      <dgm:spPr/>
    </dgm:pt>
    <dgm:pt modelId="{B8299F6B-ED49-4B8A-B711-3B7EFD1C53F7}" type="pres">
      <dgm:prSet presAssocID="{32E91DEA-E48A-471F-8976-E64AD5830059}" presName="parentLin" presStyleCnt="0"/>
      <dgm:spPr/>
    </dgm:pt>
    <dgm:pt modelId="{E4C931E1-7461-43CC-87E8-DA1DB6BD4412}" type="pres">
      <dgm:prSet presAssocID="{32E91DEA-E48A-471F-8976-E64AD5830059}" presName="parentLeftMargin" presStyleLbl="node1" presStyleIdx="2" presStyleCnt="6"/>
      <dgm:spPr/>
    </dgm:pt>
    <dgm:pt modelId="{3EEAF4F0-877C-4E62-AD3B-D2655729BB2E}" type="pres">
      <dgm:prSet presAssocID="{32E91DEA-E48A-471F-8976-E64AD583005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803A975-8A15-426D-98C3-A1068E327E95}" type="pres">
      <dgm:prSet presAssocID="{32E91DEA-E48A-471F-8976-E64AD5830059}" presName="negativeSpace" presStyleCnt="0"/>
      <dgm:spPr/>
    </dgm:pt>
    <dgm:pt modelId="{7B8F1EF6-ED54-4640-A8D1-64A33FDA5192}" type="pres">
      <dgm:prSet presAssocID="{32E91DEA-E48A-471F-8976-E64AD5830059}" presName="childText" presStyleLbl="conFgAcc1" presStyleIdx="3" presStyleCnt="6">
        <dgm:presLayoutVars>
          <dgm:bulletEnabled val="1"/>
        </dgm:presLayoutVars>
      </dgm:prSet>
      <dgm:spPr/>
    </dgm:pt>
    <dgm:pt modelId="{AD305AD8-BD80-4A0F-832D-69CA38ADE514}" type="pres">
      <dgm:prSet presAssocID="{3D882B37-73C3-47C1-AB6A-C13710A40787}" presName="spaceBetweenRectangles" presStyleCnt="0"/>
      <dgm:spPr/>
    </dgm:pt>
    <dgm:pt modelId="{6AC02CF0-8E82-49CD-B545-76120F5E61A3}" type="pres">
      <dgm:prSet presAssocID="{5659D578-E0E9-4106-9208-DBA2BA9517CC}" presName="parentLin" presStyleCnt="0"/>
      <dgm:spPr/>
    </dgm:pt>
    <dgm:pt modelId="{6081E571-4E38-47EF-B11C-06409BDCF969}" type="pres">
      <dgm:prSet presAssocID="{5659D578-E0E9-4106-9208-DBA2BA9517CC}" presName="parentLeftMargin" presStyleLbl="node1" presStyleIdx="3" presStyleCnt="6"/>
      <dgm:spPr/>
    </dgm:pt>
    <dgm:pt modelId="{DCB7D0E2-FDF3-44C9-9F9A-2C951097BDF2}" type="pres">
      <dgm:prSet presAssocID="{5659D578-E0E9-4106-9208-DBA2BA9517C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68E45DE-7F26-46D8-B63D-D7198F274A7F}" type="pres">
      <dgm:prSet presAssocID="{5659D578-E0E9-4106-9208-DBA2BA9517CC}" presName="negativeSpace" presStyleCnt="0"/>
      <dgm:spPr/>
    </dgm:pt>
    <dgm:pt modelId="{33253B3B-B74A-4064-B216-69729901D9B1}" type="pres">
      <dgm:prSet presAssocID="{5659D578-E0E9-4106-9208-DBA2BA9517CC}" presName="childText" presStyleLbl="conFgAcc1" presStyleIdx="4" presStyleCnt="6">
        <dgm:presLayoutVars>
          <dgm:bulletEnabled val="1"/>
        </dgm:presLayoutVars>
      </dgm:prSet>
      <dgm:spPr/>
    </dgm:pt>
    <dgm:pt modelId="{0F5CF627-C3FF-4F06-A1DF-0EC10E7E2F46}" type="pres">
      <dgm:prSet presAssocID="{E1BFFA69-8666-40F1-9669-2D034E4DCE1E}" presName="spaceBetweenRectangles" presStyleCnt="0"/>
      <dgm:spPr/>
    </dgm:pt>
    <dgm:pt modelId="{A65DAA9D-6D11-4463-BE9C-2588F0E5AE12}" type="pres">
      <dgm:prSet presAssocID="{5DECD5EC-2F9F-4870-BDA0-603CB096D6C9}" presName="parentLin" presStyleCnt="0"/>
      <dgm:spPr/>
    </dgm:pt>
    <dgm:pt modelId="{70D535BE-A75E-45FE-977C-E2B60D211A79}" type="pres">
      <dgm:prSet presAssocID="{5DECD5EC-2F9F-4870-BDA0-603CB096D6C9}" presName="parentLeftMargin" presStyleLbl="node1" presStyleIdx="4" presStyleCnt="6"/>
      <dgm:spPr/>
    </dgm:pt>
    <dgm:pt modelId="{0AF59C1A-6EE1-4542-B57A-77F7EF31F029}" type="pres">
      <dgm:prSet presAssocID="{5DECD5EC-2F9F-4870-BDA0-603CB096D6C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3CC9BA0-341A-4650-A54D-9856296345BA}" type="pres">
      <dgm:prSet presAssocID="{5DECD5EC-2F9F-4870-BDA0-603CB096D6C9}" presName="negativeSpace" presStyleCnt="0"/>
      <dgm:spPr/>
    </dgm:pt>
    <dgm:pt modelId="{8C17510D-E95F-4773-ACAE-2FFA58D71599}" type="pres">
      <dgm:prSet presAssocID="{5DECD5EC-2F9F-4870-BDA0-603CB096D6C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F991813-5554-4730-9330-F4BD80291334}" type="presOf" srcId="{B3611E2B-0BAB-433A-A6F6-A3629104D38B}" destId="{71389B1A-6C1C-4187-9FC9-D3DD3440FDF4}" srcOrd="0" destOrd="0" presId="urn:microsoft.com/office/officeart/2005/8/layout/list1"/>
    <dgm:cxn modelId="{B8D82016-0A97-489E-A8FF-887C1F82C8FF}" type="presOf" srcId="{DEEC6ED5-7028-4B1F-8634-0891A115F7F2}" destId="{6C80CFC5-E166-415B-BECA-B935C40579FB}" srcOrd="0" destOrd="0" presId="urn:microsoft.com/office/officeart/2005/8/layout/list1"/>
    <dgm:cxn modelId="{FC73581F-5236-44D2-B6B1-CD08738EEE4B}" srcId="{B3611E2B-0BAB-433A-A6F6-A3629104D38B}" destId="{A19BADDC-8D1D-416E-A754-4F42850A6C1C}" srcOrd="1" destOrd="0" parTransId="{E205AFB4-E322-486E-AFD6-F73D6C3CA5FB}" sibTransId="{79CE0CA0-9D1F-4CA0-AED2-4B6692B0CBA5}"/>
    <dgm:cxn modelId="{EB6DC12C-9616-4CCF-AAFC-9761EB871118}" type="presOf" srcId="{32E91DEA-E48A-471F-8976-E64AD5830059}" destId="{3EEAF4F0-877C-4E62-AD3B-D2655729BB2E}" srcOrd="1" destOrd="0" presId="urn:microsoft.com/office/officeart/2005/8/layout/list1"/>
    <dgm:cxn modelId="{8D720C2E-C35A-4746-8B86-221BF2DAC9C4}" type="presOf" srcId="{32E91DEA-E48A-471F-8976-E64AD5830059}" destId="{E4C931E1-7461-43CC-87E8-DA1DB6BD4412}" srcOrd="0" destOrd="0" presId="urn:microsoft.com/office/officeart/2005/8/layout/list1"/>
    <dgm:cxn modelId="{C7184345-457D-4A07-9BF7-E11F366B3E15}" type="presOf" srcId="{5659D578-E0E9-4106-9208-DBA2BA9517CC}" destId="{DCB7D0E2-FDF3-44C9-9F9A-2C951097BDF2}" srcOrd="1" destOrd="0" presId="urn:microsoft.com/office/officeart/2005/8/layout/list1"/>
    <dgm:cxn modelId="{6A45BA56-0749-437D-A097-0FCDC8A59285}" srcId="{B3611E2B-0BAB-433A-A6F6-A3629104D38B}" destId="{DEEC6ED5-7028-4B1F-8634-0891A115F7F2}" srcOrd="0" destOrd="0" parTransId="{103D460C-7F4E-40D3-8510-C9DF6860C077}" sibTransId="{13CED41B-087D-470B-ABF8-55F6CC341D0D}"/>
    <dgm:cxn modelId="{5CC3AD5A-452E-4475-BB0F-0664501F9E5E}" type="presOf" srcId="{615EF3C2-2211-4C2E-9AC6-FE901B7A6590}" destId="{7F41486D-3CB1-43F5-BD6B-8DA719DF8A1B}" srcOrd="1" destOrd="0" presId="urn:microsoft.com/office/officeart/2005/8/layout/list1"/>
    <dgm:cxn modelId="{50D98487-4BE7-4D8A-BB67-74C2F3F4432C}" type="presOf" srcId="{A19BADDC-8D1D-416E-A754-4F42850A6C1C}" destId="{9814BDB4-4EA2-4E21-90F1-B6F20641F01A}" srcOrd="0" destOrd="0" presId="urn:microsoft.com/office/officeart/2005/8/layout/list1"/>
    <dgm:cxn modelId="{0EF88D93-710C-4870-BC29-84823C237036}" type="presOf" srcId="{5DECD5EC-2F9F-4870-BDA0-603CB096D6C9}" destId="{0AF59C1A-6EE1-4542-B57A-77F7EF31F029}" srcOrd="1" destOrd="0" presId="urn:microsoft.com/office/officeart/2005/8/layout/list1"/>
    <dgm:cxn modelId="{26FF8294-DE6F-45B0-98A7-E50FB14478A1}" type="presOf" srcId="{5659D578-E0E9-4106-9208-DBA2BA9517CC}" destId="{6081E571-4E38-47EF-B11C-06409BDCF969}" srcOrd="0" destOrd="0" presId="urn:microsoft.com/office/officeart/2005/8/layout/list1"/>
    <dgm:cxn modelId="{DA0EE09E-1B68-47A4-81AA-AABB0DAC2BA3}" srcId="{B3611E2B-0BAB-433A-A6F6-A3629104D38B}" destId="{615EF3C2-2211-4C2E-9AC6-FE901B7A6590}" srcOrd="2" destOrd="0" parTransId="{2335890A-C4D0-4089-B586-AC18691B9D6F}" sibTransId="{B78A3C01-8B9B-4A2F-8378-51A35AE579CA}"/>
    <dgm:cxn modelId="{0A8DBA9F-AEC5-4A4B-870C-CE8A1FA95EDD}" srcId="{B3611E2B-0BAB-433A-A6F6-A3629104D38B}" destId="{5659D578-E0E9-4106-9208-DBA2BA9517CC}" srcOrd="4" destOrd="0" parTransId="{D6BF1E8F-D526-42D2-8266-8DE02FDC483F}" sibTransId="{E1BFFA69-8666-40F1-9669-2D034E4DCE1E}"/>
    <dgm:cxn modelId="{572ED7A1-A71D-4BC5-A12C-F3C70897E93D}" srcId="{B3611E2B-0BAB-433A-A6F6-A3629104D38B}" destId="{32E91DEA-E48A-471F-8976-E64AD5830059}" srcOrd="3" destOrd="0" parTransId="{AA856C10-DEB9-40FA-88C0-CC876EF0E221}" sibTransId="{3D882B37-73C3-47C1-AB6A-C13710A40787}"/>
    <dgm:cxn modelId="{1B06BEBB-58A9-4689-B28F-3EC960348CA0}" type="presOf" srcId="{DEEC6ED5-7028-4B1F-8634-0891A115F7F2}" destId="{745445DE-EB4B-44EF-B4C7-C3C226406681}" srcOrd="1" destOrd="0" presId="urn:microsoft.com/office/officeart/2005/8/layout/list1"/>
    <dgm:cxn modelId="{7D31D3C3-25D1-4393-AA7A-7E55E6DB6E01}" srcId="{B3611E2B-0BAB-433A-A6F6-A3629104D38B}" destId="{5DECD5EC-2F9F-4870-BDA0-603CB096D6C9}" srcOrd="5" destOrd="0" parTransId="{E9C5C4CF-C6F7-45BF-B8E1-E673F7DDBB25}" sibTransId="{55913B89-F475-4208-8A4A-532CF02769E9}"/>
    <dgm:cxn modelId="{761AEBC7-25D6-436E-BB2C-1481F1AB37D9}" type="presOf" srcId="{5DECD5EC-2F9F-4870-BDA0-603CB096D6C9}" destId="{70D535BE-A75E-45FE-977C-E2B60D211A79}" srcOrd="0" destOrd="0" presId="urn:microsoft.com/office/officeart/2005/8/layout/list1"/>
    <dgm:cxn modelId="{F50EFAD1-87F8-4ABD-BCCF-5743B6350CDC}" type="presOf" srcId="{615EF3C2-2211-4C2E-9AC6-FE901B7A6590}" destId="{FBE6F6FD-D2D6-46D2-A753-DF9CC8C95D62}" srcOrd="0" destOrd="0" presId="urn:microsoft.com/office/officeart/2005/8/layout/list1"/>
    <dgm:cxn modelId="{134274E8-36BB-4E62-9B8A-F792E7C76BA4}" type="presOf" srcId="{A19BADDC-8D1D-416E-A754-4F42850A6C1C}" destId="{070AF483-5E7E-4825-AFDD-C5FDB617B1CD}" srcOrd="1" destOrd="0" presId="urn:microsoft.com/office/officeart/2005/8/layout/list1"/>
    <dgm:cxn modelId="{0772B366-2372-4952-81F5-49900799ACDA}" type="presParOf" srcId="{71389B1A-6C1C-4187-9FC9-D3DD3440FDF4}" destId="{A8FA3521-B313-4590-B82C-C9F39EDA5EE8}" srcOrd="0" destOrd="0" presId="urn:microsoft.com/office/officeart/2005/8/layout/list1"/>
    <dgm:cxn modelId="{E8D50261-22DF-46E1-B5B6-74A6873CDA56}" type="presParOf" srcId="{A8FA3521-B313-4590-B82C-C9F39EDA5EE8}" destId="{6C80CFC5-E166-415B-BECA-B935C40579FB}" srcOrd="0" destOrd="0" presId="urn:microsoft.com/office/officeart/2005/8/layout/list1"/>
    <dgm:cxn modelId="{757B72A1-8589-4D22-89B3-AEE8B0612992}" type="presParOf" srcId="{A8FA3521-B313-4590-B82C-C9F39EDA5EE8}" destId="{745445DE-EB4B-44EF-B4C7-C3C226406681}" srcOrd="1" destOrd="0" presId="urn:microsoft.com/office/officeart/2005/8/layout/list1"/>
    <dgm:cxn modelId="{D432E559-4057-44E2-8164-F07E5E0A81A5}" type="presParOf" srcId="{71389B1A-6C1C-4187-9FC9-D3DD3440FDF4}" destId="{42014C76-B593-4A18-8345-3672D04344A8}" srcOrd="1" destOrd="0" presId="urn:microsoft.com/office/officeart/2005/8/layout/list1"/>
    <dgm:cxn modelId="{5233F195-12D0-4091-ADE8-D99E777F18EA}" type="presParOf" srcId="{71389B1A-6C1C-4187-9FC9-D3DD3440FDF4}" destId="{DCCA46C9-7B10-4F6B-8EA5-0AC416D6CCD4}" srcOrd="2" destOrd="0" presId="urn:microsoft.com/office/officeart/2005/8/layout/list1"/>
    <dgm:cxn modelId="{7B67EAF8-1646-4583-818A-562413F28F06}" type="presParOf" srcId="{71389B1A-6C1C-4187-9FC9-D3DD3440FDF4}" destId="{A3C76EB6-DC0A-46F8-86D5-282A7FB236FD}" srcOrd="3" destOrd="0" presId="urn:microsoft.com/office/officeart/2005/8/layout/list1"/>
    <dgm:cxn modelId="{8A03F675-8BAD-4D16-B66C-5B25A193DC20}" type="presParOf" srcId="{71389B1A-6C1C-4187-9FC9-D3DD3440FDF4}" destId="{F1C3C0C5-9951-4E9C-AD15-D99086672FEB}" srcOrd="4" destOrd="0" presId="urn:microsoft.com/office/officeart/2005/8/layout/list1"/>
    <dgm:cxn modelId="{C1B85B67-C6AF-48E0-B3EF-E41C4B65FD83}" type="presParOf" srcId="{F1C3C0C5-9951-4E9C-AD15-D99086672FEB}" destId="{9814BDB4-4EA2-4E21-90F1-B6F20641F01A}" srcOrd="0" destOrd="0" presId="urn:microsoft.com/office/officeart/2005/8/layout/list1"/>
    <dgm:cxn modelId="{833DECFD-E77F-4B72-B45D-4E35E1DE80D5}" type="presParOf" srcId="{F1C3C0C5-9951-4E9C-AD15-D99086672FEB}" destId="{070AF483-5E7E-4825-AFDD-C5FDB617B1CD}" srcOrd="1" destOrd="0" presId="urn:microsoft.com/office/officeart/2005/8/layout/list1"/>
    <dgm:cxn modelId="{CCF6D899-FB77-4026-BB76-09D9E4A55930}" type="presParOf" srcId="{71389B1A-6C1C-4187-9FC9-D3DD3440FDF4}" destId="{034E314B-308F-4C57-AB0F-973D156C19CE}" srcOrd="5" destOrd="0" presId="urn:microsoft.com/office/officeart/2005/8/layout/list1"/>
    <dgm:cxn modelId="{E46B77E6-81D8-4C0A-ACE4-277D9BDD5B6C}" type="presParOf" srcId="{71389B1A-6C1C-4187-9FC9-D3DD3440FDF4}" destId="{B497B043-0A7A-4790-BDFA-16B1C6519568}" srcOrd="6" destOrd="0" presId="urn:microsoft.com/office/officeart/2005/8/layout/list1"/>
    <dgm:cxn modelId="{59CA2569-44F6-4D69-ADE9-3467130559B1}" type="presParOf" srcId="{71389B1A-6C1C-4187-9FC9-D3DD3440FDF4}" destId="{E45AF60B-18E0-4600-93DA-05CBF8867EBD}" srcOrd="7" destOrd="0" presId="urn:microsoft.com/office/officeart/2005/8/layout/list1"/>
    <dgm:cxn modelId="{E9C0C1F2-9881-4085-B710-6810FDE817C9}" type="presParOf" srcId="{71389B1A-6C1C-4187-9FC9-D3DD3440FDF4}" destId="{57D2536B-AA21-4427-9149-10F653880777}" srcOrd="8" destOrd="0" presId="urn:microsoft.com/office/officeart/2005/8/layout/list1"/>
    <dgm:cxn modelId="{FFACEBCE-F98F-4834-B701-BF785ACD4B4F}" type="presParOf" srcId="{57D2536B-AA21-4427-9149-10F653880777}" destId="{FBE6F6FD-D2D6-46D2-A753-DF9CC8C95D62}" srcOrd="0" destOrd="0" presId="urn:microsoft.com/office/officeart/2005/8/layout/list1"/>
    <dgm:cxn modelId="{DF1EE09D-89E0-4F24-A463-B373D20B4F23}" type="presParOf" srcId="{57D2536B-AA21-4427-9149-10F653880777}" destId="{7F41486D-3CB1-43F5-BD6B-8DA719DF8A1B}" srcOrd="1" destOrd="0" presId="urn:microsoft.com/office/officeart/2005/8/layout/list1"/>
    <dgm:cxn modelId="{97F837EB-2C50-49F7-BB16-357FD96E5556}" type="presParOf" srcId="{71389B1A-6C1C-4187-9FC9-D3DD3440FDF4}" destId="{60DDC5A4-94AB-4E6E-87AF-01E92C46360B}" srcOrd="9" destOrd="0" presId="urn:microsoft.com/office/officeart/2005/8/layout/list1"/>
    <dgm:cxn modelId="{66929B58-EB70-4F03-A2C8-02EB425FC3CC}" type="presParOf" srcId="{71389B1A-6C1C-4187-9FC9-D3DD3440FDF4}" destId="{7B3CBEA7-820A-4F7D-92AD-CE9013FF967F}" srcOrd="10" destOrd="0" presId="urn:microsoft.com/office/officeart/2005/8/layout/list1"/>
    <dgm:cxn modelId="{65D50901-1116-44D9-9865-42AA40641F20}" type="presParOf" srcId="{71389B1A-6C1C-4187-9FC9-D3DD3440FDF4}" destId="{3000AAD4-6E04-42E1-AEED-AA38DC1830B0}" srcOrd="11" destOrd="0" presId="urn:microsoft.com/office/officeart/2005/8/layout/list1"/>
    <dgm:cxn modelId="{6BD79229-4341-499A-BBAD-12864905B56B}" type="presParOf" srcId="{71389B1A-6C1C-4187-9FC9-D3DD3440FDF4}" destId="{B8299F6B-ED49-4B8A-B711-3B7EFD1C53F7}" srcOrd="12" destOrd="0" presId="urn:microsoft.com/office/officeart/2005/8/layout/list1"/>
    <dgm:cxn modelId="{EC419721-E608-4F17-9BAC-C88916988C6B}" type="presParOf" srcId="{B8299F6B-ED49-4B8A-B711-3B7EFD1C53F7}" destId="{E4C931E1-7461-43CC-87E8-DA1DB6BD4412}" srcOrd="0" destOrd="0" presId="urn:microsoft.com/office/officeart/2005/8/layout/list1"/>
    <dgm:cxn modelId="{0626B5BD-2C67-49C8-85CA-CB351465113C}" type="presParOf" srcId="{B8299F6B-ED49-4B8A-B711-3B7EFD1C53F7}" destId="{3EEAF4F0-877C-4E62-AD3B-D2655729BB2E}" srcOrd="1" destOrd="0" presId="urn:microsoft.com/office/officeart/2005/8/layout/list1"/>
    <dgm:cxn modelId="{3186ED14-2C93-4AB1-ABF3-D33DC5AEFAE6}" type="presParOf" srcId="{71389B1A-6C1C-4187-9FC9-D3DD3440FDF4}" destId="{8803A975-8A15-426D-98C3-A1068E327E95}" srcOrd="13" destOrd="0" presId="urn:microsoft.com/office/officeart/2005/8/layout/list1"/>
    <dgm:cxn modelId="{A094A3A4-3E72-4115-AC97-AF1D59B0C8C4}" type="presParOf" srcId="{71389B1A-6C1C-4187-9FC9-D3DD3440FDF4}" destId="{7B8F1EF6-ED54-4640-A8D1-64A33FDA5192}" srcOrd="14" destOrd="0" presId="urn:microsoft.com/office/officeart/2005/8/layout/list1"/>
    <dgm:cxn modelId="{D5B41A1C-90C7-41E2-BBCA-15979C3A1634}" type="presParOf" srcId="{71389B1A-6C1C-4187-9FC9-D3DD3440FDF4}" destId="{AD305AD8-BD80-4A0F-832D-69CA38ADE514}" srcOrd="15" destOrd="0" presId="urn:microsoft.com/office/officeart/2005/8/layout/list1"/>
    <dgm:cxn modelId="{0C157097-A5AC-4023-BE1B-416F75CA1DC9}" type="presParOf" srcId="{71389B1A-6C1C-4187-9FC9-D3DD3440FDF4}" destId="{6AC02CF0-8E82-49CD-B545-76120F5E61A3}" srcOrd="16" destOrd="0" presId="urn:microsoft.com/office/officeart/2005/8/layout/list1"/>
    <dgm:cxn modelId="{320DCD0B-DA28-47E1-81B0-F72478E3A740}" type="presParOf" srcId="{6AC02CF0-8E82-49CD-B545-76120F5E61A3}" destId="{6081E571-4E38-47EF-B11C-06409BDCF969}" srcOrd="0" destOrd="0" presId="urn:microsoft.com/office/officeart/2005/8/layout/list1"/>
    <dgm:cxn modelId="{69A4A95F-8768-4289-93BF-4CEE88997147}" type="presParOf" srcId="{6AC02CF0-8E82-49CD-B545-76120F5E61A3}" destId="{DCB7D0E2-FDF3-44C9-9F9A-2C951097BDF2}" srcOrd="1" destOrd="0" presId="urn:microsoft.com/office/officeart/2005/8/layout/list1"/>
    <dgm:cxn modelId="{FC8C400B-83F3-4383-B3B5-D5F1047726DF}" type="presParOf" srcId="{71389B1A-6C1C-4187-9FC9-D3DD3440FDF4}" destId="{768E45DE-7F26-46D8-B63D-D7198F274A7F}" srcOrd="17" destOrd="0" presId="urn:microsoft.com/office/officeart/2005/8/layout/list1"/>
    <dgm:cxn modelId="{21E97035-8180-45D0-A93F-8B7FC044573D}" type="presParOf" srcId="{71389B1A-6C1C-4187-9FC9-D3DD3440FDF4}" destId="{33253B3B-B74A-4064-B216-69729901D9B1}" srcOrd="18" destOrd="0" presId="urn:microsoft.com/office/officeart/2005/8/layout/list1"/>
    <dgm:cxn modelId="{549C0778-55B8-4567-8BDC-D14D29902D6C}" type="presParOf" srcId="{71389B1A-6C1C-4187-9FC9-D3DD3440FDF4}" destId="{0F5CF627-C3FF-4F06-A1DF-0EC10E7E2F46}" srcOrd="19" destOrd="0" presId="urn:microsoft.com/office/officeart/2005/8/layout/list1"/>
    <dgm:cxn modelId="{A54727E6-54E8-41B0-B987-C7C94F140665}" type="presParOf" srcId="{71389B1A-6C1C-4187-9FC9-D3DD3440FDF4}" destId="{A65DAA9D-6D11-4463-BE9C-2588F0E5AE12}" srcOrd="20" destOrd="0" presId="urn:microsoft.com/office/officeart/2005/8/layout/list1"/>
    <dgm:cxn modelId="{094305D5-5290-4567-A303-78CC704B9686}" type="presParOf" srcId="{A65DAA9D-6D11-4463-BE9C-2588F0E5AE12}" destId="{70D535BE-A75E-45FE-977C-E2B60D211A79}" srcOrd="0" destOrd="0" presId="urn:microsoft.com/office/officeart/2005/8/layout/list1"/>
    <dgm:cxn modelId="{5893A644-606A-4E0B-AD96-ABE180A6CC60}" type="presParOf" srcId="{A65DAA9D-6D11-4463-BE9C-2588F0E5AE12}" destId="{0AF59C1A-6EE1-4542-B57A-77F7EF31F029}" srcOrd="1" destOrd="0" presId="urn:microsoft.com/office/officeart/2005/8/layout/list1"/>
    <dgm:cxn modelId="{9C43B012-8FA5-4F60-9D6C-36764DD6A825}" type="presParOf" srcId="{71389B1A-6C1C-4187-9FC9-D3DD3440FDF4}" destId="{D3CC9BA0-341A-4650-A54D-9856296345BA}" srcOrd="21" destOrd="0" presId="urn:microsoft.com/office/officeart/2005/8/layout/list1"/>
    <dgm:cxn modelId="{40125D34-004F-4329-8E1B-43A0FDEB43A3}" type="presParOf" srcId="{71389B1A-6C1C-4187-9FC9-D3DD3440FDF4}" destId="{8C17510D-E95F-4773-ACAE-2FFA58D7159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A46C9-7B10-4F6B-8EA5-0AC416D6CCD4}">
      <dsp:nvSpPr>
        <dsp:cNvPr id="0" name=""/>
        <dsp:cNvSpPr/>
      </dsp:nvSpPr>
      <dsp:spPr>
        <a:xfrm>
          <a:off x="0" y="390552"/>
          <a:ext cx="69103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445DE-EB4B-44EF-B4C7-C3C226406681}">
      <dsp:nvSpPr>
        <dsp:cNvPr id="0" name=""/>
        <dsp:cNvSpPr/>
      </dsp:nvSpPr>
      <dsp:spPr>
        <a:xfrm>
          <a:off x="345519" y="124872"/>
          <a:ext cx="483727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quick intro about our team </a:t>
          </a:r>
        </a:p>
      </dsp:txBody>
      <dsp:txXfrm>
        <a:off x="371458" y="150811"/>
        <a:ext cx="4785392" cy="479482"/>
      </dsp:txXfrm>
    </dsp:sp>
    <dsp:sp modelId="{B497B043-0A7A-4790-BDFA-16B1C6519568}">
      <dsp:nvSpPr>
        <dsp:cNvPr id="0" name=""/>
        <dsp:cNvSpPr/>
      </dsp:nvSpPr>
      <dsp:spPr>
        <a:xfrm>
          <a:off x="0" y="1207032"/>
          <a:ext cx="69103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AF483-5E7E-4825-AFDD-C5FDB617B1CD}">
      <dsp:nvSpPr>
        <dsp:cNvPr id="0" name=""/>
        <dsp:cNvSpPr/>
      </dsp:nvSpPr>
      <dsp:spPr>
        <a:xfrm>
          <a:off x="345519" y="941352"/>
          <a:ext cx="483727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is Customer Charn Prediction ? </a:t>
          </a:r>
        </a:p>
      </dsp:txBody>
      <dsp:txXfrm>
        <a:off x="371458" y="967291"/>
        <a:ext cx="4785392" cy="479482"/>
      </dsp:txXfrm>
    </dsp:sp>
    <dsp:sp modelId="{7B3CBEA7-820A-4F7D-92AD-CE9013FF967F}">
      <dsp:nvSpPr>
        <dsp:cNvPr id="0" name=""/>
        <dsp:cNvSpPr/>
      </dsp:nvSpPr>
      <dsp:spPr>
        <a:xfrm>
          <a:off x="0" y="2023512"/>
          <a:ext cx="69103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486D-3CB1-43F5-BD6B-8DA719DF8A1B}">
      <dsp:nvSpPr>
        <dsp:cNvPr id="0" name=""/>
        <dsp:cNvSpPr/>
      </dsp:nvSpPr>
      <dsp:spPr>
        <a:xfrm>
          <a:off x="345519" y="1757832"/>
          <a:ext cx="483727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little bit about our data set </a:t>
          </a:r>
        </a:p>
      </dsp:txBody>
      <dsp:txXfrm>
        <a:off x="371458" y="1783771"/>
        <a:ext cx="4785392" cy="479482"/>
      </dsp:txXfrm>
    </dsp:sp>
    <dsp:sp modelId="{7B8F1EF6-ED54-4640-A8D1-64A33FDA5192}">
      <dsp:nvSpPr>
        <dsp:cNvPr id="0" name=""/>
        <dsp:cNvSpPr/>
      </dsp:nvSpPr>
      <dsp:spPr>
        <a:xfrm>
          <a:off x="0" y="2839992"/>
          <a:ext cx="69103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F4F0-877C-4E62-AD3B-D2655729BB2E}">
      <dsp:nvSpPr>
        <dsp:cNvPr id="0" name=""/>
        <dsp:cNvSpPr/>
      </dsp:nvSpPr>
      <dsp:spPr>
        <a:xfrm>
          <a:off x="345519" y="2574312"/>
          <a:ext cx="483727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preprocessing steps </a:t>
          </a:r>
        </a:p>
      </dsp:txBody>
      <dsp:txXfrm>
        <a:off x="371458" y="2600251"/>
        <a:ext cx="4785392" cy="479482"/>
      </dsp:txXfrm>
    </dsp:sp>
    <dsp:sp modelId="{33253B3B-B74A-4064-B216-69729901D9B1}">
      <dsp:nvSpPr>
        <dsp:cNvPr id="0" name=""/>
        <dsp:cNvSpPr/>
      </dsp:nvSpPr>
      <dsp:spPr>
        <a:xfrm>
          <a:off x="0" y="3656472"/>
          <a:ext cx="69103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7D0E2-FDF3-44C9-9F9A-2C951097BDF2}">
      <dsp:nvSpPr>
        <dsp:cNvPr id="0" name=""/>
        <dsp:cNvSpPr/>
      </dsp:nvSpPr>
      <dsp:spPr>
        <a:xfrm>
          <a:off x="345519" y="3390792"/>
          <a:ext cx="4837270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About the  selection of algotithms</a:t>
          </a:r>
        </a:p>
      </dsp:txBody>
      <dsp:txXfrm>
        <a:off x="371458" y="3416731"/>
        <a:ext cx="4785392" cy="479482"/>
      </dsp:txXfrm>
    </dsp:sp>
    <dsp:sp modelId="{8C17510D-E95F-4773-ACAE-2FFA58D71599}">
      <dsp:nvSpPr>
        <dsp:cNvPr id="0" name=""/>
        <dsp:cNvSpPr/>
      </dsp:nvSpPr>
      <dsp:spPr>
        <a:xfrm>
          <a:off x="0" y="4472952"/>
          <a:ext cx="69103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59C1A-6EE1-4542-B57A-77F7EF31F029}">
      <dsp:nvSpPr>
        <dsp:cNvPr id="0" name=""/>
        <dsp:cNvSpPr/>
      </dsp:nvSpPr>
      <dsp:spPr>
        <a:xfrm>
          <a:off x="345519" y="4207272"/>
          <a:ext cx="483727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bottom line of our work  </a:t>
          </a:r>
        </a:p>
      </dsp:txBody>
      <dsp:txXfrm>
        <a:off x="371458" y="4233211"/>
        <a:ext cx="478539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8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2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4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2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7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290C61-2D17-48CA-A3B8-CEEA52AA182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6EC712-77C2-460B-842F-A636801D8F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94CD900C-DD80-48E4-93AB-AD0D318F3EAE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221585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radmirzosimov/telecom-users-datas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A015C-DB22-4C5C-A727-7B309CA57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100"/>
              <a:t>Charn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8DEAF-5A75-4F99-A697-25A4D332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7B605A2-1679-4720-93BE-6912AD80E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31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D071-42F4-46F1-AFA3-44DD8C1B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D8B8-4191-40F6-B0B0-3616C82B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Conclusion, by results, and why we chose it ? </a:t>
            </a:r>
          </a:p>
        </p:txBody>
      </p:sp>
    </p:spTree>
    <p:extLst>
      <p:ext uri="{BB962C8B-B14F-4D97-AF65-F5344CB8AC3E}">
        <p14:creationId xmlns:p14="http://schemas.microsoft.com/office/powerpoint/2010/main" val="390937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6F6D6D-68C7-4DE7-BCC8-49EDF0B35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D637-E60F-44AB-BE80-64C1E59C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Agenda: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2ABB72-FC8B-4840-AD94-069919323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DB0E252-C782-4F12-9522-B29D4B7D4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9B9E4-D842-4215-A86C-FA3FE90EF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F9A00D4-5899-430D-A0A7-90BBE5D07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93134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05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05AE199-F05E-4D8F-A9EE-A6D74FCF0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BF1884-0671-4DDE-AFF3-221AEF7FE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82FEA-8687-4C60-A7B8-36C5C8E9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Team members: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2FB86-B7B2-4B7F-82D4-0ED8EF4DEC85}"/>
              </a:ext>
            </a:extLst>
          </p:cNvPr>
          <p:cNvSpPr txBox="1"/>
          <p:nvPr/>
        </p:nvSpPr>
        <p:spPr>
          <a:xfrm>
            <a:off x="1097279" y="2236304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Daulet 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Bulgyn 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Tolkyn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7E2B88-7436-4EE0-81B8-73DAC6E99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Angel face with no fill">
            <a:extLst>
              <a:ext uri="{FF2B5EF4-FFF2-40B4-BE49-F238E27FC236}">
                <a16:creationId xmlns:a16="http://schemas.microsoft.com/office/drawing/2014/main" id="{5858A805-147E-43CA-824D-D712470B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5015" y="484631"/>
            <a:ext cx="1748422" cy="174842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BD78DE-2354-45E0-AAA8-CBBC18162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In love face with no fill">
            <a:extLst>
              <a:ext uri="{FF2B5EF4-FFF2-40B4-BE49-F238E27FC236}">
                <a16:creationId xmlns:a16="http://schemas.microsoft.com/office/drawing/2014/main" id="{182318E7-054D-40AB-9FA1-F37483689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5015" y="2554787"/>
            <a:ext cx="1748422" cy="174842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3635534-A48C-4194-B454-E2ED2AFAE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miling face with no fill">
            <a:extLst>
              <a:ext uri="{FF2B5EF4-FFF2-40B4-BE49-F238E27FC236}">
                <a16:creationId xmlns:a16="http://schemas.microsoft.com/office/drawing/2014/main" id="{A41B01F8-AEE6-48CC-860F-8EC0DDBB4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5014" y="4624943"/>
            <a:ext cx="1748424" cy="17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5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5219DE-C821-412B-BF34-1F970885C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83DAC5-877A-4069-84E0-F651E267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EB523C-479C-47FE-9338-E5E50181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157990"/>
            <a:ext cx="5977938" cy="47309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FFFF"/>
                </a:solidFill>
              </a:rPr>
              <a:t>What is Customer Charn Prediction</a:t>
            </a:r>
            <a:r>
              <a:rPr lang="en-US" sz="1400" dirty="0">
                <a:solidFill>
                  <a:srgbClr val="FFFFFF"/>
                </a:solidFill>
              </a:rPr>
              <a:t>? </a:t>
            </a:r>
            <a:endParaRPr lang="en-US" sz="1400" b="1" dirty="0"/>
          </a:p>
          <a:p>
            <a:pPr lvl="1"/>
            <a:r>
              <a:rPr lang="en-US" sz="1400" b="1" dirty="0"/>
              <a:t>Customer churn </a:t>
            </a:r>
            <a:r>
              <a:rPr lang="en-US" sz="1400" dirty="0"/>
              <a:t>is a tendency of customers to abandon a brand and stop being a paying client of a particular business. In another words it is </a:t>
            </a:r>
            <a:r>
              <a:rPr lang="en-US" sz="1400" b="1" dirty="0"/>
              <a:t>customer attrition.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FFFF"/>
                </a:solidFill>
              </a:rPr>
              <a:t>Why is it important?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By leveraging the data about customers, you can identify behavior of customers who are likely to churn.  This information let you make prediction to the future regarding the profit etc.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A9524C-9867-46B4-ABAF-CB92D661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 descr="Question mark">
            <a:extLst>
              <a:ext uri="{FF2B5EF4-FFF2-40B4-BE49-F238E27FC236}">
                <a16:creationId xmlns:a16="http://schemas.microsoft.com/office/drawing/2014/main" id="{55229447-8B93-41EE-8D85-36593AB6A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8D14-5510-4B73-B6D3-93F90AF0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aim of the our research: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4DE6-AA1C-46C1-B450-0F1D2053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are going to predict ? </a:t>
            </a:r>
          </a:p>
          <a:p>
            <a:r>
              <a:rPr lang="en-US" dirty="0"/>
              <a:t>How we going to do it ? </a:t>
            </a:r>
          </a:p>
          <a:p>
            <a:r>
              <a:rPr lang="en-US" dirty="0"/>
              <a:t>Why it is important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75B5-922D-4AB3-B8AC-D85EA379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About data source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DFA05-1D41-4ABB-96CD-9B2BEB288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5" y="2038030"/>
            <a:ext cx="8110885" cy="2250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8D0B9-D37F-44A6-803A-CC102AE6B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592" y="2038030"/>
            <a:ext cx="2507823" cy="2250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09EBB-936E-45AA-82D4-32855544ACAB}"/>
              </a:ext>
            </a:extLst>
          </p:cNvPr>
          <p:cNvSpPr txBox="1"/>
          <p:nvPr/>
        </p:nvSpPr>
        <p:spPr>
          <a:xfrm>
            <a:off x="794479" y="5647544"/>
            <a:ext cx="930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the our dataset: </a:t>
            </a:r>
            <a:r>
              <a:rPr lang="en-US" dirty="0">
                <a:hlinkClick r:id="rId4"/>
              </a:rPr>
              <a:t>https://www.kaggle.com/radmirzosimov/telecom-users-dataset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32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457C-98BF-4FB6-B58B-1C6830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0514-B092-4795-A310-A139FC45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data </a:t>
            </a:r>
          </a:p>
          <a:p>
            <a:r>
              <a:rPr lang="en-US" dirty="0"/>
              <a:t>A lot of visuals </a:t>
            </a:r>
          </a:p>
          <a:p>
            <a:r>
              <a:rPr lang="en-US" dirty="0"/>
              <a:t>What and how to edit ? </a:t>
            </a:r>
          </a:p>
          <a:p>
            <a:r>
              <a:rPr lang="en-US" dirty="0"/>
              <a:t>Before preprocessing we should to analyze what we have</a:t>
            </a:r>
          </a:p>
        </p:txBody>
      </p:sp>
    </p:spTree>
    <p:extLst>
      <p:ext uri="{BB962C8B-B14F-4D97-AF65-F5344CB8AC3E}">
        <p14:creationId xmlns:p14="http://schemas.microsoft.com/office/powerpoint/2010/main" val="388915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475E-CD23-4C55-9839-97AD98AB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step: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CC66-E89E-42DE-A16C-F4359CB3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data manipulation </a:t>
            </a:r>
          </a:p>
          <a:p>
            <a:r>
              <a:rPr lang="en-US" dirty="0"/>
              <a:t>Why do we need it ? </a:t>
            </a:r>
          </a:p>
        </p:txBody>
      </p:sp>
    </p:spTree>
    <p:extLst>
      <p:ext uri="{BB962C8B-B14F-4D97-AF65-F5344CB8AC3E}">
        <p14:creationId xmlns:p14="http://schemas.microsoft.com/office/powerpoint/2010/main" val="101215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46BA-B272-4F3B-A0F5-846260FF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used algorithms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AB93-6EE5-4EE2-9679-4FF13D11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algorithms </a:t>
            </a:r>
          </a:p>
        </p:txBody>
      </p:sp>
    </p:spTree>
    <p:extLst>
      <p:ext uri="{BB962C8B-B14F-4D97-AF65-F5344CB8AC3E}">
        <p14:creationId xmlns:p14="http://schemas.microsoft.com/office/powerpoint/2010/main" val="4169896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173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Charn Prediction </vt:lpstr>
      <vt:lpstr>Agenda: </vt:lpstr>
      <vt:lpstr>Team members: </vt:lpstr>
      <vt:lpstr>PowerPoint Presentation</vt:lpstr>
      <vt:lpstr>The aim of the our research: </vt:lpstr>
      <vt:lpstr>About data source </vt:lpstr>
      <vt:lpstr>Data analyzing </vt:lpstr>
      <vt:lpstr>Data preprocessing step:</vt:lpstr>
      <vt:lpstr>About used algorithms type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Tolkyn Shynarbekova</dc:creator>
  <cp:lastModifiedBy>Tolkyn Shynarbekova</cp:lastModifiedBy>
  <cp:revision>8</cp:revision>
  <dcterms:created xsi:type="dcterms:W3CDTF">2021-05-27T13:11:58Z</dcterms:created>
  <dcterms:modified xsi:type="dcterms:W3CDTF">2021-05-27T14:20:25Z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TShynarbekova@slb.com</vt:lpwstr>
  </property>
  <property fmtid="{D5CDD505-2E9C-101B-9397-08002B2CF9AE}" pid="5" name="MSIP_Label_585f1f62-8d2b-4457-869c-0a13c6549635_SetDate">
    <vt:lpwstr>2021-05-27T14:20:24.0665672Z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0a48517a-18a6-4dde-af0f-613bd91a35c8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TShynarbekova@slb.com</vt:lpwstr>
  </property>
  <property fmtid="{D5CDD505-2E9C-101B-9397-08002B2CF9AE}" pid="13" name="MSIP_Label_8bb759f6-5337-4dc5-b19b-e74b6da11f8f_SetDate">
    <vt:lpwstr>2021-05-27T14:20:24.0665672Z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0a48517a-18a6-4dde-af0f-613bd91a35c8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