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E9EE7-547F-4BE7-A3AE-DF7B49EB5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F6C25F-4609-4812-A1F9-13A3BAE5C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92DFB-E217-4621-8DFF-2D865B0A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E0A89-6A49-444F-8AFE-4FE95D5E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0E76E8-C828-4763-82DB-34F7AA47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3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DE60-67C8-4660-9452-934A7585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EB43A-9AE8-460F-8C82-A31EE5F4F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2601F-8A1E-4F65-9011-0F6E4515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7137BF-D629-44C2-89F5-64F6A23B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24BAC7-0E6E-4875-9D7C-CA8BA764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2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91FD4F-B907-469B-8FD1-E5EDDF0B2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B3DC7-0C40-497A-BD98-DED238A26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23037-D089-4D71-B3FC-372FEADA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E14D0-5184-468D-B440-7172D34A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7C3DC0-F67A-4B9A-85F1-ABC6F2B9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D16B6-DC83-49A1-8BAA-5244A5D8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2239B-A4AA-4FFC-8C6F-91922AB1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96AF6D-1B73-4437-8FF4-74EDACE7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B608B-5AA8-4B83-BA54-6AA13CAD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1AA693-329C-4F4B-BA5D-4C1EBAA4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F55A6-BB36-4FB0-803C-1985E6A1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C480A-BF32-45CC-9C84-DD1A6AF5E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C48AF-3A2A-4FD0-8152-8F3EAC8C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D4563-BF3A-489F-886F-964BAE52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BAE23-89B8-488E-997B-5B378DB0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12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6A206-8B9A-4C39-95A1-9CAB6840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7FE024-FFF6-4E17-BB0B-29267D220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918A03-9703-45BA-B324-A79DDF4D9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10A986-9D5C-4C4E-8623-C5CA1949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65F9AF-B4B9-4466-A249-97D83F66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825E84-1943-4044-BE43-63BA287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17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E9C1F-32DE-4FDE-A730-954E75A3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CEC5F-937E-4CC5-BF56-BFA09A85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E886CC-9631-41E2-BD60-C3408719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060AD6-925A-4AAD-88A2-C9800C322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148E77-2835-4F75-8680-4B3FEF4F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D289D7-CA49-4B5E-9E2B-117CD84E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F80E90-520C-4477-B0C9-4E64FAD7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CF335D-271A-49CD-B948-112F5D27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1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0267B-76A5-4896-862A-B2236839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93A3A1-F16C-4A2A-B3DF-21E4AB2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9F5D59-C8AF-4CCD-89C7-26234831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3CE172-60C8-4C71-9438-7DD4AB9E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7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D72B8D-B9E4-4AAC-82F9-2757AB12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3EC747-410C-430F-A885-31070D7C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E772CC-CF78-4B4C-8D9E-13D15792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26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E4066-C3CE-4C45-8542-2F088435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1AB52-3230-4C29-8EA4-AFD74D8D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12EAB7-F32A-4E83-9F6D-BF2AFC79A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94ECDC-0A92-45A9-B853-BD5BAFE2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94E234-F85D-4559-AC18-D065B033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B199B-CA29-4BBD-B68E-3FDCE852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3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83C97-5970-4B00-98E7-72BF6204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3DAF90-1970-430F-B8CB-277ED500A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1CE1AD-D4B3-4255-994D-33E995433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77713-5600-45CD-A1EF-2BDE535F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C9B5C7-E1A2-41A5-8475-989BE929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DA8D7F-3C4A-443A-A0E8-00338D1E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661179-3F56-4A07-8B80-AB5FD4E0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3A30B0-F0BA-4A6A-B00F-E033F7BD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C20036-D9BF-4E35-B5D6-4FEB00AED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0167-23E5-4C46-A484-B496060E29F8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E4E18-741A-4174-812D-695F6A66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B3E40-8A7F-4A59-B56B-DF2F938D2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828E-FBB3-45C5-A5FC-A7D654968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4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E0DA0-5219-47A6-A8F8-EB2115DFA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SRZ </a:t>
            </a:r>
            <a:r>
              <a:rPr lang="de-DE"/>
              <a:t>Woche 2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9111D6-EEC7-4A8E-AF3E-02C227616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Programmerstellung in Java</a:t>
            </a:r>
          </a:p>
        </p:txBody>
      </p:sp>
    </p:spTree>
    <p:extLst>
      <p:ext uri="{BB962C8B-B14F-4D97-AF65-F5344CB8AC3E}">
        <p14:creationId xmlns:p14="http://schemas.microsoft.com/office/powerpoint/2010/main" val="57832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7ECB3-A1F1-420C-B15C-D980A5E9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Erstellung eines eigenen Programmes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25222-B915-4E45-BE3F-2655677A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 Ein Automat im Schwimmbad verkauft Eintrittskarten nach folgender Preisliste. Schreibe ein Programm, dass nach Abfrage von Anzahl der gewünschten Eintrittskarten den Gesamtpreis für über 3 Stunden und unter 3 Stunden Ausgibt.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A99D2A7-F321-4A5E-A28E-76EA1CC82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76883"/>
              </p:ext>
            </p:extLst>
          </p:nvPr>
        </p:nvGraphicFramePr>
        <p:xfrm>
          <a:off x="2032000" y="4011706"/>
          <a:ext cx="8127999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63850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44263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433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Tarif/Dauer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Unter 3 Stunden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Über 3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6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Erwachsene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5,00 €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/>
                        <a:t>7,00 </a:t>
                      </a:r>
                      <a:r>
                        <a:rPr lang="de-DE" sz="2800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Kinder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3,50 €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4,50 €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5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87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7ECB3-A1F1-420C-B15C-D980A5E9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Erstellung eines eigenen Programmes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25222-B915-4E45-BE3F-2655677A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Aufgabe</a:t>
            </a:r>
            <a:r>
              <a:rPr lang="de-DE" dirty="0"/>
              <a:t>: Ein Automat im Schwimmbad verkauft Eintrittskarten nach folgender Preisliste. Schreibe ein Programm, dass nach Abfrage von Anzahl der gewünschten Eintrittskarten den Gesamtpreis für über 3 Stunden und unter 3 Stunden Ausgibt.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A99D2A7-F321-4A5E-A28E-76EA1CC82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11316"/>
              </p:ext>
            </p:extLst>
          </p:nvPr>
        </p:nvGraphicFramePr>
        <p:xfrm>
          <a:off x="838200" y="4011706"/>
          <a:ext cx="10515601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152">
                  <a:extLst>
                    <a:ext uri="{9D8B030D-6E8A-4147-A177-3AD203B41FA5}">
                      <a16:colId xmlns:a16="http://schemas.microsoft.com/office/drawing/2014/main" val="306385076"/>
                    </a:ext>
                  </a:extLst>
                </a:gridCol>
                <a:gridCol w="4092134">
                  <a:extLst>
                    <a:ext uri="{9D8B030D-6E8A-4147-A177-3AD203B41FA5}">
                      <a16:colId xmlns:a16="http://schemas.microsoft.com/office/drawing/2014/main" val="1614426388"/>
                    </a:ext>
                  </a:extLst>
                </a:gridCol>
                <a:gridCol w="4141315">
                  <a:extLst>
                    <a:ext uri="{9D8B030D-6E8A-4147-A177-3AD203B41FA5}">
                      <a16:colId xmlns:a16="http://schemas.microsoft.com/office/drawing/2014/main" val="310433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b="1" dirty="0"/>
                        <a:t>Eingabe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Anzahl Erwachsene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Anzahl Kinder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6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b="1" dirty="0"/>
                        <a:t>Ausgabe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Preis für über 3 Stunden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Preis für unter 3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5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55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DAE06-7394-4D00-AF4D-EE39E796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DD512-3412-4EC9-A6C7-8E57E226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eine Abfrage für Kinder unter 4 Jahren. Sie müssen nichts bezahlen</a:t>
            </a:r>
          </a:p>
          <a:p>
            <a:r>
              <a:rPr lang="de-DE" dirty="0"/>
              <a:t>Gebe an, wie viel mehr bezahlt werden muss, wenn man länger als 3 Stunden bleibt</a:t>
            </a:r>
          </a:p>
        </p:txBody>
      </p:sp>
    </p:spTree>
    <p:extLst>
      <p:ext uri="{BB962C8B-B14F-4D97-AF65-F5344CB8AC3E}">
        <p14:creationId xmlns:p14="http://schemas.microsoft.com/office/powerpoint/2010/main" val="79422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SRZ Woche 2</vt:lpstr>
      <vt:lpstr>Erstellung eines eigenen Programmes</vt:lpstr>
      <vt:lpstr>Erstellung eines eigenen Programmes</vt:lpstr>
      <vt:lpstr>Zusatz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SRZ Woche 2</dc:title>
  <dc:creator>Timo Klinge</dc:creator>
  <cp:lastModifiedBy>Timo Klinge</cp:lastModifiedBy>
  <cp:revision>8</cp:revision>
  <dcterms:created xsi:type="dcterms:W3CDTF">2022-09-24T11:28:23Z</dcterms:created>
  <dcterms:modified xsi:type="dcterms:W3CDTF">2023-09-19T20:03:20Z</dcterms:modified>
</cp:coreProperties>
</file>