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0"/>
  </p:notesMasterIdLst>
  <p:sldIdLst>
    <p:sldId id="260" r:id="rId2"/>
    <p:sldId id="258" r:id="rId3"/>
    <p:sldId id="261" r:id="rId4"/>
    <p:sldId id="262" r:id="rId5"/>
    <p:sldId id="271" r:id="rId6"/>
    <p:sldId id="272" r:id="rId7"/>
    <p:sldId id="273" r:id="rId8"/>
    <p:sldId id="275" r:id="rId9"/>
    <p:sldId id="274" r:id="rId10"/>
    <p:sldId id="276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0" autoAdjust="0"/>
    <p:restoredTop sz="88249" autoAdjust="0"/>
  </p:normalViewPr>
  <p:slideViewPr>
    <p:cSldViewPr snapToGrid="0">
      <p:cViewPr varScale="1">
        <p:scale>
          <a:sx n="63" d="100"/>
          <a:sy n="63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150049982565796543\Desktop\product_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150049982565796543\Desktop\product_cha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150049982565796543\Desktop\product_cha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Evolution of order likelihood</a:t>
            </a:r>
            <a:r>
              <a:rPr lang="en-AU" baseline="0"/>
              <a:t> as function of banner views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</c:f>
              <c:strCache>
                <c:ptCount val="1"/>
                <c:pt idx="0">
                  <c:v># of banner views by individual user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Sheet1!$G$3:$G$16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Sheet1!$H$3:$H$16</c:f>
              <c:numCache>
                <c:formatCode>General</c:formatCode>
                <c:ptCount val="14"/>
                <c:pt idx="0">
                  <c:v>2625269</c:v>
                </c:pt>
                <c:pt idx="1">
                  <c:v>899469</c:v>
                </c:pt>
                <c:pt idx="2">
                  <c:v>435758</c:v>
                </c:pt>
                <c:pt idx="3">
                  <c:v>104573</c:v>
                </c:pt>
                <c:pt idx="4">
                  <c:v>69528</c:v>
                </c:pt>
                <c:pt idx="5">
                  <c:v>50050</c:v>
                </c:pt>
                <c:pt idx="6">
                  <c:v>38120</c:v>
                </c:pt>
                <c:pt idx="7">
                  <c:v>7367</c:v>
                </c:pt>
                <c:pt idx="8">
                  <c:v>5998</c:v>
                </c:pt>
                <c:pt idx="9">
                  <c:v>5054</c:v>
                </c:pt>
                <c:pt idx="10">
                  <c:v>4145</c:v>
                </c:pt>
                <c:pt idx="11">
                  <c:v>3629</c:v>
                </c:pt>
                <c:pt idx="12">
                  <c:v>3052</c:v>
                </c:pt>
                <c:pt idx="13">
                  <c:v>2606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51-4EB9-A876-920827FAB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7715104"/>
        <c:axId val="1968844816"/>
      </c:barChart>
      <c:lineChart>
        <c:grouping val="standard"/>
        <c:varyColors val="0"/>
        <c:ser>
          <c:idx val="1"/>
          <c:order val="1"/>
          <c:tx>
            <c:strRef>
              <c:f>Sheet1!$I$2</c:f>
              <c:strCache>
                <c:ptCount val="1"/>
                <c:pt idx="0">
                  <c:v>Ratio of purchases to views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Sheet1!$G$3:$G$16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Sheet1!$I$3:$I$16</c:f>
              <c:numCache>
                <c:formatCode>0%</c:formatCode>
                <c:ptCount val="14"/>
                <c:pt idx="0">
                  <c:v>3.6429028796668074E-2</c:v>
                </c:pt>
                <c:pt idx="1">
                  <c:v>6.4918301798060851E-2</c:v>
                </c:pt>
                <c:pt idx="2">
                  <c:v>9.5135373303530862E-2</c:v>
                </c:pt>
                <c:pt idx="3">
                  <c:v>0.12694481367083282</c:v>
                </c:pt>
                <c:pt idx="4">
                  <c:v>0.16741456679323438</c:v>
                </c:pt>
                <c:pt idx="5">
                  <c:v>0.19392607392607392</c:v>
                </c:pt>
                <c:pt idx="6">
                  <c:v>0.22940713536201468</c:v>
                </c:pt>
                <c:pt idx="7">
                  <c:v>0.25139133975838196</c:v>
                </c:pt>
                <c:pt idx="8">
                  <c:v>0.27759253084361452</c:v>
                </c:pt>
                <c:pt idx="9">
                  <c:v>0.30846853977047883</c:v>
                </c:pt>
                <c:pt idx="10">
                  <c:v>0.32858866103739442</c:v>
                </c:pt>
                <c:pt idx="11">
                  <c:v>0.35877652245797742</c:v>
                </c:pt>
                <c:pt idx="12">
                  <c:v>0.35255570117955437</c:v>
                </c:pt>
                <c:pt idx="13">
                  <c:v>0.40521872601688413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51-4EB9-A876-920827FAB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7723104"/>
        <c:axId val="1968842736"/>
      </c:lineChart>
      <c:catAx>
        <c:axId val="1967715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banners seen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8844816"/>
        <c:crosses val="autoZero"/>
        <c:auto val="1"/>
        <c:lblAlgn val="ctr"/>
        <c:lblOffset val="100"/>
        <c:noMultiLvlLbl val="0"/>
      </c:catAx>
      <c:valAx>
        <c:axId val="196884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715104"/>
        <c:crosses val="autoZero"/>
        <c:crossBetween val="between"/>
      </c:valAx>
      <c:valAx>
        <c:axId val="1968842736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723104"/>
        <c:crosses val="max"/>
        <c:crossBetween val="between"/>
      </c:valAx>
      <c:catAx>
        <c:axId val="1967723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88427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Sheet1!$E$20</c:f>
              <c:strCache>
                <c:ptCount val="1"/>
                <c:pt idx="0">
                  <c:v>total purchasers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64-4111-A90A-7A08CECE37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Sheet1!$F$20</c:f>
              <c:numCache>
                <c:formatCode>General</c:formatCode>
                <c:ptCount val="1"/>
                <c:pt idx="0">
                  <c:v>248722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64-4111-A90A-7A08CECE37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40-4577-B652-E43713E6A3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40-4577-B652-E43713E6A3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Sheet1!$E$22:$E$23</c:f>
              <c:strCache>
                <c:ptCount val="2"/>
                <c:pt idx="0">
                  <c:v>order before banner view</c:v>
                </c:pt>
                <c:pt idx="1">
                  <c:v>order after banner view</c:v>
                </c:pt>
              </c:strCache>
            </c:strRef>
          </c:cat>
          <c:val>
            <c:numRef>
              <c:f>Sheet1!$F$22:$F$23</c:f>
              <c:numCache>
                <c:formatCode>#,##0</c:formatCode>
                <c:ptCount val="2"/>
                <c:pt idx="0">
                  <c:v>96317</c:v>
                </c:pt>
                <c:pt idx="1">
                  <c:v>152405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40-4577-B652-E43713E6A3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441B01-03E6-4D06-BEC4-91DAE9CFE0E7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EFA909D2-AC6D-4D0E-BD8B-D1E13F959D51}">
      <dgm:prSet phldrT="[Text]" custT="1"/>
      <dgm:spPr/>
      <dgm:t>
        <a:bodyPr/>
        <a:lstStyle/>
        <a:p>
          <a:r>
            <a:rPr lang="en-AU" sz="1600"/>
            <a:t>100%</a:t>
          </a:r>
        </a:p>
      </dgm:t>
    </dgm:pt>
    <dgm:pt modelId="{1E80E0B3-09B0-4F3E-9767-BD79C08A7892}" type="parTrans" cxnId="{E0F41538-F839-442C-A321-BF5EB7E1C895}">
      <dgm:prSet/>
      <dgm:spPr/>
      <dgm:t>
        <a:bodyPr/>
        <a:lstStyle/>
        <a:p>
          <a:endParaRPr lang="en-AU"/>
        </a:p>
      </dgm:t>
    </dgm:pt>
    <dgm:pt modelId="{E8372FC1-864B-488D-BF67-DC6B64927BAD}" type="sibTrans" cxnId="{E0F41538-F839-442C-A321-BF5EB7E1C895}">
      <dgm:prSet/>
      <dgm:spPr/>
      <dgm:t>
        <a:bodyPr/>
        <a:lstStyle/>
        <a:p>
          <a:endParaRPr lang="en-AU"/>
        </a:p>
      </dgm:t>
    </dgm:pt>
    <dgm:pt modelId="{0C06AE52-5130-4931-B229-032393109849}">
      <dgm:prSet/>
      <dgm:spPr/>
      <dgm:t>
        <a:bodyPr/>
        <a:lstStyle/>
        <a:p>
          <a:endParaRPr lang="en-AU"/>
        </a:p>
      </dgm:t>
    </dgm:pt>
    <dgm:pt modelId="{F14889DB-B588-44A1-B24D-6EE544959517}" type="parTrans" cxnId="{4460A9D1-8230-464D-A105-A4DD8795A386}">
      <dgm:prSet/>
      <dgm:spPr/>
      <dgm:t>
        <a:bodyPr/>
        <a:lstStyle/>
        <a:p>
          <a:endParaRPr lang="en-AU"/>
        </a:p>
      </dgm:t>
    </dgm:pt>
    <dgm:pt modelId="{7C4FB7FB-9ED5-4F52-B7A9-0331AA0A21A1}" type="sibTrans" cxnId="{4460A9D1-8230-464D-A105-A4DD8795A386}">
      <dgm:prSet/>
      <dgm:spPr/>
      <dgm:t>
        <a:bodyPr/>
        <a:lstStyle/>
        <a:p>
          <a:endParaRPr lang="en-AU"/>
        </a:p>
      </dgm:t>
    </dgm:pt>
    <dgm:pt modelId="{DE1E1621-A0FD-445A-A6A0-93A3A8EB4E48}">
      <dgm:prSet phldrT="[Text]" custT="1"/>
      <dgm:spPr/>
      <dgm:t>
        <a:bodyPr/>
        <a:lstStyle/>
        <a:p>
          <a:r>
            <a:rPr lang="en-AU" sz="1600"/>
            <a:t>20.27%</a:t>
          </a:r>
        </a:p>
      </dgm:t>
    </dgm:pt>
    <dgm:pt modelId="{AF839469-0346-452E-91DD-5F506AF7993E}" type="parTrans" cxnId="{28FDA5AF-C299-4031-B212-4858AC38368B}">
      <dgm:prSet/>
      <dgm:spPr/>
      <dgm:t>
        <a:bodyPr/>
        <a:lstStyle/>
        <a:p>
          <a:endParaRPr lang="en-AU"/>
        </a:p>
      </dgm:t>
    </dgm:pt>
    <dgm:pt modelId="{43225C7C-9D9A-4054-9617-F1CCDED4F0B1}" type="sibTrans" cxnId="{28FDA5AF-C299-4031-B212-4858AC38368B}">
      <dgm:prSet/>
      <dgm:spPr/>
      <dgm:t>
        <a:bodyPr/>
        <a:lstStyle/>
        <a:p>
          <a:endParaRPr lang="en-AU"/>
        </a:p>
      </dgm:t>
    </dgm:pt>
    <dgm:pt modelId="{363ED510-2A99-428D-88AE-C17EC565E94E}">
      <dgm:prSet phldrT="[Text]"/>
      <dgm:spPr/>
      <dgm:t>
        <a:bodyPr/>
        <a:lstStyle/>
        <a:p>
          <a:r>
            <a:rPr lang="en-AU"/>
            <a:t>10.04%</a:t>
          </a:r>
        </a:p>
      </dgm:t>
    </dgm:pt>
    <dgm:pt modelId="{3B7ACFB7-AE0B-4891-8529-4483A428DB9A}" type="parTrans" cxnId="{A65EC55F-0AF0-49FE-AE39-B6E17BDE6497}">
      <dgm:prSet/>
      <dgm:spPr/>
      <dgm:t>
        <a:bodyPr/>
        <a:lstStyle/>
        <a:p>
          <a:endParaRPr lang="en-AU"/>
        </a:p>
      </dgm:t>
    </dgm:pt>
    <dgm:pt modelId="{6E8B46C4-DBA3-4A99-9239-955CC62987C9}" type="sibTrans" cxnId="{A65EC55F-0AF0-49FE-AE39-B6E17BDE6497}">
      <dgm:prSet/>
      <dgm:spPr/>
      <dgm:t>
        <a:bodyPr/>
        <a:lstStyle/>
        <a:p>
          <a:endParaRPr lang="en-AU"/>
        </a:p>
      </dgm:t>
    </dgm:pt>
    <dgm:pt modelId="{1E90F0BB-EF28-425A-B369-330F04C64394}">
      <dgm:prSet phldrT="[Text]"/>
      <dgm:spPr/>
      <dgm:t>
        <a:bodyPr/>
        <a:lstStyle/>
        <a:p>
          <a:r>
            <a:rPr lang="en-AU"/>
            <a:t>4.06%</a:t>
          </a:r>
        </a:p>
      </dgm:t>
    </dgm:pt>
    <dgm:pt modelId="{8703EFA5-ECBE-4277-9C06-06032988EF2F}" type="parTrans" cxnId="{9676CAFF-DA34-4CFA-B669-93819416B789}">
      <dgm:prSet/>
      <dgm:spPr/>
      <dgm:t>
        <a:bodyPr/>
        <a:lstStyle/>
        <a:p>
          <a:endParaRPr lang="en-AU"/>
        </a:p>
      </dgm:t>
    </dgm:pt>
    <dgm:pt modelId="{8C63D5EC-D77F-4C38-B7E4-6E251E966EAF}" type="sibTrans" cxnId="{9676CAFF-DA34-4CFA-B669-93819416B789}">
      <dgm:prSet/>
      <dgm:spPr/>
      <dgm:t>
        <a:bodyPr/>
        <a:lstStyle/>
        <a:p>
          <a:endParaRPr lang="en-AU"/>
        </a:p>
      </dgm:t>
    </dgm:pt>
    <dgm:pt modelId="{A18F1729-BA5B-44C0-8B74-6E769AA02849}">
      <dgm:prSet/>
      <dgm:spPr/>
      <dgm:t>
        <a:bodyPr/>
        <a:lstStyle/>
        <a:p>
          <a:endParaRPr lang="en-AU"/>
        </a:p>
      </dgm:t>
    </dgm:pt>
    <dgm:pt modelId="{2390E366-9812-49D1-A412-7B44EED5D05B}" type="parTrans" cxnId="{4289455A-FC35-4CDB-A112-ED5FD22D7A5B}">
      <dgm:prSet/>
      <dgm:spPr/>
      <dgm:t>
        <a:bodyPr/>
        <a:lstStyle/>
        <a:p>
          <a:endParaRPr lang="en-AU"/>
        </a:p>
      </dgm:t>
    </dgm:pt>
    <dgm:pt modelId="{2920F2F2-3711-4476-BDE4-8E178927AEB5}" type="sibTrans" cxnId="{4289455A-FC35-4CDB-A112-ED5FD22D7A5B}">
      <dgm:prSet/>
      <dgm:spPr/>
      <dgm:t>
        <a:bodyPr/>
        <a:lstStyle/>
        <a:p>
          <a:endParaRPr lang="en-AU"/>
        </a:p>
      </dgm:t>
    </dgm:pt>
    <dgm:pt modelId="{92235D1E-2E36-4A7A-A3B2-C9981DEB88F5}">
      <dgm:prSet/>
      <dgm:spPr/>
      <dgm:t>
        <a:bodyPr/>
        <a:lstStyle/>
        <a:p>
          <a:endParaRPr lang="en-AU"/>
        </a:p>
      </dgm:t>
    </dgm:pt>
    <dgm:pt modelId="{F5928752-4ECD-4F66-B81B-D41BBFE9AFE3}" type="parTrans" cxnId="{B92A5DA2-BA23-4A43-8250-41656CB611A3}">
      <dgm:prSet/>
      <dgm:spPr/>
      <dgm:t>
        <a:bodyPr/>
        <a:lstStyle/>
        <a:p>
          <a:endParaRPr lang="en-AU"/>
        </a:p>
      </dgm:t>
    </dgm:pt>
    <dgm:pt modelId="{79F4FA1C-9E3B-46E0-83C2-2C7355B0760F}" type="sibTrans" cxnId="{B92A5DA2-BA23-4A43-8250-41656CB611A3}">
      <dgm:prSet/>
      <dgm:spPr/>
      <dgm:t>
        <a:bodyPr/>
        <a:lstStyle/>
        <a:p>
          <a:endParaRPr lang="en-AU"/>
        </a:p>
      </dgm:t>
    </dgm:pt>
    <dgm:pt modelId="{DDADC00F-01CE-4EB3-845F-32089BB017D3}" type="pres">
      <dgm:prSet presAssocID="{21441B01-03E6-4D06-BEC4-91DAE9CFE0E7}" presName="Name0" presStyleCnt="0">
        <dgm:presLayoutVars>
          <dgm:chMax val="7"/>
          <dgm:resizeHandles val="exact"/>
        </dgm:presLayoutVars>
      </dgm:prSet>
      <dgm:spPr/>
    </dgm:pt>
    <dgm:pt modelId="{87E5AF94-19DF-4C47-8F13-1AA41F8D9C2B}" type="pres">
      <dgm:prSet presAssocID="{21441B01-03E6-4D06-BEC4-91DAE9CFE0E7}" presName="comp1" presStyleCnt="0"/>
      <dgm:spPr/>
    </dgm:pt>
    <dgm:pt modelId="{6DD842EE-0BC6-47C7-8128-A6F6E33942F8}" type="pres">
      <dgm:prSet presAssocID="{21441B01-03E6-4D06-BEC4-91DAE9CFE0E7}" presName="circle1" presStyleLbl="node1" presStyleIdx="0" presStyleCnt="7"/>
      <dgm:spPr/>
    </dgm:pt>
    <dgm:pt modelId="{0942EE2D-BE85-4C20-AB36-54E976768B20}" type="pres">
      <dgm:prSet presAssocID="{21441B01-03E6-4D06-BEC4-91DAE9CFE0E7}" presName="c1text" presStyleLbl="node1" presStyleIdx="0" presStyleCnt="7">
        <dgm:presLayoutVars>
          <dgm:bulletEnabled val="1"/>
        </dgm:presLayoutVars>
      </dgm:prSet>
      <dgm:spPr/>
    </dgm:pt>
    <dgm:pt modelId="{5B9F951D-EDC0-4543-8180-EA85E9958307}" type="pres">
      <dgm:prSet presAssocID="{21441B01-03E6-4D06-BEC4-91DAE9CFE0E7}" presName="comp2" presStyleCnt="0"/>
      <dgm:spPr/>
    </dgm:pt>
    <dgm:pt modelId="{4378E3BC-77B4-471D-A3AC-E2FB399088CB}" type="pres">
      <dgm:prSet presAssocID="{21441B01-03E6-4D06-BEC4-91DAE9CFE0E7}" presName="circle2" presStyleLbl="node1" presStyleIdx="1" presStyleCnt="7" custScaleX="45196" custScaleY="45196" custLinFactNeighborX="-246" custLinFactNeighborY="27022"/>
      <dgm:spPr/>
    </dgm:pt>
    <dgm:pt modelId="{12CE29F9-371C-46F0-8595-92D120550ACD}" type="pres">
      <dgm:prSet presAssocID="{21441B01-03E6-4D06-BEC4-91DAE9CFE0E7}" presName="c2text" presStyleLbl="node1" presStyleIdx="1" presStyleCnt="7">
        <dgm:presLayoutVars>
          <dgm:bulletEnabled val="1"/>
        </dgm:presLayoutVars>
      </dgm:prSet>
      <dgm:spPr/>
    </dgm:pt>
    <dgm:pt modelId="{7EC60086-EB6D-4208-B7E8-9C5BA77F0A7B}" type="pres">
      <dgm:prSet presAssocID="{21441B01-03E6-4D06-BEC4-91DAE9CFE0E7}" presName="comp3" presStyleCnt="0"/>
      <dgm:spPr/>
    </dgm:pt>
    <dgm:pt modelId="{40C9A949-6E22-486B-AD80-379F84DD39FA}" type="pres">
      <dgm:prSet presAssocID="{21441B01-03E6-4D06-BEC4-91DAE9CFE0E7}" presName="circle3" presStyleLbl="node1" presStyleIdx="2" presStyleCnt="7" custScaleX="36262" custScaleY="36262" custLinFactNeighborX="-644" custLinFactNeighborY="32819"/>
      <dgm:spPr/>
    </dgm:pt>
    <dgm:pt modelId="{06A936F2-A6F8-4343-B405-42D9CC9BE518}" type="pres">
      <dgm:prSet presAssocID="{21441B01-03E6-4D06-BEC4-91DAE9CFE0E7}" presName="c3text" presStyleLbl="node1" presStyleIdx="2" presStyleCnt="7">
        <dgm:presLayoutVars>
          <dgm:bulletEnabled val="1"/>
        </dgm:presLayoutVars>
      </dgm:prSet>
      <dgm:spPr/>
    </dgm:pt>
    <dgm:pt modelId="{021860D9-37E1-41F2-A47A-01F219F47B39}" type="pres">
      <dgm:prSet presAssocID="{21441B01-03E6-4D06-BEC4-91DAE9CFE0E7}" presName="comp4" presStyleCnt="0"/>
      <dgm:spPr/>
    </dgm:pt>
    <dgm:pt modelId="{2773FFF5-82A7-4A89-B952-9BCA9B32B491}" type="pres">
      <dgm:prSet presAssocID="{21441B01-03E6-4D06-BEC4-91DAE9CFE0E7}" presName="circle4" presStyleLbl="node1" presStyleIdx="3" presStyleCnt="7" custScaleX="21758" custScaleY="21758" custLinFactNeighborX="-1365" custLinFactNeighborY="39312"/>
      <dgm:spPr/>
    </dgm:pt>
    <dgm:pt modelId="{F8395E8C-7ECB-4221-9332-85B95F26BAF8}" type="pres">
      <dgm:prSet presAssocID="{21441B01-03E6-4D06-BEC4-91DAE9CFE0E7}" presName="c4text" presStyleLbl="node1" presStyleIdx="3" presStyleCnt="7">
        <dgm:presLayoutVars>
          <dgm:bulletEnabled val="1"/>
        </dgm:presLayoutVars>
      </dgm:prSet>
      <dgm:spPr/>
    </dgm:pt>
    <dgm:pt modelId="{91FD99C5-680A-4643-986A-09D069CCCB90}" type="pres">
      <dgm:prSet presAssocID="{21441B01-03E6-4D06-BEC4-91DAE9CFE0E7}" presName="comp5" presStyleCnt="0"/>
      <dgm:spPr/>
    </dgm:pt>
    <dgm:pt modelId="{B0526FF4-FB9F-4388-AE08-21D2CAD464CB}" type="pres">
      <dgm:prSet presAssocID="{21441B01-03E6-4D06-BEC4-91DAE9CFE0E7}" presName="circle5" presStyleLbl="node1" presStyleIdx="4" presStyleCnt="7" custScaleX="12473" custScaleY="12473" custLinFactNeighborX="-2628" custLinFactNeighborY="42417"/>
      <dgm:spPr/>
    </dgm:pt>
    <dgm:pt modelId="{A0C2951F-48AF-4262-9522-197029C9FFCC}" type="pres">
      <dgm:prSet presAssocID="{21441B01-03E6-4D06-BEC4-91DAE9CFE0E7}" presName="c5text" presStyleLbl="node1" presStyleIdx="4" presStyleCnt="7">
        <dgm:presLayoutVars>
          <dgm:bulletEnabled val="1"/>
        </dgm:presLayoutVars>
      </dgm:prSet>
      <dgm:spPr/>
    </dgm:pt>
    <dgm:pt modelId="{F32DED95-5ECB-40A1-B679-A65DBF658A6C}" type="pres">
      <dgm:prSet presAssocID="{21441B01-03E6-4D06-BEC4-91DAE9CFE0E7}" presName="comp6" presStyleCnt="0"/>
      <dgm:spPr/>
    </dgm:pt>
    <dgm:pt modelId="{EFB90FB9-CAA5-4190-83C9-315B0D179FCD}" type="pres">
      <dgm:prSet presAssocID="{21441B01-03E6-4D06-BEC4-91DAE9CFE0E7}" presName="circle6" presStyleLbl="node1" presStyleIdx="5" presStyleCnt="7" custFlipHor="1" custScaleX="9009" custScaleY="9009" custLinFactNeighborX="-4204" custLinFactNeighborY="45646"/>
      <dgm:spPr/>
    </dgm:pt>
    <dgm:pt modelId="{B3DED607-7AC5-41F0-9212-9C71AA290545}" type="pres">
      <dgm:prSet presAssocID="{21441B01-03E6-4D06-BEC4-91DAE9CFE0E7}" presName="c6text" presStyleLbl="node1" presStyleIdx="5" presStyleCnt="7">
        <dgm:presLayoutVars>
          <dgm:bulletEnabled val="1"/>
        </dgm:presLayoutVars>
      </dgm:prSet>
      <dgm:spPr/>
    </dgm:pt>
    <dgm:pt modelId="{7BC74556-54F2-4F56-B0EA-5308CC205C59}" type="pres">
      <dgm:prSet presAssocID="{21441B01-03E6-4D06-BEC4-91DAE9CFE0E7}" presName="comp7" presStyleCnt="0"/>
      <dgm:spPr/>
    </dgm:pt>
    <dgm:pt modelId="{F126DE8B-7BF9-41E2-AA51-A899BB235696}" type="pres">
      <dgm:prSet presAssocID="{21441B01-03E6-4D06-BEC4-91DAE9CFE0E7}" presName="circle7" presStyleLbl="node1" presStyleIdx="6" presStyleCnt="7" custFlipVert="1" custFlipHor="0" custScaleX="4805" custScaleY="4805" custLinFactNeighborX="-6864" custLinFactNeighborY="46517"/>
      <dgm:spPr/>
    </dgm:pt>
    <dgm:pt modelId="{DE3C639A-4500-46F2-9982-7A35CC3FD255}" type="pres">
      <dgm:prSet presAssocID="{21441B01-03E6-4D06-BEC4-91DAE9CFE0E7}" presName="c7text" presStyleLbl="node1" presStyleIdx="6" presStyleCnt="7">
        <dgm:presLayoutVars>
          <dgm:bulletEnabled val="1"/>
        </dgm:presLayoutVars>
      </dgm:prSet>
      <dgm:spPr/>
    </dgm:pt>
  </dgm:ptLst>
  <dgm:cxnLst>
    <dgm:cxn modelId="{6B461F09-0B8D-4FA1-9873-F88263476AF2}" type="presOf" srcId="{1E90F0BB-EF28-425A-B369-330F04C64394}" destId="{2773FFF5-82A7-4A89-B952-9BCA9B32B491}" srcOrd="0" destOrd="0" presId="urn:microsoft.com/office/officeart/2005/8/layout/venn2"/>
    <dgm:cxn modelId="{71CA821F-0276-489C-84B8-9CA4A5A7BDEC}" type="presOf" srcId="{92235D1E-2E36-4A7A-A3B2-C9981DEB88F5}" destId="{DE3C639A-4500-46F2-9982-7A35CC3FD255}" srcOrd="1" destOrd="0" presId="urn:microsoft.com/office/officeart/2005/8/layout/venn2"/>
    <dgm:cxn modelId="{FC372320-FB61-457C-A530-43630109E3A9}" type="presOf" srcId="{0C06AE52-5130-4931-B229-032393109849}" destId="{A0C2951F-48AF-4262-9522-197029C9FFCC}" srcOrd="1" destOrd="0" presId="urn:microsoft.com/office/officeart/2005/8/layout/venn2"/>
    <dgm:cxn modelId="{6B1E712F-8A88-46F6-8EEE-CC808DCA441D}" type="presOf" srcId="{EFA909D2-AC6D-4D0E-BD8B-D1E13F959D51}" destId="{6DD842EE-0BC6-47C7-8128-A6F6E33942F8}" srcOrd="0" destOrd="0" presId="urn:microsoft.com/office/officeart/2005/8/layout/venn2"/>
    <dgm:cxn modelId="{E0F41538-F839-442C-A321-BF5EB7E1C895}" srcId="{21441B01-03E6-4D06-BEC4-91DAE9CFE0E7}" destId="{EFA909D2-AC6D-4D0E-BD8B-D1E13F959D51}" srcOrd="0" destOrd="0" parTransId="{1E80E0B3-09B0-4F3E-9767-BD79C08A7892}" sibTransId="{E8372FC1-864B-488D-BF67-DC6B64927BAD}"/>
    <dgm:cxn modelId="{BA7CB73F-0F81-4C19-A61C-BDA0A7D5A312}" type="presOf" srcId="{EFA909D2-AC6D-4D0E-BD8B-D1E13F959D51}" destId="{0942EE2D-BE85-4C20-AB36-54E976768B20}" srcOrd="1" destOrd="0" presId="urn:microsoft.com/office/officeart/2005/8/layout/venn2"/>
    <dgm:cxn modelId="{A65EC55F-0AF0-49FE-AE39-B6E17BDE6497}" srcId="{21441B01-03E6-4D06-BEC4-91DAE9CFE0E7}" destId="{363ED510-2A99-428D-88AE-C17EC565E94E}" srcOrd="2" destOrd="0" parTransId="{3B7ACFB7-AE0B-4891-8529-4483A428DB9A}" sibTransId="{6E8B46C4-DBA3-4A99-9239-955CC62987C9}"/>
    <dgm:cxn modelId="{717B6D41-5586-4D66-9059-70BD5DBA4515}" type="presOf" srcId="{1E90F0BB-EF28-425A-B369-330F04C64394}" destId="{F8395E8C-7ECB-4221-9332-85B95F26BAF8}" srcOrd="1" destOrd="0" presId="urn:microsoft.com/office/officeart/2005/8/layout/venn2"/>
    <dgm:cxn modelId="{1A4EF963-8427-48AB-ACB8-C0E8AAFFCA78}" type="presOf" srcId="{363ED510-2A99-428D-88AE-C17EC565E94E}" destId="{06A936F2-A6F8-4343-B405-42D9CC9BE518}" srcOrd="1" destOrd="0" presId="urn:microsoft.com/office/officeart/2005/8/layout/venn2"/>
    <dgm:cxn modelId="{6B040068-73F6-4453-80D1-3B496A414E1E}" type="presOf" srcId="{21441B01-03E6-4D06-BEC4-91DAE9CFE0E7}" destId="{DDADC00F-01CE-4EB3-845F-32089BB017D3}" srcOrd="0" destOrd="0" presId="urn:microsoft.com/office/officeart/2005/8/layout/venn2"/>
    <dgm:cxn modelId="{0EBD614C-3AC7-4D14-8841-88091A17B9F0}" type="presOf" srcId="{0C06AE52-5130-4931-B229-032393109849}" destId="{B0526FF4-FB9F-4388-AE08-21D2CAD464CB}" srcOrd="0" destOrd="0" presId="urn:microsoft.com/office/officeart/2005/8/layout/venn2"/>
    <dgm:cxn modelId="{8F93F471-19F4-4586-A643-344DEE9A5B44}" type="presOf" srcId="{A18F1729-BA5B-44C0-8B74-6E769AA02849}" destId="{B3DED607-7AC5-41F0-9212-9C71AA290545}" srcOrd="1" destOrd="0" presId="urn:microsoft.com/office/officeart/2005/8/layout/venn2"/>
    <dgm:cxn modelId="{EE68125A-09BD-4081-A18C-2FEF68A37EF4}" type="presOf" srcId="{92235D1E-2E36-4A7A-A3B2-C9981DEB88F5}" destId="{F126DE8B-7BF9-41E2-AA51-A899BB235696}" srcOrd="0" destOrd="0" presId="urn:microsoft.com/office/officeart/2005/8/layout/venn2"/>
    <dgm:cxn modelId="{4289455A-FC35-4CDB-A112-ED5FD22D7A5B}" srcId="{21441B01-03E6-4D06-BEC4-91DAE9CFE0E7}" destId="{A18F1729-BA5B-44C0-8B74-6E769AA02849}" srcOrd="5" destOrd="0" parTransId="{2390E366-9812-49D1-A412-7B44EED5D05B}" sibTransId="{2920F2F2-3711-4476-BDE4-8E178927AEB5}"/>
    <dgm:cxn modelId="{B92A5DA2-BA23-4A43-8250-41656CB611A3}" srcId="{21441B01-03E6-4D06-BEC4-91DAE9CFE0E7}" destId="{92235D1E-2E36-4A7A-A3B2-C9981DEB88F5}" srcOrd="6" destOrd="0" parTransId="{F5928752-4ECD-4F66-B81B-D41BBFE9AFE3}" sibTransId="{79F4FA1C-9E3B-46E0-83C2-2C7355B0760F}"/>
    <dgm:cxn modelId="{28FDA5AF-C299-4031-B212-4858AC38368B}" srcId="{21441B01-03E6-4D06-BEC4-91DAE9CFE0E7}" destId="{DE1E1621-A0FD-445A-A6A0-93A3A8EB4E48}" srcOrd="1" destOrd="0" parTransId="{AF839469-0346-452E-91DD-5F506AF7993E}" sibTransId="{43225C7C-9D9A-4054-9617-F1CCDED4F0B1}"/>
    <dgm:cxn modelId="{4460A9D1-8230-464D-A105-A4DD8795A386}" srcId="{21441B01-03E6-4D06-BEC4-91DAE9CFE0E7}" destId="{0C06AE52-5130-4931-B229-032393109849}" srcOrd="4" destOrd="0" parTransId="{F14889DB-B588-44A1-B24D-6EE544959517}" sibTransId="{7C4FB7FB-9ED5-4F52-B7A9-0331AA0A21A1}"/>
    <dgm:cxn modelId="{79B760DE-FAB6-4B53-8557-65862C3FEC56}" type="presOf" srcId="{DE1E1621-A0FD-445A-A6A0-93A3A8EB4E48}" destId="{4378E3BC-77B4-471D-A3AC-E2FB399088CB}" srcOrd="0" destOrd="0" presId="urn:microsoft.com/office/officeart/2005/8/layout/venn2"/>
    <dgm:cxn modelId="{D4730DE8-1B4E-42FF-9ADE-137537170E3A}" type="presOf" srcId="{363ED510-2A99-428D-88AE-C17EC565E94E}" destId="{40C9A949-6E22-486B-AD80-379F84DD39FA}" srcOrd="0" destOrd="0" presId="urn:microsoft.com/office/officeart/2005/8/layout/venn2"/>
    <dgm:cxn modelId="{5127DAF3-784B-412C-BAEF-4BAEE341CFDF}" type="presOf" srcId="{A18F1729-BA5B-44C0-8B74-6E769AA02849}" destId="{EFB90FB9-CAA5-4190-83C9-315B0D179FCD}" srcOrd="0" destOrd="0" presId="urn:microsoft.com/office/officeart/2005/8/layout/venn2"/>
    <dgm:cxn modelId="{22CE1CFC-540A-4990-A16F-BA8F231F2DA3}" type="presOf" srcId="{DE1E1621-A0FD-445A-A6A0-93A3A8EB4E48}" destId="{12CE29F9-371C-46F0-8595-92D120550ACD}" srcOrd="1" destOrd="0" presId="urn:microsoft.com/office/officeart/2005/8/layout/venn2"/>
    <dgm:cxn modelId="{9676CAFF-DA34-4CFA-B669-93819416B789}" srcId="{21441B01-03E6-4D06-BEC4-91DAE9CFE0E7}" destId="{1E90F0BB-EF28-425A-B369-330F04C64394}" srcOrd="3" destOrd="0" parTransId="{8703EFA5-ECBE-4277-9C06-06032988EF2F}" sibTransId="{8C63D5EC-D77F-4C38-B7E4-6E251E966EAF}"/>
    <dgm:cxn modelId="{384988C0-A0DB-4F06-BD3B-AD39380ACFFF}" type="presParOf" srcId="{DDADC00F-01CE-4EB3-845F-32089BB017D3}" destId="{87E5AF94-19DF-4C47-8F13-1AA41F8D9C2B}" srcOrd="0" destOrd="0" presId="urn:microsoft.com/office/officeart/2005/8/layout/venn2"/>
    <dgm:cxn modelId="{5EB50BC2-5CD8-45D3-8022-B7C53DD6A8FE}" type="presParOf" srcId="{87E5AF94-19DF-4C47-8F13-1AA41F8D9C2B}" destId="{6DD842EE-0BC6-47C7-8128-A6F6E33942F8}" srcOrd="0" destOrd="0" presId="urn:microsoft.com/office/officeart/2005/8/layout/venn2"/>
    <dgm:cxn modelId="{E0359743-6CAA-4286-8E8C-4510B7BF688D}" type="presParOf" srcId="{87E5AF94-19DF-4C47-8F13-1AA41F8D9C2B}" destId="{0942EE2D-BE85-4C20-AB36-54E976768B20}" srcOrd="1" destOrd="0" presId="urn:microsoft.com/office/officeart/2005/8/layout/venn2"/>
    <dgm:cxn modelId="{15DF08D3-500C-4EFE-8A26-49F1DFDC56AE}" type="presParOf" srcId="{DDADC00F-01CE-4EB3-845F-32089BB017D3}" destId="{5B9F951D-EDC0-4543-8180-EA85E9958307}" srcOrd="1" destOrd="0" presId="urn:microsoft.com/office/officeart/2005/8/layout/venn2"/>
    <dgm:cxn modelId="{94AFF83E-3DCE-48B6-AEF2-10F1D3E58C64}" type="presParOf" srcId="{5B9F951D-EDC0-4543-8180-EA85E9958307}" destId="{4378E3BC-77B4-471D-A3AC-E2FB399088CB}" srcOrd="0" destOrd="0" presId="urn:microsoft.com/office/officeart/2005/8/layout/venn2"/>
    <dgm:cxn modelId="{ECCB9C60-85E7-41FC-92BB-FF2E2ABB8A37}" type="presParOf" srcId="{5B9F951D-EDC0-4543-8180-EA85E9958307}" destId="{12CE29F9-371C-46F0-8595-92D120550ACD}" srcOrd="1" destOrd="0" presId="urn:microsoft.com/office/officeart/2005/8/layout/venn2"/>
    <dgm:cxn modelId="{8F318603-5894-48DE-A61F-8DADD7830AB8}" type="presParOf" srcId="{DDADC00F-01CE-4EB3-845F-32089BB017D3}" destId="{7EC60086-EB6D-4208-B7E8-9C5BA77F0A7B}" srcOrd="2" destOrd="0" presId="urn:microsoft.com/office/officeart/2005/8/layout/venn2"/>
    <dgm:cxn modelId="{9AB38A7C-FDDB-42B3-A47B-7AFFED94EA9F}" type="presParOf" srcId="{7EC60086-EB6D-4208-B7E8-9C5BA77F0A7B}" destId="{40C9A949-6E22-486B-AD80-379F84DD39FA}" srcOrd="0" destOrd="0" presId="urn:microsoft.com/office/officeart/2005/8/layout/venn2"/>
    <dgm:cxn modelId="{16FF8018-3A99-4EF8-8FAE-364E2BFE0E4A}" type="presParOf" srcId="{7EC60086-EB6D-4208-B7E8-9C5BA77F0A7B}" destId="{06A936F2-A6F8-4343-B405-42D9CC9BE518}" srcOrd="1" destOrd="0" presId="urn:microsoft.com/office/officeart/2005/8/layout/venn2"/>
    <dgm:cxn modelId="{2D097C4F-F417-414E-B2C5-33964782C020}" type="presParOf" srcId="{DDADC00F-01CE-4EB3-845F-32089BB017D3}" destId="{021860D9-37E1-41F2-A47A-01F219F47B39}" srcOrd="3" destOrd="0" presId="urn:microsoft.com/office/officeart/2005/8/layout/venn2"/>
    <dgm:cxn modelId="{06A39598-6FD1-49A9-A63F-2F3A974D4920}" type="presParOf" srcId="{021860D9-37E1-41F2-A47A-01F219F47B39}" destId="{2773FFF5-82A7-4A89-B952-9BCA9B32B491}" srcOrd="0" destOrd="0" presId="urn:microsoft.com/office/officeart/2005/8/layout/venn2"/>
    <dgm:cxn modelId="{6EA7C288-89E8-4384-9A2C-93994C4F45B5}" type="presParOf" srcId="{021860D9-37E1-41F2-A47A-01F219F47B39}" destId="{F8395E8C-7ECB-4221-9332-85B95F26BAF8}" srcOrd="1" destOrd="0" presId="urn:microsoft.com/office/officeart/2005/8/layout/venn2"/>
    <dgm:cxn modelId="{F3AB4EC7-FAD7-4FB0-B9C5-842CEA662762}" type="presParOf" srcId="{DDADC00F-01CE-4EB3-845F-32089BB017D3}" destId="{91FD99C5-680A-4643-986A-09D069CCCB90}" srcOrd="4" destOrd="0" presId="urn:microsoft.com/office/officeart/2005/8/layout/venn2"/>
    <dgm:cxn modelId="{B74ABB42-3ED7-43F4-B9F7-309414F96612}" type="presParOf" srcId="{91FD99C5-680A-4643-986A-09D069CCCB90}" destId="{B0526FF4-FB9F-4388-AE08-21D2CAD464CB}" srcOrd="0" destOrd="0" presId="urn:microsoft.com/office/officeart/2005/8/layout/venn2"/>
    <dgm:cxn modelId="{28C09FAD-08F2-4577-8DD1-1FFCAA638D7D}" type="presParOf" srcId="{91FD99C5-680A-4643-986A-09D069CCCB90}" destId="{A0C2951F-48AF-4262-9522-197029C9FFCC}" srcOrd="1" destOrd="0" presId="urn:microsoft.com/office/officeart/2005/8/layout/venn2"/>
    <dgm:cxn modelId="{7D19624C-3AAA-43E5-BC45-B779374CDBDB}" type="presParOf" srcId="{DDADC00F-01CE-4EB3-845F-32089BB017D3}" destId="{F32DED95-5ECB-40A1-B679-A65DBF658A6C}" srcOrd="5" destOrd="0" presId="urn:microsoft.com/office/officeart/2005/8/layout/venn2"/>
    <dgm:cxn modelId="{B2596E84-ECED-4F04-8FFE-1F950BAFBC16}" type="presParOf" srcId="{F32DED95-5ECB-40A1-B679-A65DBF658A6C}" destId="{EFB90FB9-CAA5-4190-83C9-315B0D179FCD}" srcOrd="0" destOrd="0" presId="urn:microsoft.com/office/officeart/2005/8/layout/venn2"/>
    <dgm:cxn modelId="{0C71022D-951E-4D91-ACDF-DA184E67A77A}" type="presParOf" srcId="{F32DED95-5ECB-40A1-B679-A65DBF658A6C}" destId="{B3DED607-7AC5-41F0-9212-9C71AA290545}" srcOrd="1" destOrd="0" presId="urn:microsoft.com/office/officeart/2005/8/layout/venn2"/>
    <dgm:cxn modelId="{E33D6038-F99C-472B-9B85-70F3980B68A2}" type="presParOf" srcId="{DDADC00F-01CE-4EB3-845F-32089BB017D3}" destId="{7BC74556-54F2-4F56-B0EA-5308CC205C59}" srcOrd="6" destOrd="0" presId="urn:microsoft.com/office/officeart/2005/8/layout/venn2"/>
    <dgm:cxn modelId="{95FBDA22-3215-4858-900C-8B6EC2A92049}" type="presParOf" srcId="{7BC74556-54F2-4F56-B0EA-5308CC205C59}" destId="{F126DE8B-7BF9-41E2-AA51-A899BB235696}" srcOrd="0" destOrd="0" presId="urn:microsoft.com/office/officeart/2005/8/layout/venn2"/>
    <dgm:cxn modelId="{385C025B-E0AD-4E5B-8CCF-163E31FDCB38}" type="presParOf" srcId="{7BC74556-54F2-4F56-B0EA-5308CC205C59}" destId="{DE3C639A-4500-46F2-9982-7A35CC3FD25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441B01-03E6-4D06-BEC4-91DAE9CFE0E7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EFA909D2-AC6D-4D0E-BD8B-D1E13F959D51}">
      <dgm:prSet phldrT="[Text]" custT="1"/>
      <dgm:spPr/>
      <dgm:t>
        <a:bodyPr/>
        <a:lstStyle/>
        <a:p>
          <a:r>
            <a:rPr lang="en-AU" sz="1600"/>
            <a:t>100%</a:t>
          </a:r>
        </a:p>
      </dgm:t>
    </dgm:pt>
    <dgm:pt modelId="{1E80E0B3-09B0-4F3E-9767-BD79C08A7892}" type="parTrans" cxnId="{E0F41538-F839-442C-A321-BF5EB7E1C895}">
      <dgm:prSet/>
      <dgm:spPr/>
      <dgm:t>
        <a:bodyPr/>
        <a:lstStyle/>
        <a:p>
          <a:endParaRPr lang="en-AU"/>
        </a:p>
      </dgm:t>
    </dgm:pt>
    <dgm:pt modelId="{E8372FC1-864B-488D-BF67-DC6B64927BAD}" type="sibTrans" cxnId="{E0F41538-F839-442C-A321-BF5EB7E1C895}">
      <dgm:prSet/>
      <dgm:spPr/>
      <dgm:t>
        <a:bodyPr/>
        <a:lstStyle/>
        <a:p>
          <a:endParaRPr lang="en-AU"/>
        </a:p>
      </dgm:t>
    </dgm:pt>
    <dgm:pt modelId="{0C06AE52-5130-4931-B229-032393109849}">
      <dgm:prSet/>
      <dgm:spPr/>
      <dgm:t>
        <a:bodyPr/>
        <a:lstStyle/>
        <a:p>
          <a:endParaRPr lang="en-AU"/>
        </a:p>
      </dgm:t>
    </dgm:pt>
    <dgm:pt modelId="{F14889DB-B588-44A1-B24D-6EE544959517}" type="parTrans" cxnId="{4460A9D1-8230-464D-A105-A4DD8795A386}">
      <dgm:prSet/>
      <dgm:spPr/>
      <dgm:t>
        <a:bodyPr/>
        <a:lstStyle/>
        <a:p>
          <a:endParaRPr lang="en-AU"/>
        </a:p>
      </dgm:t>
    </dgm:pt>
    <dgm:pt modelId="{7C4FB7FB-9ED5-4F52-B7A9-0331AA0A21A1}" type="sibTrans" cxnId="{4460A9D1-8230-464D-A105-A4DD8795A386}">
      <dgm:prSet/>
      <dgm:spPr/>
      <dgm:t>
        <a:bodyPr/>
        <a:lstStyle/>
        <a:p>
          <a:endParaRPr lang="en-AU"/>
        </a:p>
      </dgm:t>
    </dgm:pt>
    <dgm:pt modelId="{DE1E1621-A0FD-445A-A6A0-93A3A8EB4E48}">
      <dgm:prSet phldrT="[Text]" custT="1"/>
      <dgm:spPr/>
      <dgm:t>
        <a:bodyPr/>
        <a:lstStyle/>
        <a:p>
          <a:r>
            <a:rPr lang="en-AU" sz="1600"/>
            <a:t>20.27%</a:t>
          </a:r>
        </a:p>
      </dgm:t>
    </dgm:pt>
    <dgm:pt modelId="{AF839469-0346-452E-91DD-5F506AF7993E}" type="parTrans" cxnId="{28FDA5AF-C299-4031-B212-4858AC38368B}">
      <dgm:prSet/>
      <dgm:spPr/>
      <dgm:t>
        <a:bodyPr/>
        <a:lstStyle/>
        <a:p>
          <a:endParaRPr lang="en-AU"/>
        </a:p>
      </dgm:t>
    </dgm:pt>
    <dgm:pt modelId="{43225C7C-9D9A-4054-9617-F1CCDED4F0B1}" type="sibTrans" cxnId="{28FDA5AF-C299-4031-B212-4858AC38368B}">
      <dgm:prSet/>
      <dgm:spPr/>
      <dgm:t>
        <a:bodyPr/>
        <a:lstStyle/>
        <a:p>
          <a:endParaRPr lang="en-AU"/>
        </a:p>
      </dgm:t>
    </dgm:pt>
    <dgm:pt modelId="{363ED510-2A99-428D-88AE-C17EC565E94E}">
      <dgm:prSet phldrT="[Text]"/>
      <dgm:spPr/>
      <dgm:t>
        <a:bodyPr/>
        <a:lstStyle/>
        <a:p>
          <a:r>
            <a:rPr lang="en-AU"/>
            <a:t>10.04%</a:t>
          </a:r>
        </a:p>
      </dgm:t>
    </dgm:pt>
    <dgm:pt modelId="{3B7ACFB7-AE0B-4891-8529-4483A428DB9A}" type="parTrans" cxnId="{A65EC55F-0AF0-49FE-AE39-B6E17BDE6497}">
      <dgm:prSet/>
      <dgm:spPr/>
      <dgm:t>
        <a:bodyPr/>
        <a:lstStyle/>
        <a:p>
          <a:endParaRPr lang="en-AU"/>
        </a:p>
      </dgm:t>
    </dgm:pt>
    <dgm:pt modelId="{6E8B46C4-DBA3-4A99-9239-955CC62987C9}" type="sibTrans" cxnId="{A65EC55F-0AF0-49FE-AE39-B6E17BDE6497}">
      <dgm:prSet/>
      <dgm:spPr/>
      <dgm:t>
        <a:bodyPr/>
        <a:lstStyle/>
        <a:p>
          <a:endParaRPr lang="en-AU"/>
        </a:p>
      </dgm:t>
    </dgm:pt>
    <dgm:pt modelId="{1E90F0BB-EF28-425A-B369-330F04C64394}">
      <dgm:prSet phldrT="[Text]"/>
      <dgm:spPr/>
      <dgm:t>
        <a:bodyPr/>
        <a:lstStyle/>
        <a:p>
          <a:r>
            <a:rPr lang="en-AU"/>
            <a:t>4.06%</a:t>
          </a:r>
        </a:p>
      </dgm:t>
    </dgm:pt>
    <dgm:pt modelId="{8703EFA5-ECBE-4277-9C06-06032988EF2F}" type="parTrans" cxnId="{9676CAFF-DA34-4CFA-B669-93819416B789}">
      <dgm:prSet/>
      <dgm:spPr/>
      <dgm:t>
        <a:bodyPr/>
        <a:lstStyle/>
        <a:p>
          <a:endParaRPr lang="en-AU"/>
        </a:p>
      </dgm:t>
    </dgm:pt>
    <dgm:pt modelId="{8C63D5EC-D77F-4C38-B7E4-6E251E966EAF}" type="sibTrans" cxnId="{9676CAFF-DA34-4CFA-B669-93819416B789}">
      <dgm:prSet/>
      <dgm:spPr/>
      <dgm:t>
        <a:bodyPr/>
        <a:lstStyle/>
        <a:p>
          <a:endParaRPr lang="en-AU"/>
        </a:p>
      </dgm:t>
    </dgm:pt>
    <dgm:pt modelId="{A18F1729-BA5B-44C0-8B74-6E769AA02849}">
      <dgm:prSet/>
      <dgm:spPr/>
      <dgm:t>
        <a:bodyPr/>
        <a:lstStyle/>
        <a:p>
          <a:endParaRPr lang="en-AU"/>
        </a:p>
      </dgm:t>
    </dgm:pt>
    <dgm:pt modelId="{2390E366-9812-49D1-A412-7B44EED5D05B}" type="parTrans" cxnId="{4289455A-FC35-4CDB-A112-ED5FD22D7A5B}">
      <dgm:prSet/>
      <dgm:spPr/>
      <dgm:t>
        <a:bodyPr/>
        <a:lstStyle/>
        <a:p>
          <a:endParaRPr lang="en-AU"/>
        </a:p>
      </dgm:t>
    </dgm:pt>
    <dgm:pt modelId="{2920F2F2-3711-4476-BDE4-8E178927AEB5}" type="sibTrans" cxnId="{4289455A-FC35-4CDB-A112-ED5FD22D7A5B}">
      <dgm:prSet/>
      <dgm:spPr/>
      <dgm:t>
        <a:bodyPr/>
        <a:lstStyle/>
        <a:p>
          <a:endParaRPr lang="en-AU"/>
        </a:p>
      </dgm:t>
    </dgm:pt>
    <dgm:pt modelId="{92235D1E-2E36-4A7A-A3B2-C9981DEB88F5}">
      <dgm:prSet/>
      <dgm:spPr/>
      <dgm:t>
        <a:bodyPr/>
        <a:lstStyle/>
        <a:p>
          <a:endParaRPr lang="en-AU"/>
        </a:p>
      </dgm:t>
    </dgm:pt>
    <dgm:pt modelId="{F5928752-4ECD-4F66-B81B-D41BBFE9AFE3}" type="parTrans" cxnId="{B92A5DA2-BA23-4A43-8250-41656CB611A3}">
      <dgm:prSet/>
      <dgm:spPr/>
      <dgm:t>
        <a:bodyPr/>
        <a:lstStyle/>
        <a:p>
          <a:endParaRPr lang="en-AU"/>
        </a:p>
      </dgm:t>
    </dgm:pt>
    <dgm:pt modelId="{79F4FA1C-9E3B-46E0-83C2-2C7355B0760F}" type="sibTrans" cxnId="{B92A5DA2-BA23-4A43-8250-41656CB611A3}">
      <dgm:prSet/>
      <dgm:spPr/>
      <dgm:t>
        <a:bodyPr/>
        <a:lstStyle/>
        <a:p>
          <a:endParaRPr lang="en-AU"/>
        </a:p>
      </dgm:t>
    </dgm:pt>
    <dgm:pt modelId="{DDADC00F-01CE-4EB3-845F-32089BB017D3}" type="pres">
      <dgm:prSet presAssocID="{21441B01-03E6-4D06-BEC4-91DAE9CFE0E7}" presName="Name0" presStyleCnt="0">
        <dgm:presLayoutVars>
          <dgm:chMax val="7"/>
          <dgm:resizeHandles val="exact"/>
        </dgm:presLayoutVars>
      </dgm:prSet>
      <dgm:spPr/>
    </dgm:pt>
    <dgm:pt modelId="{87E5AF94-19DF-4C47-8F13-1AA41F8D9C2B}" type="pres">
      <dgm:prSet presAssocID="{21441B01-03E6-4D06-BEC4-91DAE9CFE0E7}" presName="comp1" presStyleCnt="0"/>
      <dgm:spPr/>
    </dgm:pt>
    <dgm:pt modelId="{6DD842EE-0BC6-47C7-8128-A6F6E33942F8}" type="pres">
      <dgm:prSet presAssocID="{21441B01-03E6-4D06-BEC4-91DAE9CFE0E7}" presName="circle1" presStyleLbl="node1" presStyleIdx="0" presStyleCnt="7"/>
      <dgm:spPr/>
    </dgm:pt>
    <dgm:pt modelId="{0942EE2D-BE85-4C20-AB36-54E976768B20}" type="pres">
      <dgm:prSet presAssocID="{21441B01-03E6-4D06-BEC4-91DAE9CFE0E7}" presName="c1text" presStyleLbl="node1" presStyleIdx="0" presStyleCnt="7">
        <dgm:presLayoutVars>
          <dgm:bulletEnabled val="1"/>
        </dgm:presLayoutVars>
      </dgm:prSet>
      <dgm:spPr/>
    </dgm:pt>
    <dgm:pt modelId="{5B9F951D-EDC0-4543-8180-EA85E9958307}" type="pres">
      <dgm:prSet presAssocID="{21441B01-03E6-4D06-BEC4-91DAE9CFE0E7}" presName="comp2" presStyleCnt="0"/>
      <dgm:spPr/>
    </dgm:pt>
    <dgm:pt modelId="{4378E3BC-77B4-471D-A3AC-E2FB399088CB}" type="pres">
      <dgm:prSet presAssocID="{21441B01-03E6-4D06-BEC4-91DAE9CFE0E7}" presName="circle2" presStyleLbl="node1" presStyleIdx="1" presStyleCnt="7" custScaleX="45196" custScaleY="45196" custLinFactNeighborX="-246" custLinFactNeighborY="27022"/>
      <dgm:spPr/>
    </dgm:pt>
    <dgm:pt modelId="{12CE29F9-371C-46F0-8595-92D120550ACD}" type="pres">
      <dgm:prSet presAssocID="{21441B01-03E6-4D06-BEC4-91DAE9CFE0E7}" presName="c2text" presStyleLbl="node1" presStyleIdx="1" presStyleCnt="7">
        <dgm:presLayoutVars>
          <dgm:bulletEnabled val="1"/>
        </dgm:presLayoutVars>
      </dgm:prSet>
      <dgm:spPr/>
    </dgm:pt>
    <dgm:pt modelId="{7EC60086-EB6D-4208-B7E8-9C5BA77F0A7B}" type="pres">
      <dgm:prSet presAssocID="{21441B01-03E6-4D06-BEC4-91DAE9CFE0E7}" presName="comp3" presStyleCnt="0"/>
      <dgm:spPr/>
    </dgm:pt>
    <dgm:pt modelId="{40C9A949-6E22-486B-AD80-379F84DD39FA}" type="pres">
      <dgm:prSet presAssocID="{21441B01-03E6-4D06-BEC4-91DAE9CFE0E7}" presName="circle3" presStyleLbl="node1" presStyleIdx="2" presStyleCnt="7" custScaleX="36262" custScaleY="36262" custLinFactNeighborX="-644" custLinFactNeighborY="32819"/>
      <dgm:spPr/>
    </dgm:pt>
    <dgm:pt modelId="{06A936F2-A6F8-4343-B405-42D9CC9BE518}" type="pres">
      <dgm:prSet presAssocID="{21441B01-03E6-4D06-BEC4-91DAE9CFE0E7}" presName="c3text" presStyleLbl="node1" presStyleIdx="2" presStyleCnt="7">
        <dgm:presLayoutVars>
          <dgm:bulletEnabled val="1"/>
        </dgm:presLayoutVars>
      </dgm:prSet>
      <dgm:spPr/>
    </dgm:pt>
    <dgm:pt modelId="{021860D9-37E1-41F2-A47A-01F219F47B39}" type="pres">
      <dgm:prSet presAssocID="{21441B01-03E6-4D06-BEC4-91DAE9CFE0E7}" presName="comp4" presStyleCnt="0"/>
      <dgm:spPr/>
    </dgm:pt>
    <dgm:pt modelId="{2773FFF5-82A7-4A89-B952-9BCA9B32B491}" type="pres">
      <dgm:prSet presAssocID="{21441B01-03E6-4D06-BEC4-91DAE9CFE0E7}" presName="circle4" presStyleLbl="node1" presStyleIdx="3" presStyleCnt="7" custScaleX="21758" custScaleY="21758" custLinFactNeighborX="-1365" custLinFactNeighborY="39312"/>
      <dgm:spPr/>
    </dgm:pt>
    <dgm:pt modelId="{F8395E8C-7ECB-4221-9332-85B95F26BAF8}" type="pres">
      <dgm:prSet presAssocID="{21441B01-03E6-4D06-BEC4-91DAE9CFE0E7}" presName="c4text" presStyleLbl="node1" presStyleIdx="3" presStyleCnt="7">
        <dgm:presLayoutVars>
          <dgm:bulletEnabled val="1"/>
        </dgm:presLayoutVars>
      </dgm:prSet>
      <dgm:spPr/>
    </dgm:pt>
    <dgm:pt modelId="{91FD99C5-680A-4643-986A-09D069CCCB90}" type="pres">
      <dgm:prSet presAssocID="{21441B01-03E6-4D06-BEC4-91DAE9CFE0E7}" presName="comp5" presStyleCnt="0"/>
      <dgm:spPr/>
    </dgm:pt>
    <dgm:pt modelId="{B0526FF4-FB9F-4388-AE08-21D2CAD464CB}" type="pres">
      <dgm:prSet presAssocID="{21441B01-03E6-4D06-BEC4-91DAE9CFE0E7}" presName="circle5" presStyleLbl="node1" presStyleIdx="4" presStyleCnt="7" custScaleX="13874" custScaleY="13874" custLinFactNeighborX="-2628" custLinFactNeighborY="42417"/>
      <dgm:spPr/>
    </dgm:pt>
    <dgm:pt modelId="{A0C2951F-48AF-4262-9522-197029C9FFCC}" type="pres">
      <dgm:prSet presAssocID="{21441B01-03E6-4D06-BEC4-91DAE9CFE0E7}" presName="c5text" presStyleLbl="node1" presStyleIdx="4" presStyleCnt="7">
        <dgm:presLayoutVars>
          <dgm:bulletEnabled val="1"/>
        </dgm:presLayoutVars>
      </dgm:prSet>
      <dgm:spPr/>
    </dgm:pt>
    <dgm:pt modelId="{F32DED95-5ECB-40A1-B679-A65DBF658A6C}" type="pres">
      <dgm:prSet presAssocID="{21441B01-03E6-4D06-BEC4-91DAE9CFE0E7}" presName="comp6" presStyleCnt="0"/>
      <dgm:spPr/>
    </dgm:pt>
    <dgm:pt modelId="{EFB90FB9-CAA5-4190-83C9-315B0D179FCD}" type="pres">
      <dgm:prSet presAssocID="{21441B01-03E6-4D06-BEC4-91DAE9CFE0E7}" presName="circle6" presStyleLbl="node1" presStyleIdx="5" presStyleCnt="7" custFlipHor="1" custScaleX="9009" custScaleY="9009" custLinFactNeighborX="-4204" custLinFactNeighborY="45646"/>
      <dgm:spPr/>
    </dgm:pt>
    <dgm:pt modelId="{B3DED607-7AC5-41F0-9212-9C71AA290545}" type="pres">
      <dgm:prSet presAssocID="{21441B01-03E6-4D06-BEC4-91DAE9CFE0E7}" presName="c6text" presStyleLbl="node1" presStyleIdx="5" presStyleCnt="7">
        <dgm:presLayoutVars>
          <dgm:bulletEnabled val="1"/>
        </dgm:presLayoutVars>
      </dgm:prSet>
      <dgm:spPr/>
    </dgm:pt>
    <dgm:pt modelId="{7BC74556-54F2-4F56-B0EA-5308CC205C59}" type="pres">
      <dgm:prSet presAssocID="{21441B01-03E6-4D06-BEC4-91DAE9CFE0E7}" presName="comp7" presStyleCnt="0"/>
      <dgm:spPr/>
    </dgm:pt>
    <dgm:pt modelId="{F126DE8B-7BF9-41E2-AA51-A899BB235696}" type="pres">
      <dgm:prSet presAssocID="{21441B01-03E6-4D06-BEC4-91DAE9CFE0E7}" presName="circle7" presStyleLbl="node1" presStyleIdx="6" presStyleCnt="7" custFlipVert="1" custFlipHor="0" custScaleX="4805" custScaleY="4805" custLinFactNeighborX="-6864" custLinFactNeighborY="46517"/>
      <dgm:spPr/>
    </dgm:pt>
    <dgm:pt modelId="{DE3C639A-4500-46F2-9982-7A35CC3FD255}" type="pres">
      <dgm:prSet presAssocID="{21441B01-03E6-4D06-BEC4-91DAE9CFE0E7}" presName="c7text" presStyleLbl="node1" presStyleIdx="6" presStyleCnt="7">
        <dgm:presLayoutVars>
          <dgm:bulletEnabled val="1"/>
        </dgm:presLayoutVars>
      </dgm:prSet>
      <dgm:spPr/>
    </dgm:pt>
  </dgm:ptLst>
  <dgm:cxnLst>
    <dgm:cxn modelId="{6B461F09-0B8D-4FA1-9873-F88263476AF2}" type="presOf" srcId="{1E90F0BB-EF28-425A-B369-330F04C64394}" destId="{2773FFF5-82A7-4A89-B952-9BCA9B32B491}" srcOrd="0" destOrd="0" presId="urn:microsoft.com/office/officeart/2005/8/layout/venn2"/>
    <dgm:cxn modelId="{71CA821F-0276-489C-84B8-9CA4A5A7BDEC}" type="presOf" srcId="{92235D1E-2E36-4A7A-A3B2-C9981DEB88F5}" destId="{DE3C639A-4500-46F2-9982-7A35CC3FD255}" srcOrd="1" destOrd="0" presId="urn:microsoft.com/office/officeart/2005/8/layout/venn2"/>
    <dgm:cxn modelId="{FC372320-FB61-457C-A530-43630109E3A9}" type="presOf" srcId="{0C06AE52-5130-4931-B229-032393109849}" destId="{A0C2951F-48AF-4262-9522-197029C9FFCC}" srcOrd="1" destOrd="0" presId="urn:microsoft.com/office/officeart/2005/8/layout/venn2"/>
    <dgm:cxn modelId="{6B1E712F-8A88-46F6-8EEE-CC808DCA441D}" type="presOf" srcId="{EFA909D2-AC6D-4D0E-BD8B-D1E13F959D51}" destId="{6DD842EE-0BC6-47C7-8128-A6F6E33942F8}" srcOrd="0" destOrd="0" presId="urn:microsoft.com/office/officeart/2005/8/layout/venn2"/>
    <dgm:cxn modelId="{E0F41538-F839-442C-A321-BF5EB7E1C895}" srcId="{21441B01-03E6-4D06-BEC4-91DAE9CFE0E7}" destId="{EFA909D2-AC6D-4D0E-BD8B-D1E13F959D51}" srcOrd="0" destOrd="0" parTransId="{1E80E0B3-09B0-4F3E-9767-BD79C08A7892}" sibTransId="{E8372FC1-864B-488D-BF67-DC6B64927BAD}"/>
    <dgm:cxn modelId="{BA7CB73F-0F81-4C19-A61C-BDA0A7D5A312}" type="presOf" srcId="{EFA909D2-AC6D-4D0E-BD8B-D1E13F959D51}" destId="{0942EE2D-BE85-4C20-AB36-54E976768B20}" srcOrd="1" destOrd="0" presId="urn:microsoft.com/office/officeart/2005/8/layout/venn2"/>
    <dgm:cxn modelId="{A65EC55F-0AF0-49FE-AE39-B6E17BDE6497}" srcId="{21441B01-03E6-4D06-BEC4-91DAE9CFE0E7}" destId="{363ED510-2A99-428D-88AE-C17EC565E94E}" srcOrd="2" destOrd="0" parTransId="{3B7ACFB7-AE0B-4891-8529-4483A428DB9A}" sibTransId="{6E8B46C4-DBA3-4A99-9239-955CC62987C9}"/>
    <dgm:cxn modelId="{717B6D41-5586-4D66-9059-70BD5DBA4515}" type="presOf" srcId="{1E90F0BB-EF28-425A-B369-330F04C64394}" destId="{F8395E8C-7ECB-4221-9332-85B95F26BAF8}" srcOrd="1" destOrd="0" presId="urn:microsoft.com/office/officeart/2005/8/layout/venn2"/>
    <dgm:cxn modelId="{1A4EF963-8427-48AB-ACB8-C0E8AAFFCA78}" type="presOf" srcId="{363ED510-2A99-428D-88AE-C17EC565E94E}" destId="{06A936F2-A6F8-4343-B405-42D9CC9BE518}" srcOrd="1" destOrd="0" presId="urn:microsoft.com/office/officeart/2005/8/layout/venn2"/>
    <dgm:cxn modelId="{6B040068-73F6-4453-80D1-3B496A414E1E}" type="presOf" srcId="{21441B01-03E6-4D06-BEC4-91DAE9CFE0E7}" destId="{DDADC00F-01CE-4EB3-845F-32089BB017D3}" srcOrd="0" destOrd="0" presId="urn:microsoft.com/office/officeart/2005/8/layout/venn2"/>
    <dgm:cxn modelId="{0EBD614C-3AC7-4D14-8841-88091A17B9F0}" type="presOf" srcId="{0C06AE52-5130-4931-B229-032393109849}" destId="{B0526FF4-FB9F-4388-AE08-21D2CAD464CB}" srcOrd="0" destOrd="0" presId="urn:microsoft.com/office/officeart/2005/8/layout/venn2"/>
    <dgm:cxn modelId="{8F93F471-19F4-4586-A643-344DEE9A5B44}" type="presOf" srcId="{A18F1729-BA5B-44C0-8B74-6E769AA02849}" destId="{B3DED607-7AC5-41F0-9212-9C71AA290545}" srcOrd="1" destOrd="0" presId="urn:microsoft.com/office/officeart/2005/8/layout/venn2"/>
    <dgm:cxn modelId="{EE68125A-09BD-4081-A18C-2FEF68A37EF4}" type="presOf" srcId="{92235D1E-2E36-4A7A-A3B2-C9981DEB88F5}" destId="{F126DE8B-7BF9-41E2-AA51-A899BB235696}" srcOrd="0" destOrd="0" presId="urn:microsoft.com/office/officeart/2005/8/layout/venn2"/>
    <dgm:cxn modelId="{4289455A-FC35-4CDB-A112-ED5FD22D7A5B}" srcId="{21441B01-03E6-4D06-BEC4-91DAE9CFE0E7}" destId="{A18F1729-BA5B-44C0-8B74-6E769AA02849}" srcOrd="5" destOrd="0" parTransId="{2390E366-9812-49D1-A412-7B44EED5D05B}" sibTransId="{2920F2F2-3711-4476-BDE4-8E178927AEB5}"/>
    <dgm:cxn modelId="{B92A5DA2-BA23-4A43-8250-41656CB611A3}" srcId="{21441B01-03E6-4D06-BEC4-91DAE9CFE0E7}" destId="{92235D1E-2E36-4A7A-A3B2-C9981DEB88F5}" srcOrd="6" destOrd="0" parTransId="{F5928752-4ECD-4F66-B81B-D41BBFE9AFE3}" sibTransId="{79F4FA1C-9E3B-46E0-83C2-2C7355B0760F}"/>
    <dgm:cxn modelId="{28FDA5AF-C299-4031-B212-4858AC38368B}" srcId="{21441B01-03E6-4D06-BEC4-91DAE9CFE0E7}" destId="{DE1E1621-A0FD-445A-A6A0-93A3A8EB4E48}" srcOrd="1" destOrd="0" parTransId="{AF839469-0346-452E-91DD-5F506AF7993E}" sibTransId="{43225C7C-9D9A-4054-9617-F1CCDED4F0B1}"/>
    <dgm:cxn modelId="{4460A9D1-8230-464D-A105-A4DD8795A386}" srcId="{21441B01-03E6-4D06-BEC4-91DAE9CFE0E7}" destId="{0C06AE52-5130-4931-B229-032393109849}" srcOrd="4" destOrd="0" parTransId="{F14889DB-B588-44A1-B24D-6EE544959517}" sibTransId="{7C4FB7FB-9ED5-4F52-B7A9-0331AA0A21A1}"/>
    <dgm:cxn modelId="{79B760DE-FAB6-4B53-8557-65862C3FEC56}" type="presOf" srcId="{DE1E1621-A0FD-445A-A6A0-93A3A8EB4E48}" destId="{4378E3BC-77B4-471D-A3AC-E2FB399088CB}" srcOrd="0" destOrd="0" presId="urn:microsoft.com/office/officeart/2005/8/layout/venn2"/>
    <dgm:cxn modelId="{D4730DE8-1B4E-42FF-9ADE-137537170E3A}" type="presOf" srcId="{363ED510-2A99-428D-88AE-C17EC565E94E}" destId="{40C9A949-6E22-486B-AD80-379F84DD39FA}" srcOrd="0" destOrd="0" presId="urn:microsoft.com/office/officeart/2005/8/layout/venn2"/>
    <dgm:cxn modelId="{5127DAF3-784B-412C-BAEF-4BAEE341CFDF}" type="presOf" srcId="{A18F1729-BA5B-44C0-8B74-6E769AA02849}" destId="{EFB90FB9-CAA5-4190-83C9-315B0D179FCD}" srcOrd="0" destOrd="0" presId="urn:microsoft.com/office/officeart/2005/8/layout/venn2"/>
    <dgm:cxn modelId="{22CE1CFC-540A-4990-A16F-BA8F231F2DA3}" type="presOf" srcId="{DE1E1621-A0FD-445A-A6A0-93A3A8EB4E48}" destId="{12CE29F9-371C-46F0-8595-92D120550ACD}" srcOrd="1" destOrd="0" presId="urn:microsoft.com/office/officeart/2005/8/layout/venn2"/>
    <dgm:cxn modelId="{9676CAFF-DA34-4CFA-B669-93819416B789}" srcId="{21441B01-03E6-4D06-BEC4-91DAE9CFE0E7}" destId="{1E90F0BB-EF28-425A-B369-330F04C64394}" srcOrd="3" destOrd="0" parTransId="{8703EFA5-ECBE-4277-9C06-06032988EF2F}" sibTransId="{8C63D5EC-D77F-4C38-B7E4-6E251E966EAF}"/>
    <dgm:cxn modelId="{384988C0-A0DB-4F06-BD3B-AD39380ACFFF}" type="presParOf" srcId="{DDADC00F-01CE-4EB3-845F-32089BB017D3}" destId="{87E5AF94-19DF-4C47-8F13-1AA41F8D9C2B}" srcOrd="0" destOrd="0" presId="urn:microsoft.com/office/officeart/2005/8/layout/venn2"/>
    <dgm:cxn modelId="{5EB50BC2-5CD8-45D3-8022-B7C53DD6A8FE}" type="presParOf" srcId="{87E5AF94-19DF-4C47-8F13-1AA41F8D9C2B}" destId="{6DD842EE-0BC6-47C7-8128-A6F6E33942F8}" srcOrd="0" destOrd="0" presId="urn:microsoft.com/office/officeart/2005/8/layout/venn2"/>
    <dgm:cxn modelId="{E0359743-6CAA-4286-8E8C-4510B7BF688D}" type="presParOf" srcId="{87E5AF94-19DF-4C47-8F13-1AA41F8D9C2B}" destId="{0942EE2D-BE85-4C20-AB36-54E976768B20}" srcOrd="1" destOrd="0" presId="urn:microsoft.com/office/officeart/2005/8/layout/venn2"/>
    <dgm:cxn modelId="{15DF08D3-500C-4EFE-8A26-49F1DFDC56AE}" type="presParOf" srcId="{DDADC00F-01CE-4EB3-845F-32089BB017D3}" destId="{5B9F951D-EDC0-4543-8180-EA85E9958307}" srcOrd="1" destOrd="0" presId="urn:microsoft.com/office/officeart/2005/8/layout/venn2"/>
    <dgm:cxn modelId="{94AFF83E-3DCE-48B6-AEF2-10F1D3E58C64}" type="presParOf" srcId="{5B9F951D-EDC0-4543-8180-EA85E9958307}" destId="{4378E3BC-77B4-471D-A3AC-E2FB399088CB}" srcOrd="0" destOrd="0" presId="urn:microsoft.com/office/officeart/2005/8/layout/venn2"/>
    <dgm:cxn modelId="{ECCB9C60-85E7-41FC-92BB-FF2E2ABB8A37}" type="presParOf" srcId="{5B9F951D-EDC0-4543-8180-EA85E9958307}" destId="{12CE29F9-371C-46F0-8595-92D120550ACD}" srcOrd="1" destOrd="0" presId="urn:microsoft.com/office/officeart/2005/8/layout/venn2"/>
    <dgm:cxn modelId="{8F318603-5894-48DE-A61F-8DADD7830AB8}" type="presParOf" srcId="{DDADC00F-01CE-4EB3-845F-32089BB017D3}" destId="{7EC60086-EB6D-4208-B7E8-9C5BA77F0A7B}" srcOrd="2" destOrd="0" presId="urn:microsoft.com/office/officeart/2005/8/layout/venn2"/>
    <dgm:cxn modelId="{9AB38A7C-FDDB-42B3-A47B-7AFFED94EA9F}" type="presParOf" srcId="{7EC60086-EB6D-4208-B7E8-9C5BA77F0A7B}" destId="{40C9A949-6E22-486B-AD80-379F84DD39FA}" srcOrd="0" destOrd="0" presId="urn:microsoft.com/office/officeart/2005/8/layout/venn2"/>
    <dgm:cxn modelId="{16FF8018-3A99-4EF8-8FAE-364E2BFE0E4A}" type="presParOf" srcId="{7EC60086-EB6D-4208-B7E8-9C5BA77F0A7B}" destId="{06A936F2-A6F8-4343-B405-42D9CC9BE518}" srcOrd="1" destOrd="0" presId="urn:microsoft.com/office/officeart/2005/8/layout/venn2"/>
    <dgm:cxn modelId="{2D097C4F-F417-414E-B2C5-33964782C020}" type="presParOf" srcId="{DDADC00F-01CE-4EB3-845F-32089BB017D3}" destId="{021860D9-37E1-41F2-A47A-01F219F47B39}" srcOrd="3" destOrd="0" presId="urn:microsoft.com/office/officeart/2005/8/layout/venn2"/>
    <dgm:cxn modelId="{06A39598-6FD1-49A9-A63F-2F3A974D4920}" type="presParOf" srcId="{021860D9-37E1-41F2-A47A-01F219F47B39}" destId="{2773FFF5-82A7-4A89-B952-9BCA9B32B491}" srcOrd="0" destOrd="0" presId="urn:microsoft.com/office/officeart/2005/8/layout/venn2"/>
    <dgm:cxn modelId="{6EA7C288-89E8-4384-9A2C-93994C4F45B5}" type="presParOf" srcId="{021860D9-37E1-41F2-A47A-01F219F47B39}" destId="{F8395E8C-7ECB-4221-9332-85B95F26BAF8}" srcOrd="1" destOrd="0" presId="urn:microsoft.com/office/officeart/2005/8/layout/venn2"/>
    <dgm:cxn modelId="{F3AB4EC7-FAD7-4FB0-B9C5-842CEA662762}" type="presParOf" srcId="{DDADC00F-01CE-4EB3-845F-32089BB017D3}" destId="{91FD99C5-680A-4643-986A-09D069CCCB90}" srcOrd="4" destOrd="0" presId="urn:microsoft.com/office/officeart/2005/8/layout/venn2"/>
    <dgm:cxn modelId="{B74ABB42-3ED7-43F4-B9F7-309414F96612}" type="presParOf" srcId="{91FD99C5-680A-4643-986A-09D069CCCB90}" destId="{B0526FF4-FB9F-4388-AE08-21D2CAD464CB}" srcOrd="0" destOrd="0" presId="urn:microsoft.com/office/officeart/2005/8/layout/venn2"/>
    <dgm:cxn modelId="{28C09FAD-08F2-4577-8DD1-1FFCAA638D7D}" type="presParOf" srcId="{91FD99C5-680A-4643-986A-09D069CCCB90}" destId="{A0C2951F-48AF-4262-9522-197029C9FFCC}" srcOrd="1" destOrd="0" presId="urn:microsoft.com/office/officeart/2005/8/layout/venn2"/>
    <dgm:cxn modelId="{7D19624C-3AAA-43E5-BC45-B779374CDBDB}" type="presParOf" srcId="{DDADC00F-01CE-4EB3-845F-32089BB017D3}" destId="{F32DED95-5ECB-40A1-B679-A65DBF658A6C}" srcOrd="5" destOrd="0" presId="urn:microsoft.com/office/officeart/2005/8/layout/venn2"/>
    <dgm:cxn modelId="{B2596E84-ECED-4F04-8FFE-1F950BAFBC16}" type="presParOf" srcId="{F32DED95-5ECB-40A1-B679-A65DBF658A6C}" destId="{EFB90FB9-CAA5-4190-83C9-315B0D179FCD}" srcOrd="0" destOrd="0" presId="urn:microsoft.com/office/officeart/2005/8/layout/venn2"/>
    <dgm:cxn modelId="{0C71022D-951E-4D91-ACDF-DA184E67A77A}" type="presParOf" srcId="{F32DED95-5ECB-40A1-B679-A65DBF658A6C}" destId="{B3DED607-7AC5-41F0-9212-9C71AA290545}" srcOrd="1" destOrd="0" presId="urn:microsoft.com/office/officeart/2005/8/layout/venn2"/>
    <dgm:cxn modelId="{E33D6038-F99C-472B-9B85-70F3980B68A2}" type="presParOf" srcId="{DDADC00F-01CE-4EB3-845F-32089BB017D3}" destId="{7BC74556-54F2-4F56-B0EA-5308CC205C59}" srcOrd="6" destOrd="0" presId="urn:microsoft.com/office/officeart/2005/8/layout/venn2"/>
    <dgm:cxn modelId="{95FBDA22-3215-4858-900C-8B6EC2A92049}" type="presParOf" srcId="{7BC74556-54F2-4F56-B0EA-5308CC205C59}" destId="{F126DE8B-7BF9-41E2-AA51-A899BB235696}" srcOrd="0" destOrd="0" presId="urn:microsoft.com/office/officeart/2005/8/layout/venn2"/>
    <dgm:cxn modelId="{385C025B-E0AD-4E5B-8CCF-163E31FDCB38}" type="presParOf" srcId="{7BC74556-54F2-4F56-B0EA-5308CC205C59}" destId="{DE3C639A-4500-46F2-9982-7A35CC3FD25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842EE-0BC6-47C7-8128-A6F6E33942F8}">
      <dsp:nvSpPr>
        <dsp:cNvPr id="0" name=""/>
        <dsp:cNvSpPr/>
      </dsp:nvSpPr>
      <dsp:spPr>
        <a:xfrm>
          <a:off x="1981686" y="0"/>
          <a:ext cx="6335783" cy="63357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100%</a:t>
          </a:r>
        </a:p>
      </dsp:txBody>
      <dsp:txXfrm>
        <a:off x="3961618" y="316789"/>
        <a:ext cx="2375918" cy="633578"/>
      </dsp:txXfrm>
    </dsp:sp>
    <dsp:sp modelId="{4378E3BC-77B4-471D-A3AC-E2FB399088CB}">
      <dsp:nvSpPr>
        <dsp:cNvPr id="0" name=""/>
        <dsp:cNvSpPr/>
      </dsp:nvSpPr>
      <dsp:spPr>
        <a:xfrm>
          <a:off x="3919333" y="3881326"/>
          <a:ext cx="2433992" cy="243399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20.27%</a:t>
          </a:r>
        </a:p>
      </dsp:txBody>
      <dsp:txXfrm>
        <a:off x="4611500" y="4021280"/>
        <a:ext cx="1049659" cy="279909"/>
      </dsp:txXfrm>
    </dsp:sp>
    <dsp:sp modelId="{40C9A949-6E22-486B-AD80-379F84DD39FA}">
      <dsp:nvSpPr>
        <dsp:cNvPr id="0" name=""/>
        <dsp:cNvSpPr/>
      </dsp:nvSpPr>
      <dsp:spPr>
        <a:xfrm>
          <a:off x="4316897" y="4727545"/>
          <a:ext cx="1608237" cy="16082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00" kern="1200"/>
            <a:t>10.04%</a:t>
          </a:r>
        </a:p>
      </dsp:txBody>
      <dsp:txXfrm>
        <a:off x="4704884" y="4838514"/>
        <a:ext cx="832262" cy="221936"/>
      </dsp:txXfrm>
    </dsp:sp>
    <dsp:sp modelId="{2773FFF5-82A7-4A89-B952-9BCA9B32B491}">
      <dsp:nvSpPr>
        <dsp:cNvPr id="0" name=""/>
        <dsp:cNvSpPr/>
      </dsp:nvSpPr>
      <dsp:spPr>
        <a:xfrm>
          <a:off x="4722913" y="5577586"/>
          <a:ext cx="758196" cy="7581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00" kern="1200"/>
            <a:t>4.06%</a:t>
          </a:r>
        </a:p>
      </dsp:txBody>
      <dsp:txXfrm>
        <a:off x="4897298" y="5645823"/>
        <a:ext cx="409426" cy="136475"/>
      </dsp:txXfrm>
    </dsp:sp>
    <dsp:sp modelId="{B0526FF4-FB9F-4388-AE08-21D2CAD464CB}">
      <dsp:nvSpPr>
        <dsp:cNvPr id="0" name=""/>
        <dsp:cNvSpPr/>
      </dsp:nvSpPr>
      <dsp:spPr>
        <a:xfrm>
          <a:off x="4924923" y="5985553"/>
          <a:ext cx="316104" cy="31610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4980242" y="6025066"/>
        <a:ext cx="205468" cy="79026"/>
      </dsp:txXfrm>
    </dsp:sp>
    <dsp:sp modelId="{EFB90FB9-CAA5-4190-83C9-315B0D179FCD}">
      <dsp:nvSpPr>
        <dsp:cNvPr id="0" name=""/>
        <dsp:cNvSpPr/>
      </dsp:nvSpPr>
      <dsp:spPr>
        <a:xfrm flipH="1">
          <a:off x="5011640" y="6193085"/>
          <a:ext cx="142697" cy="1426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5034471" y="6214418"/>
        <a:ext cx="97034" cy="34390"/>
      </dsp:txXfrm>
    </dsp:sp>
    <dsp:sp modelId="{F126DE8B-7BF9-41E2-AA51-A899BB235696}">
      <dsp:nvSpPr>
        <dsp:cNvPr id="0" name=""/>
        <dsp:cNvSpPr/>
      </dsp:nvSpPr>
      <dsp:spPr>
        <a:xfrm flipV="1">
          <a:off x="5061512" y="6279849"/>
          <a:ext cx="45665" cy="456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 rot="10800000">
        <a:off x="5068199" y="6291265"/>
        <a:ext cx="32290" cy="22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842EE-0BC6-47C7-8128-A6F6E33942F8}">
      <dsp:nvSpPr>
        <dsp:cNvPr id="0" name=""/>
        <dsp:cNvSpPr/>
      </dsp:nvSpPr>
      <dsp:spPr>
        <a:xfrm>
          <a:off x="1981686" y="0"/>
          <a:ext cx="6335783" cy="63357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100%</a:t>
          </a:r>
        </a:p>
      </dsp:txBody>
      <dsp:txXfrm>
        <a:off x="3961618" y="316789"/>
        <a:ext cx="2375918" cy="633578"/>
      </dsp:txXfrm>
    </dsp:sp>
    <dsp:sp modelId="{4378E3BC-77B4-471D-A3AC-E2FB399088CB}">
      <dsp:nvSpPr>
        <dsp:cNvPr id="0" name=""/>
        <dsp:cNvSpPr/>
      </dsp:nvSpPr>
      <dsp:spPr>
        <a:xfrm>
          <a:off x="3919333" y="3881326"/>
          <a:ext cx="2433992" cy="243399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20.27%</a:t>
          </a:r>
        </a:p>
      </dsp:txBody>
      <dsp:txXfrm>
        <a:off x="4611500" y="4021280"/>
        <a:ext cx="1049659" cy="279909"/>
      </dsp:txXfrm>
    </dsp:sp>
    <dsp:sp modelId="{40C9A949-6E22-486B-AD80-379F84DD39FA}">
      <dsp:nvSpPr>
        <dsp:cNvPr id="0" name=""/>
        <dsp:cNvSpPr/>
      </dsp:nvSpPr>
      <dsp:spPr>
        <a:xfrm>
          <a:off x="4316897" y="4727545"/>
          <a:ext cx="1608237" cy="16082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00" kern="1200"/>
            <a:t>10.04%</a:t>
          </a:r>
        </a:p>
      </dsp:txBody>
      <dsp:txXfrm>
        <a:off x="4704884" y="4838514"/>
        <a:ext cx="832262" cy="221936"/>
      </dsp:txXfrm>
    </dsp:sp>
    <dsp:sp modelId="{2773FFF5-82A7-4A89-B952-9BCA9B32B491}">
      <dsp:nvSpPr>
        <dsp:cNvPr id="0" name=""/>
        <dsp:cNvSpPr/>
      </dsp:nvSpPr>
      <dsp:spPr>
        <a:xfrm>
          <a:off x="4722913" y="5577586"/>
          <a:ext cx="758196" cy="7581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00" kern="1200"/>
            <a:t>4.06%</a:t>
          </a:r>
        </a:p>
      </dsp:txBody>
      <dsp:txXfrm>
        <a:off x="4897298" y="5645823"/>
        <a:ext cx="409426" cy="136475"/>
      </dsp:txXfrm>
    </dsp:sp>
    <dsp:sp modelId="{B0526FF4-FB9F-4388-AE08-21D2CAD464CB}">
      <dsp:nvSpPr>
        <dsp:cNvPr id="0" name=""/>
        <dsp:cNvSpPr/>
      </dsp:nvSpPr>
      <dsp:spPr>
        <a:xfrm>
          <a:off x="4907170" y="5967800"/>
          <a:ext cx="351610" cy="35161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4968702" y="6011752"/>
        <a:ext cx="228546" cy="87902"/>
      </dsp:txXfrm>
    </dsp:sp>
    <dsp:sp modelId="{EFB90FB9-CAA5-4190-83C9-315B0D179FCD}">
      <dsp:nvSpPr>
        <dsp:cNvPr id="0" name=""/>
        <dsp:cNvSpPr/>
      </dsp:nvSpPr>
      <dsp:spPr>
        <a:xfrm flipH="1">
          <a:off x="5011640" y="6193085"/>
          <a:ext cx="142697" cy="1426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5034471" y="6214418"/>
        <a:ext cx="97034" cy="34390"/>
      </dsp:txXfrm>
    </dsp:sp>
    <dsp:sp modelId="{F126DE8B-7BF9-41E2-AA51-A899BB235696}">
      <dsp:nvSpPr>
        <dsp:cNvPr id="0" name=""/>
        <dsp:cNvSpPr/>
      </dsp:nvSpPr>
      <dsp:spPr>
        <a:xfrm flipV="1">
          <a:off x="5061512" y="6279849"/>
          <a:ext cx="45665" cy="456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 rot="10800000">
        <a:off x="5068199" y="6291265"/>
        <a:ext cx="32290" cy="22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45A09-D05D-4979-B071-C326EE91028A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8FFE-6411-4854-A65E-1CE280BBE7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990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4D9D-10A4-4FCF-840D-DAF7B8084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94A9B-AB2A-43C9-AE84-9A5DF89AF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9E334-A2BD-4858-9F73-6DCEB574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C72-604C-4AFB-91AE-9C8412150746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6DDD0-0F9A-4AF9-8BA6-6DE091A8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B9B5D-5681-496D-8DA1-4DD560A0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77CD-DA86-40D4-A83A-37678FB01E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60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29F2-F632-444E-8857-CAA359BD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C8368-E5BB-41CA-AC29-6B90ADFF2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7B52-CB5B-4E87-85CF-026CD3DF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C72-604C-4AFB-91AE-9C8412150746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6F92-0AF3-443D-98DC-97DBDC8F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C6055-531A-462F-9899-B32C9C0F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77CD-DA86-40D4-A83A-37678FB01E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94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5C106-214B-46CD-83B2-2A186475C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DD6E-7597-4009-95A5-D54ED4722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F4BC3-D561-416C-8186-8DD2A873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C72-604C-4AFB-91AE-9C8412150746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FBAD-1A46-4870-B266-F8F587E6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BA86-9A2A-4E9D-A687-10DF7594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77CD-DA86-40D4-A83A-37678FB01E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469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5146-0898-4707-9308-5CA03AA3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D8A9-4A76-4642-B5E8-CE823ECD4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732A-9B16-4F38-A5AA-19A74EAD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C72-604C-4AFB-91AE-9C8412150746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06129-0076-4695-8AE1-D4A1B559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5B84-6C08-45D7-BAAA-4E039930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77CD-DA86-40D4-A83A-37678FB01E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08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533B-6D18-438F-A8FB-E48DFDD0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EFC1-485A-4A2A-8566-81878462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C223-9DB3-4F35-9201-A244FDD3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C72-604C-4AFB-91AE-9C8412150746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2691C-5E46-4921-AD62-32664871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1B4BF-1F55-484B-8566-6FB19CC2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77CD-DA86-40D4-A83A-37678FB01E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39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DDC7-5799-4ED6-A4A0-D8CDDC73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EDCF-320C-4721-96B5-998FC6F08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26F5C-73A3-4CB5-A3FC-A85874FB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E0804-711C-4E57-A25A-8BCF9552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C72-604C-4AFB-91AE-9C8412150746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92192-E1E6-42B7-B1CA-06082E21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71D6D-C6F2-4BF7-A350-D8C1AF24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77CD-DA86-40D4-A83A-37678FB01E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037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75FB-5112-46B0-A01C-B0B7C517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C5830-2FC4-4CC2-A545-DC74EDB6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F7A6A-C2D4-4AA9-9729-DD201E745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596DD-94FA-4663-9A26-91A45ECDF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8F96E-6F89-4795-B98C-F3A59FED7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C8BE4-2A06-4C8F-A301-805EAE4A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C72-604C-4AFB-91AE-9C8412150746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A776D-CE52-4B35-A135-C01E54CD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44DDF-AEEA-45C9-969E-B601E966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77CD-DA86-40D4-A83A-37678FB01E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38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134A-E8FC-4CC1-A749-BA2FB9A4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538F2-BF2D-4B85-9126-4437F9AD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C72-604C-4AFB-91AE-9C8412150746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E45CC-04A7-4125-8E77-4368F715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69D40-BC3C-44A1-858F-A4B05510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77CD-DA86-40D4-A83A-37678FB01E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33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724BD-C314-4055-A55E-07990233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C72-604C-4AFB-91AE-9C8412150746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5FD92-1DC1-46CD-8F75-56E841EE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0085C-F0D7-4CC0-8A2B-17241BAF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77CD-DA86-40D4-A83A-37678FB01E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20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EF4F-2575-45E6-B2F6-58038753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08FC-0CF6-4E01-BE81-1AC62CC4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40B81-4EE6-4F05-B119-5645C6C0E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0ED7B-0ED9-4679-9899-0C606101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C72-604C-4AFB-91AE-9C8412150746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1BE3E-AE95-4417-8B0E-02D7FD80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E5C5A-A310-4197-BE82-EC2532DB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77CD-DA86-40D4-A83A-37678FB01E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34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0E13-A5EE-49CE-8141-1D44EAD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155BF-395F-4F14-A434-6711529DD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4A40D-3FCF-47A7-869A-0A4A57B01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C46B-0FE4-4F65-BD19-9CBCD1FD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C72-604C-4AFB-91AE-9C8412150746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53C18-BB51-4901-8955-87F13F38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132B1-DB6C-4EBA-B825-E4C3D79C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77CD-DA86-40D4-A83A-37678FB01E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64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C875B-946E-44E6-B653-969D826A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9F1EA-37C4-433E-A2EC-77DF0EFB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E4A19-2571-48BB-B3EA-1A4BCBD21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6C72-604C-4AFB-91AE-9C8412150746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6FC8C-9BB4-417C-86DC-A1D070C32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3547-7CB5-420E-BF95-2C660F75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77CD-DA86-40D4-A83A-37678FB01E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876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8E7DF-5557-4BB6-A0CB-E44EF58D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255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3FAA13-6BD4-4018-A5AD-1F60C35D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031459"/>
            <a:ext cx="8596668" cy="1320800"/>
          </a:xfrm>
        </p:spPr>
        <p:txBody>
          <a:bodyPr>
            <a:normAutofit/>
          </a:bodyPr>
          <a:lstStyle/>
          <a:p>
            <a:r>
              <a:rPr lang="en-AU" sz="5400" b="1" dirty="0">
                <a:solidFill>
                  <a:srgbClr val="92D050"/>
                </a:solidFill>
              </a:rPr>
              <a:t>PORDUCT DATA ANALYSIS</a:t>
            </a:r>
            <a:endParaRPr lang="en-AU" sz="5400" dirty="0">
              <a:solidFill>
                <a:srgbClr val="92D050"/>
              </a:solidFill>
            </a:endParaRPr>
          </a:p>
        </p:txBody>
      </p:sp>
      <p:pic>
        <p:nvPicPr>
          <p:cNvPr id="3074" name="Picture 2" descr="Exploratory Data Analysis with Python in B2B Marketing | by Mai Nguyen |  Towards Data Science">
            <a:extLst>
              <a:ext uri="{FF2B5EF4-FFF2-40B4-BE49-F238E27FC236}">
                <a16:creationId xmlns:a16="http://schemas.microsoft.com/office/drawing/2014/main" id="{D7A18238-7123-4F51-89EA-448740EE5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097" y="3216050"/>
            <a:ext cx="4951779" cy="257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93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02E5-E56A-4C8F-BC92-CE97EE73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Q. What relationship is there between time of day and sales?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DA4E-B378-4EA9-9983-3C21A5768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2070" y="1819134"/>
            <a:ext cx="3226704" cy="4418028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User interactions over the day are roughly bimodal, with peaks around 7 – 10am and 4 – 7 pm.</a:t>
            </a:r>
          </a:p>
          <a:p>
            <a:r>
              <a:rPr lang="en-AU" dirty="0"/>
              <a:t>This may indicate that the website largely operates in one country (or at least a narrow time zone) as user interactions are focussed on pre/post work hours.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90AD3-1D9D-4BE5-A596-8884E2D7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690688"/>
            <a:ext cx="1038225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0EC75-EB5F-4DF4-BEE3-3D450B40D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3421"/>
            <a:ext cx="5681959" cy="49294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877BD9-B9FC-4AC5-87F9-11FB3E10F2FD}"/>
              </a:ext>
            </a:extLst>
          </p:cNvPr>
          <p:cNvSpPr txBox="1"/>
          <p:nvPr/>
        </p:nvSpPr>
        <p:spPr>
          <a:xfrm>
            <a:off x="3305868" y="6492875"/>
            <a:ext cx="1062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Hour of day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81EB2-5042-43CD-A57A-5FEA088DDC67}"/>
              </a:ext>
            </a:extLst>
          </p:cNvPr>
          <p:cNvSpPr txBox="1"/>
          <p:nvPr/>
        </p:nvSpPr>
        <p:spPr>
          <a:xfrm>
            <a:off x="26381" y="2838449"/>
            <a:ext cx="94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# of interactions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615332-0CAE-4991-8B35-0D7237982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00247"/>
            <a:ext cx="5681959" cy="488107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766B33F-95F3-4D09-A2BE-47F69AE56AEF}"/>
              </a:ext>
            </a:extLst>
          </p:cNvPr>
          <p:cNvSpPr txBox="1">
            <a:spLocks/>
          </p:cNvSpPr>
          <p:nvPr/>
        </p:nvSpPr>
        <p:spPr>
          <a:xfrm>
            <a:off x="8740863" y="1924509"/>
            <a:ext cx="3226704" cy="1785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Interestingly enough, actual orders show much less variance.</a:t>
            </a:r>
          </a:p>
          <a:p>
            <a:endParaRPr lang="en-A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2C2BFB-F701-40CF-B2B7-B92799734FEB}"/>
              </a:ext>
            </a:extLst>
          </p:cNvPr>
          <p:cNvSpPr txBox="1">
            <a:spLocks/>
          </p:cNvSpPr>
          <p:nvPr/>
        </p:nvSpPr>
        <p:spPr>
          <a:xfrm>
            <a:off x="8611325" y="4040783"/>
            <a:ext cx="3495332" cy="2128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This further problematises the banner view </a:t>
            </a:r>
            <a:r>
              <a:rPr lang="en-AU" dirty="0">
                <a:sym typeface="Wingdings" panose="05000000000000000000" pitchFamily="2" charset="2"/>
              </a:rPr>
              <a:t> banner click  order funnel, as there is a weak relationship between clicking and ordering.</a:t>
            </a:r>
            <a:endParaRPr lang="en-AU" dirty="0"/>
          </a:p>
          <a:p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2C8BE4-6124-479B-B508-F6A0F9517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58" y="1600247"/>
            <a:ext cx="5814549" cy="488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11FF-E842-42DC-A00A-89F36F8B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 2 – Efficacy of banner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3B23A-F786-4A16-A288-9557EAA3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previous insights raised some questions about banner efficacy.</a:t>
            </a:r>
          </a:p>
          <a:p>
            <a:r>
              <a:rPr lang="en-AU" dirty="0"/>
              <a:t>There are three distinct “actions” that can be performed in relation to the existence of the banner on the main page.</a:t>
            </a:r>
          </a:p>
          <a:p>
            <a:pPr>
              <a:buFontTx/>
              <a:buChar char="-"/>
            </a:pPr>
            <a:r>
              <a:rPr lang="en-AU" dirty="0"/>
              <a:t>Banner view: The banner is viewed, displaying a random product from a selection of 5 options.</a:t>
            </a:r>
          </a:p>
          <a:p>
            <a:pPr>
              <a:buFontTx/>
              <a:buChar char="-"/>
            </a:pPr>
            <a:r>
              <a:rPr lang="en-AU" dirty="0"/>
              <a:t>Banner click: The banner is clicked on, showing user engagement. Must be in conjunction with a pre-ceding banner view.</a:t>
            </a:r>
          </a:p>
          <a:p>
            <a:pPr>
              <a:buFontTx/>
              <a:buChar char="-"/>
            </a:pPr>
            <a:r>
              <a:rPr lang="en-AU" dirty="0"/>
              <a:t>Order: A sale is made. Does not need to be in conjunction with a banner click.</a:t>
            </a:r>
          </a:p>
        </p:txBody>
      </p:sp>
    </p:spTree>
    <p:extLst>
      <p:ext uri="{BB962C8B-B14F-4D97-AF65-F5344CB8AC3E}">
        <p14:creationId xmlns:p14="http://schemas.microsoft.com/office/powerpoint/2010/main" val="330754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0CCA-2CC9-46F1-A214-5FB33FCD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5" y="251170"/>
            <a:ext cx="10515600" cy="1325563"/>
          </a:xfrm>
        </p:spPr>
        <p:txBody>
          <a:bodyPr/>
          <a:lstStyle/>
          <a:p>
            <a:r>
              <a:rPr lang="en-AU" dirty="0"/>
              <a:t>Q. What is the relationship between total # of banner views and actual purchases?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DA0E51-54EB-43BD-B9C0-7980C9FD9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8178997"/>
              </p:ext>
            </p:extLst>
          </p:nvPr>
        </p:nvGraphicFramePr>
        <p:xfrm>
          <a:off x="274392" y="1690688"/>
          <a:ext cx="8333277" cy="4912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1AA2CDE-EAB4-40B7-BFAA-01049E008ADD}"/>
              </a:ext>
            </a:extLst>
          </p:cNvPr>
          <p:cNvSpPr/>
          <p:nvPr/>
        </p:nvSpPr>
        <p:spPr>
          <a:xfrm>
            <a:off x="1166070" y="5796793"/>
            <a:ext cx="6940438" cy="147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9E18FB-7325-4649-BEE2-773B12C8784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8106508" y="5796795"/>
            <a:ext cx="743877" cy="73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6D5B26-2C16-4F8F-BB1D-099C9628253D}"/>
              </a:ext>
            </a:extLst>
          </p:cNvPr>
          <p:cNvSpPr txBox="1"/>
          <p:nvPr/>
        </p:nvSpPr>
        <p:spPr>
          <a:xfrm>
            <a:off x="9060110" y="5402510"/>
            <a:ext cx="2390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Users within the dataset saw a banner up to 14 times, though &gt;93% saw 1 – 3.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FEDB52-CE2F-4A86-B2AC-CE14964E32DB}"/>
              </a:ext>
            </a:extLst>
          </p:cNvPr>
          <p:cNvSpPr/>
          <p:nvPr/>
        </p:nvSpPr>
        <p:spPr>
          <a:xfrm>
            <a:off x="529905" y="1972812"/>
            <a:ext cx="560664" cy="3429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7AE5F-DDBD-49F1-8C25-594121B7778D}"/>
              </a:ext>
            </a:extLst>
          </p:cNvPr>
          <p:cNvSpPr txBox="1"/>
          <p:nvPr/>
        </p:nvSpPr>
        <p:spPr>
          <a:xfrm>
            <a:off x="1795244" y="175287"/>
            <a:ext cx="2390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 had 4.2M unique users, although only 249K orders across 238K unique purchasers (5.59%).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11CDD8-195E-42CE-82FD-39ED43BD837D}"/>
              </a:ext>
            </a:extLst>
          </p:cNvPr>
          <p:cNvCxnSpPr>
            <a:cxnSpLocks/>
          </p:cNvCxnSpPr>
          <p:nvPr/>
        </p:nvCxnSpPr>
        <p:spPr>
          <a:xfrm flipV="1">
            <a:off x="810237" y="913951"/>
            <a:ext cx="985007" cy="1058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F59AF71-13A0-42A8-BF4C-3F30FA3F07E9}"/>
              </a:ext>
            </a:extLst>
          </p:cNvPr>
          <p:cNvSpPr/>
          <p:nvPr/>
        </p:nvSpPr>
        <p:spPr>
          <a:xfrm rot="19937988">
            <a:off x="2512770" y="3560847"/>
            <a:ext cx="4279687" cy="6178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63DA06-29CC-46E9-9552-845A2A4415AB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6547214" y="1930076"/>
            <a:ext cx="2831678" cy="945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E4C35E-540A-4B8B-B4C1-57A278512C51}"/>
              </a:ext>
            </a:extLst>
          </p:cNvPr>
          <p:cNvSpPr txBox="1"/>
          <p:nvPr/>
        </p:nvSpPr>
        <p:spPr>
          <a:xfrm>
            <a:off x="9441781" y="1527492"/>
            <a:ext cx="2390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Remarkably linear relationship between number of banner views and likelihood of making (or having made) a purchase: 4% off one view, to 41% off of 14.</a:t>
            </a:r>
          </a:p>
        </p:txBody>
      </p:sp>
    </p:spTree>
    <p:extLst>
      <p:ext uri="{BB962C8B-B14F-4D97-AF65-F5344CB8AC3E}">
        <p14:creationId xmlns:p14="http://schemas.microsoft.com/office/powerpoint/2010/main" val="366369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/>
      <p:bldP spid="9" grpId="0" animBg="1"/>
      <p:bldP spid="10" grpId="0"/>
      <p:bldP spid="16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AC9FF-E8CC-4EA4-8B93-0769AC47C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69" y="1333255"/>
            <a:ext cx="10515600" cy="4351338"/>
          </a:xfrm>
        </p:spPr>
        <p:txBody>
          <a:bodyPr/>
          <a:lstStyle/>
          <a:p>
            <a:r>
              <a:rPr lang="en-AU" dirty="0"/>
              <a:t>So does this mean that more banner views = more chance of purchasing?</a:t>
            </a:r>
          </a:p>
          <a:p>
            <a:r>
              <a:rPr lang="en-AU" dirty="0"/>
              <a:t>Not necessarily…it’s equally possible that users who make up their mind to purchase products simply access the main page multiple times to decide or complete a transaction.</a:t>
            </a:r>
          </a:p>
          <a:p>
            <a:r>
              <a:rPr lang="en-AU" dirty="0"/>
              <a:t>What’s missing is the element of time.</a:t>
            </a:r>
          </a:p>
        </p:txBody>
      </p:sp>
    </p:spTree>
    <p:extLst>
      <p:ext uri="{BB962C8B-B14F-4D97-AF65-F5344CB8AC3E}">
        <p14:creationId xmlns:p14="http://schemas.microsoft.com/office/powerpoint/2010/main" val="350785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BD1225-EBE1-463E-BE9F-A6A7C597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Q. How many users who purchase a product do so before ever having seen a banner?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4E07A-81C5-4A77-A428-AC76EC6C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917" y="2690446"/>
            <a:ext cx="2218593" cy="1325564"/>
          </a:xfrm>
        </p:spPr>
        <p:txBody>
          <a:bodyPr/>
          <a:lstStyle/>
          <a:p>
            <a:r>
              <a:rPr lang="en-AU" dirty="0"/>
              <a:t>Of the 249K product purchases…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3B8665D-D967-43E2-A979-6C6703547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918097"/>
              </p:ext>
            </p:extLst>
          </p:nvPr>
        </p:nvGraphicFramePr>
        <p:xfrm>
          <a:off x="1285379" y="1690688"/>
          <a:ext cx="8358555" cy="4604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E8CC1CC-C146-4AE6-9012-289E8E72E7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945839"/>
              </p:ext>
            </p:extLst>
          </p:nvPr>
        </p:nvGraphicFramePr>
        <p:xfrm>
          <a:off x="2024207" y="1690688"/>
          <a:ext cx="6837211" cy="4921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36D9395-543B-4F7F-944D-240DC50F2B6F}"/>
              </a:ext>
            </a:extLst>
          </p:cNvPr>
          <p:cNvSpPr txBox="1">
            <a:spLocks/>
          </p:cNvSpPr>
          <p:nvPr/>
        </p:nvSpPr>
        <p:spPr>
          <a:xfrm>
            <a:off x="9432916" y="3992989"/>
            <a:ext cx="2411754" cy="207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…96K (38.7%) happen before every having seen a single banner.</a:t>
            </a:r>
          </a:p>
        </p:txBody>
      </p:sp>
    </p:spTree>
    <p:extLst>
      <p:ext uri="{BB962C8B-B14F-4D97-AF65-F5344CB8AC3E}">
        <p14:creationId xmlns:p14="http://schemas.microsoft.com/office/powerpoint/2010/main" val="145745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AC9FF-E8CC-4EA4-8B93-0769AC47C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22" y="357308"/>
            <a:ext cx="10515600" cy="4351338"/>
          </a:xfrm>
        </p:spPr>
        <p:txBody>
          <a:bodyPr/>
          <a:lstStyle/>
          <a:p>
            <a:r>
              <a:rPr lang="en-AU" dirty="0"/>
              <a:t>It isn’t unexpected that a fair % of users would buy products off the website without having seen advertising on the website itself.</a:t>
            </a:r>
          </a:p>
          <a:p>
            <a:r>
              <a:rPr lang="en-AU" dirty="0"/>
              <a:t>But it does problematise the assumption of banner efficacy. To really know the efficacy, we need to figure out the user funnel.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1F16A-BA24-4CC6-8039-B01176A9FC33}"/>
              </a:ext>
            </a:extLst>
          </p:cNvPr>
          <p:cNvSpPr txBox="1"/>
          <p:nvPr/>
        </p:nvSpPr>
        <p:spPr>
          <a:xfrm>
            <a:off x="3329354" y="2196285"/>
            <a:ext cx="291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Users who buy products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43FC69-E896-4D9F-9A2A-CE3CE9250F47}"/>
              </a:ext>
            </a:extLst>
          </p:cNvPr>
          <p:cNvCxnSpPr/>
          <p:nvPr/>
        </p:nvCxnSpPr>
        <p:spPr>
          <a:xfrm flipH="1">
            <a:off x="3059723" y="2585064"/>
            <a:ext cx="1406770" cy="72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ECDC515-3C66-49B7-8FA9-1520B9B2A854}"/>
              </a:ext>
            </a:extLst>
          </p:cNvPr>
          <p:cNvSpPr txBox="1"/>
          <p:nvPr/>
        </p:nvSpPr>
        <p:spPr>
          <a:xfrm>
            <a:off x="953236" y="3314770"/>
            <a:ext cx="307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Users who buy products before seeing a single banner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753D8A-832F-4DA9-891D-B6EE50DA0512}"/>
              </a:ext>
            </a:extLst>
          </p:cNvPr>
          <p:cNvCxnSpPr>
            <a:cxnSpLocks/>
          </p:cNvCxnSpPr>
          <p:nvPr/>
        </p:nvCxnSpPr>
        <p:spPr>
          <a:xfrm>
            <a:off x="4466493" y="2585064"/>
            <a:ext cx="1384788" cy="63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27677F-3B2D-437E-B74F-4B05D0C7220B}"/>
              </a:ext>
            </a:extLst>
          </p:cNvPr>
          <p:cNvSpPr txBox="1"/>
          <p:nvPr/>
        </p:nvSpPr>
        <p:spPr>
          <a:xfrm>
            <a:off x="4928087" y="3244334"/>
            <a:ext cx="291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Users who see a banner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0ECCCE-37B7-43AE-9F5D-95C123B30FCD}"/>
              </a:ext>
            </a:extLst>
          </p:cNvPr>
          <p:cNvCxnSpPr>
            <a:cxnSpLocks/>
          </p:cNvCxnSpPr>
          <p:nvPr/>
        </p:nvCxnSpPr>
        <p:spPr>
          <a:xfrm flipH="1">
            <a:off x="5153758" y="3592051"/>
            <a:ext cx="942242" cy="97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D437AA-4594-443F-8E99-6FC7A62652EC}"/>
              </a:ext>
            </a:extLst>
          </p:cNvPr>
          <p:cNvSpPr txBox="1"/>
          <p:nvPr/>
        </p:nvSpPr>
        <p:spPr>
          <a:xfrm>
            <a:off x="4307493" y="4619196"/>
            <a:ext cx="2007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Users who buy product as a result of seeing banner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D7DD5F-9F9A-4E0F-8786-12E1907B91A6}"/>
              </a:ext>
            </a:extLst>
          </p:cNvPr>
          <p:cNvCxnSpPr>
            <a:cxnSpLocks/>
          </p:cNvCxnSpPr>
          <p:nvPr/>
        </p:nvCxnSpPr>
        <p:spPr>
          <a:xfrm>
            <a:off x="6104794" y="3592051"/>
            <a:ext cx="1667606" cy="97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8DA46-DF86-4F8F-B6DC-3C4A790F74FA}"/>
              </a:ext>
            </a:extLst>
          </p:cNvPr>
          <p:cNvSpPr txBox="1"/>
          <p:nvPr/>
        </p:nvSpPr>
        <p:spPr>
          <a:xfrm>
            <a:off x="7209693" y="4570012"/>
            <a:ext cx="200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Users who click on banner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1EBB7A-E5E2-4ECD-8942-77FFAFED2F63}"/>
              </a:ext>
            </a:extLst>
          </p:cNvPr>
          <p:cNvCxnSpPr>
            <a:cxnSpLocks/>
          </p:cNvCxnSpPr>
          <p:nvPr/>
        </p:nvCxnSpPr>
        <p:spPr>
          <a:xfrm flipH="1">
            <a:off x="6579577" y="5139828"/>
            <a:ext cx="1464650" cy="92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C77F76-33F2-4C41-900C-B8B4C443FF53}"/>
              </a:ext>
            </a:extLst>
          </p:cNvPr>
          <p:cNvCxnSpPr>
            <a:cxnSpLocks/>
          </p:cNvCxnSpPr>
          <p:nvPr/>
        </p:nvCxnSpPr>
        <p:spPr>
          <a:xfrm>
            <a:off x="8044227" y="5150525"/>
            <a:ext cx="1655520" cy="95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C18118-97AD-4205-A8BB-D16E7765F001}"/>
              </a:ext>
            </a:extLst>
          </p:cNvPr>
          <p:cNvSpPr txBox="1"/>
          <p:nvPr/>
        </p:nvSpPr>
        <p:spPr>
          <a:xfrm>
            <a:off x="8753102" y="6067936"/>
            <a:ext cx="286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Users who buy product as a result of clicking on banner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FDA5DC-B47C-4C9E-A0E6-318D48B90633}"/>
              </a:ext>
            </a:extLst>
          </p:cNvPr>
          <p:cNvCxnSpPr>
            <a:cxnSpLocks/>
          </p:cNvCxnSpPr>
          <p:nvPr/>
        </p:nvCxnSpPr>
        <p:spPr>
          <a:xfrm flipH="1">
            <a:off x="2664069" y="3596054"/>
            <a:ext cx="3429000" cy="92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ECB3666-A76E-49B3-BD9A-CD6EA16AB570}"/>
              </a:ext>
            </a:extLst>
          </p:cNvPr>
          <p:cNvSpPr txBox="1"/>
          <p:nvPr/>
        </p:nvSpPr>
        <p:spPr>
          <a:xfrm>
            <a:off x="1493956" y="4512798"/>
            <a:ext cx="2007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Users who buy product unrelated to seeing banner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698DC6-094F-48EC-B4F6-90D81B9F9AAB}"/>
              </a:ext>
            </a:extLst>
          </p:cNvPr>
          <p:cNvSpPr txBox="1"/>
          <p:nvPr/>
        </p:nvSpPr>
        <p:spPr>
          <a:xfrm>
            <a:off x="4697290" y="6102153"/>
            <a:ext cx="337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Users who buy product unrelated to clicking on banner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2A5065-B0EC-4774-BD48-95D7B55F50A8}"/>
              </a:ext>
            </a:extLst>
          </p:cNvPr>
          <p:cNvSpPr/>
          <p:nvPr/>
        </p:nvSpPr>
        <p:spPr>
          <a:xfrm>
            <a:off x="8583858" y="6031523"/>
            <a:ext cx="3059723" cy="769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0F27F7-2DDF-4455-AEBD-1C6B20AC868F}"/>
              </a:ext>
            </a:extLst>
          </p:cNvPr>
          <p:cNvSpPr/>
          <p:nvPr/>
        </p:nvSpPr>
        <p:spPr>
          <a:xfrm>
            <a:off x="3965331" y="4559766"/>
            <a:ext cx="2349739" cy="10346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03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1" grpId="0"/>
      <p:bldP spid="16" grpId="0"/>
      <p:bldP spid="23" grpId="0"/>
      <p:bldP spid="26" grpId="0"/>
      <p:bldP spid="30" grpId="0"/>
      <p:bldP spid="31" grpId="0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5EFB2-E6B6-467A-B1FD-A3D7B8D3D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6" y="275215"/>
            <a:ext cx="10515600" cy="4351338"/>
          </a:xfrm>
        </p:spPr>
        <p:txBody>
          <a:bodyPr/>
          <a:lstStyle/>
          <a:p>
            <a:r>
              <a:rPr lang="en-AU" dirty="0"/>
              <a:t>So after analysis what was found is as follows…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27C8D23-28FD-4DA0-80C5-BBF31DF47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0708934"/>
              </p:ext>
            </p:extLst>
          </p:nvPr>
        </p:nvGraphicFramePr>
        <p:xfrm>
          <a:off x="1063417" y="261108"/>
          <a:ext cx="10299156" cy="6335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FC1831-2FFF-46BE-B46F-7941E550FF6A}"/>
              </a:ext>
            </a:extLst>
          </p:cNvPr>
          <p:cNvCxnSpPr>
            <a:cxnSpLocks/>
          </p:cNvCxnSpPr>
          <p:nvPr/>
        </p:nvCxnSpPr>
        <p:spPr>
          <a:xfrm flipH="1">
            <a:off x="3432314" y="1404731"/>
            <a:ext cx="50358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FFF90F7-C513-4682-AAA1-F3A3CE151013}"/>
              </a:ext>
            </a:extLst>
          </p:cNvPr>
          <p:cNvSpPr txBox="1">
            <a:spLocks/>
          </p:cNvSpPr>
          <p:nvPr/>
        </p:nvSpPr>
        <p:spPr>
          <a:xfrm>
            <a:off x="8468139" y="1139687"/>
            <a:ext cx="3498574" cy="228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Of the 249K users who bought a product…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11040D1-001F-43AF-A394-81C0FD56938B}"/>
              </a:ext>
            </a:extLst>
          </p:cNvPr>
          <p:cNvSpPr txBox="1">
            <a:spLocks/>
          </p:cNvSpPr>
          <p:nvPr/>
        </p:nvSpPr>
        <p:spPr>
          <a:xfrm>
            <a:off x="8468139" y="2450884"/>
            <a:ext cx="3498574" cy="228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Only 20% made a purchase at </a:t>
            </a:r>
            <a:r>
              <a:rPr lang="en-AU" b="1" dirty="0"/>
              <a:t>some point in time </a:t>
            </a:r>
            <a:r>
              <a:rPr lang="en-AU" dirty="0"/>
              <a:t>after seeing a banner for the product. BUT…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530371-8823-432C-AEEE-1106C4CABDCE}"/>
              </a:ext>
            </a:extLst>
          </p:cNvPr>
          <p:cNvCxnSpPr>
            <a:cxnSpLocks/>
          </p:cNvCxnSpPr>
          <p:nvPr/>
        </p:nvCxnSpPr>
        <p:spPr>
          <a:xfrm flipH="1">
            <a:off x="3957851" y="2604603"/>
            <a:ext cx="4510289" cy="1844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2DCB255-0893-472D-8664-3F6DC4564D53}"/>
              </a:ext>
            </a:extLst>
          </p:cNvPr>
          <p:cNvSpPr txBox="1">
            <a:spLocks/>
          </p:cNvSpPr>
          <p:nvPr/>
        </p:nvSpPr>
        <p:spPr>
          <a:xfrm>
            <a:off x="8468139" y="4504384"/>
            <a:ext cx="3498574" cy="228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Only 10% made a purchase </a:t>
            </a:r>
            <a:r>
              <a:rPr lang="en-AU" b="1" dirty="0"/>
              <a:t>within 14 days</a:t>
            </a:r>
            <a:r>
              <a:rPr lang="en-AU" dirty="0"/>
              <a:t> of seeing the banner (unlikely to be related).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2AF51A-F95C-463B-986B-A3C3148B9204}"/>
              </a:ext>
            </a:extLst>
          </p:cNvPr>
          <p:cNvCxnSpPr>
            <a:cxnSpLocks/>
          </p:cNvCxnSpPr>
          <p:nvPr/>
        </p:nvCxnSpPr>
        <p:spPr>
          <a:xfrm flipH="1">
            <a:off x="3441087" y="4932705"/>
            <a:ext cx="5027051" cy="584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4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-0.22487 -0.00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Graphic spid="4" grpId="1">
        <p:bldAsOne/>
      </p:bldGraphic>
      <p:bldP spid="13" grpId="0"/>
      <p:bldP spid="14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27C8D23-28FD-4DA0-80C5-BBF31DF47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409442"/>
              </p:ext>
            </p:extLst>
          </p:nvPr>
        </p:nvGraphicFramePr>
        <p:xfrm>
          <a:off x="-1717264" y="261108"/>
          <a:ext cx="10299156" cy="6335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FC1831-2FFF-46BE-B46F-7941E550FF6A}"/>
              </a:ext>
            </a:extLst>
          </p:cNvPr>
          <p:cNvCxnSpPr>
            <a:cxnSpLocks/>
          </p:cNvCxnSpPr>
          <p:nvPr/>
        </p:nvCxnSpPr>
        <p:spPr>
          <a:xfrm flipH="1">
            <a:off x="3548418" y="1404731"/>
            <a:ext cx="4919722" cy="46139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530371-8823-432C-AEEE-1106C4CABDCE}"/>
              </a:ext>
            </a:extLst>
          </p:cNvPr>
          <p:cNvCxnSpPr>
            <a:cxnSpLocks/>
          </p:cNvCxnSpPr>
          <p:nvPr/>
        </p:nvCxnSpPr>
        <p:spPr>
          <a:xfrm flipH="1">
            <a:off x="3432315" y="2604603"/>
            <a:ext cx="5035827" cy="37104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2AF51A-F95C-463B-986B-A3C3148B9204}"/>
              </a:ext>
            </a:extLst>
          </p:cNvPr>
          <p:cNvCxnSpPr>
            <a:cxnSpLocks/>
          </p:cNvCxnSpPr>
          <p:nvPr/>
        </p:nvCxnSpPr>
        <p:spPr>
          <a:xfrm flipH="1">
            <a:off x="3324225" y="5453269"/>
            <a:ext cx="4958384" cy="1143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54AF70F-4496-455E-A4A4-24C6F24596EE}"/>
              </a:ext>
            </a:extLst>
          </p:cNvPr>
          <p:cNvSpPr txBox="1">
            <a:spLocks/>
          </p:cNvSpPr>
          <p:nvPr/>
        </p:nvSpPr>
        <p:spPr>
          <a:xfrm>
            <a:off x="8468138" y="968391"/>
            <a:ext cx="3498574" cy="155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4% were </a:t>
            </a:r>
            <a:r>
              <a:rPr lang="en-AU" b="1" dirty="0"/>
              <a:t>within 5 days </a:t>
            </a:r>
            <a:r>
              <a:rPr lang="en-AU" dirty="0"/>
              <a:t>(possible but a stretch).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DB62A9-B655-4EF7-BBBE-0E812FDCB403}"/>
              </a:ext>
            </a:extLst>
          </p:cNvPr>
          <p:cNvSpPr txBox="1">
            <a:spLocks/>
          </p:cNvSpPr>
          <p:nvPr/>
        </p:nvSpPr>
        <p:spPr>
          <a:xfrm>
            <a:off x="8575471" y="2446894"/>
            <a:ext cx="3498574" cy="138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0.87% were </a:t>
            </a:r>
            <a:r>
              <a:rPr lang="en-AU" b="1" dirty="0"/>
              <a:t>within 24 hours</a:t>
            </a:r>
            <a:r>
              <a:rPr lang="en-AU" dirty="0"/>
              <a:t> (getting more believable).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76687EB-C237-4B38-A382-4F83D16C4160}"/>
              </a:ext>
            </a:extLst>
          </p:cNvPr>
          <p:cNvSpPr txBox="1">
            <a:spLocks/>
          </p:cNvSpPr>
          <p:nvPr/>
        </p:nvSpPr>
        <p:spPr>
          <a:xfrm>
            <a:off x="8525015" y="3711697"/>
            <a:ext cx="3498574" cy="138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0.34% were </a:t>
            </a:r>
            <a:r>
              <a:rPr lang="en-AU" b="1" dirty="0"/>
              <a:t>within 6 hours</a:t>
            </a:r>
            <a:r>
              <a:rPr lang="en-AU" dirty="0"/>
              <a:t> (typical behaviour).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4BCA5A-2C20-4D67-B3CE-A56BE4BCAD56}"/>
              </a:ext>
            </a:extLst>
          </p:cNvPr>
          <p:cNvCxnSpPr>
            <a:cxnSpLocks/>
          </p:cNvCxnSpPr>
          <p:nvPr/>
        </p:nvCxnSpPr>
        <p:spPr>
          <a:xfrm flipH="1">
            <a:off x="3432315" y="3962400"/>
            <a:ext cx="5092700" cy="2524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235ADAD-DDDA-482A-A8CC-2AC6189EF020}"/>
              </a:ext>
            </a:extLst>
          </p:cNvPr>
          <p:cNvSpPr txBox="1">
            <a:spLocks/>
          </p:cNvSpPr>
          <p:nvPr/>
        </p:nvSpPr>
        <p:spPr>
          <a:xfrm>
            <a:off x="8474559" y="5025813"/>
            <a:ext cx="3498574" cy="1711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…and just 0.09% were a </a:t>
            </a:r>
            <a:r>
              <a:rPr lang="en-AU" b="1" dirty="0"/>
              <a:t>direct result </a:t>
            </a:r>
            <a:r>
              <a:rPr lang="en-AU" dirty="0"/>
              <a:t>of banner view </a:t>
            </a:r>
            <a:r>
              <a:rPr lang="en-AU" dirty="0">
                <a:sym typeface="Wingdings" panose="05000000000000000000" pitchFamily="2" charset="2"/>
              </a:rPr>
              <a:t> banner click  order (inside of 6 hour period).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101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AC9FF-E8CC-4EA4-8B93-0769AC47C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69" y="657394"/>
            <a:ext cx="10515600" cy="5133806"/>
          </a:xfrm>
        </p:spPr>
        <p:txBody>
          <a:bodyPr>
            <a:normAutofit/>
          </a:bodyPr>
          <a:lstStyle/>
          <a:p>
            <a:r>
              <a:rPr lang="en-AU" dirty="0"/>
              <a:t>We can therefore assert with reasonable certainty that a user purchase funnel of banner view </a:t>
            </a:r>
            <a:r>
              <a:rPr lang="en-AU" dirty="0">
                <a:sym typeface="Wingdings" panose="05000000000000000000" pitchFamily="2" charset="2"/>
              </a:rPr>
              <a:t> banner click  order simply doesn’t exist – it accounts for only 230 sales in 6 months of data (1.26 sales a day).</a:t>
            </a:r>
          </a:p>
          <a:p>
            <a:r>
              <a:rPr lang="en-AU" dirty="0"/>
              <a:t>The evidence of banner views is equally tenuous: even if we believe that a user is able to remember the banner content for up to 14 days, no greater than 10% of purchases can be linked to the banner.</a:t>
            </a:r>
          </a:p>
          <a:p>
            <a:pPr>
              <a:buFontTx/>
              <a:buChar char="-"/>
            </a:pPr>
            <a:r>
              <a:rPr lang="en-AU" dirty="0"/>
              <a:t>If we assume a much more reasonable 24 hours, this drops to &lt;1%.</a:t>
            </a:r>
          </a:p>
          <a:p>
            <a:r>
              <a:rPr lang="en-AU" dirty="0">
                <a:sym typeface="Wingdings" panose="05000000000000000000" pitchFamily="2" charset="2"/>
              </a:rPr>
              <a:t>Based on this evidence it can be argued that the banner could be put to better use, such as selling out ad space for a PPC model.</a:t>
            </a:r>
          </a:p>
          <a:p>
            <a:pPr marL="0" indent="0">
              <a:buNone/>
            </a:pPr>
            <a:r>
              <a:rPr lang="en-AU" dirty="0">
                <a:sym typeface="Wingdings" panose="05000000000000000000" pitchFamily="2" charset="2"/>
              </a:rPr>
              <a:t>- (829K clicks * $/click)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966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343E-B013-43AC-B072-67E576F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578E-1085-426A-A0E0-40BB27EFD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>
            <a:normAutofit/>
          </a:bodyPr>
          <a:lstStyle/>
          <a:p>
            <a:r>
              <a:rPr lang="en-AU" dirty="0"/>
              <a:t>Dataset of product information.</a:t>
            </a:r>
          </a:p>
          <a:p>
            <a:r>
              <a:rPr lang="en-AU" dirty="0"/>
              <a:t>Relationship between sports goods, banner ads, and purchasing.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Assumptions:</a:t>
            </a:r>
          </a:p>
          <a:p>
            <a:r>
              <a:rPr lang="en-AU" dirty="0"/>
              <a:t>Banner displayed within the confines of the main sporting good website (as per instructions).</a:t>
            </a:r>
          </a:p>
          <a:p>
            <a:r>
              <a:rPr lang="en-AU" dirty="0"/>
              <a:t>Users display reasonable behaviour (more on that soon...)</a:t>
            </a:r>
          </a:p>
        </p:txBody>
      </p:sp>
    </p:spTree>
    <p:extLst>
      <p:ext uri="{BB962C8B-B14F-4D97-AF65-F5344CB8AC3E}">
        <p14:creationId xmlns:p14="http://schemas.microsoft.com/office/powerpoint/2010/main" val="424661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C226-5275-4A1C-AD98-530BB83C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233" y="38862"/>
            <a:ext cx="10515600" cy="1325563"/>
          </a:xfrm>
        </p:spPr>
        <p:txBody>
          <a:bodyPr/>
          <a:lstStyle/>
          <a:p>
            <a:r>
              <a:rPr lang="en-AU" dirty="0"/>
              <a:t>Two Main Topics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B266-1382-4FAB-B7AE-6A980FBF5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27" y="3920064"/>
            <a:ext cx="4890054" cy="2556791"/>
          </a:xfrm>
        </p:spPr>
        <p:txBody>
          <a:bodyPr>
            <a:normAutofit/>
          </a:bodyPr>
          <a:lstStyle/>
          <a:p>
            <a:r>
              <a:rPr lang="en-AU" dirty="0"/>
              <a:t>What trends can we see?</a:t>
            </a:r>
          </a:p>
          <a:p>
            <a:r>
              <a:rPr lang="en-AU" dirty="0"/>
              <a:t>What impact does time play?</a:t>
            </a:r>
          </a:p>
          <a:p>
            <a:r>
              <a:rPr lang="en-AU" dirty="0"/>
              <a:t>Which site versions show most promise?</a:t>
            </a:r>
          </a:p>
          <a:p>
            <a:r>
              <a:rPr lang="en-AU" dirty="0"/>
              <a:t>Which products sell best?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B9D393-C192-4F02-A068-D17963922AEE}"/>
              </a:ext>
            </a:extLst>
          </p:cNvPr>
          <p:cNvCxnSpPr>
            <a:cxnSpLocks/>
          </p:cNvCxnSpPr>
          <p:nvPr/>
        </p:nvCxnSpPr>
        <p:spPr>
          <a:xfrm flipH="1">
            <a:off x="3179654" y="1283668"/>
            <a:ext cx="2704311" cy="259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79CE5E-4E70-40AD-A3A7-378455401C89}"/>
              </a:ext>
            </a:extLst>
          </p:cNvPr>
          <p:cNvCxnSpPr>
            <a:cxnSpLocks/>
          </p:cNvCxnSpPr>
          <p:nvPr/>
        </p:nvCxnSpPr>
        <p:spPr>
          <a:xfrm>
            <a:off x="5883965" y="1257123"/>
            <a:ext cx="2836111" cy="258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4BFFD8F-32EA-40E3-A6B8-BD9CF74ACB43}"/>
              </a:ext>
            </a:extLst>
          </p:cNvPr>
          <p:cNvSpPr/>
          <p:nvPr/>
        </p:nvSpPr>
        <p:spPr>
          <a:xfrm>
            <a:off x="1863367" y="1467695"/>
            <a:ext cx="237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User-based information intrinsic within the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89FA49-9726-4A08-8C63-1FA8F44486EA}"/>
              </a:ext>
            </a:extLst>
          </p:cNvPr>
          <p:cNvSpPr/>
          <p:nvPr/>
        </p:nvSpPr>
        <p:spPr>
          <a:xfrm>
            <a:off x="7953033" y="1443736"/>
            <a:ext cx="237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Efficacy of the banner system as a tool for driving sales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B9F5331-1D6F-4350-9F13-63D0BBA1CEDB}"/>
              </a:ext>
            </a:extLst>
          </p:cNvPr>
          <p:cNvSpPr txBox="1">
            <a:spLocks/>
          </p:cNvSpPr>
          <p:nvPr/>
        </p:nvSpPr>
        <p:spPr>
          <a:xfrm>
            <a:off x="6400800" y="3867812"/>
            <a:ext cx="4890054" cy="2556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Impact of banner views on driving sales?</a:t>
            </a:r>
          </a:p>
          <a:p>
            <a:r>
              <a:rPr lang="en-AU" dirty="0"/>
              <a:t>Relationship between # of views and % likelihood of sale?</a:t>
            </a:r>
          </a:p>
          <a:p>
            <a:r>
              <a:rPr lang="en-AU" dirty="0"/>
              <a:t>Is the banner “working”?</a:t>
            </a:r>
          </a:p>
        </p:txBody>
      </p:sp>
    </p:spTree>
    <p:extLst>
      <p:ext uri="{BB962C8B-B14F-4D97-AF65-F5344CB8AC3E}">
        <p14:creationId xmlns:p14="http://schemas.microsoft.com/office/powerpoint/2010/main" val="30288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7E0E-57A5-44C3-B01D-E8247A8D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 1 – User based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8E74-541E-4508-85A0-3733DBC0F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major metrics ripe for analysis are:</a:t>
            </a:r>
          </a:p>
          <a:p>
            <a:pPr>
              <a:buFontTx/>
              <a:buChar char="-"/>
            </a:pPr>
            <a:r>
              <a:rPr lang="en-AU" dirty="0"/>
              <a:t>Time: When banner views, click and purchases happened.</a:t>
            </a:r>
          </a:p>
          <a:p>
            <a:pPr>
              <a:buFontTx/>
              <a:buChar char="-"/>
            </a:pPr>
            <a:r>
              <a:rPr lang="en-AU" dirty="0"/>
              <a:t>Site Version: Whether the action came off of a mobile phone or desktop.</a:t>
            </a:r>
          </a:p>
          <a:p>
            <a:pPr>
              <a:buFontTx/>
              <a:buChar char="-"/>
            </a:pPr>
            <a:r>
              <a:rPr lang="en-AU" dirty="0"/>
              <a:t>Product: Which of the five categories (clothes, accessories, company, sneakers, sports nutrition) was advertised in the banner.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579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7061-19C2-425E-AD03-006239AC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Q. What are the major differences between site versions?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856C-AFBE-45E1-A5E3-B4958638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582" y="1825625"/>
            <a:ext cx="3281218" cy="1829377"/>
          </a:xfrm>
        </p:spPr>
        <p:txBody>
          <a:bodyPr/>
          <a:lstStyle/>
          <a:p>
            <a:r>
              <a:rPr lang="en-AU" dirty="0"/>
              <a:t>A majority of user interactions occur via mobile (72%) vs desktop (28%).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9A6DA-5E10-4E19-80B5-307B45470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8" y="1681163"/>
            <a:ext cx="6286500" cy="449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A6598B-6CD7-46E8-988A-B7D149057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61" y="1825625"/>
            <a:ext cx="1143000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71837A-CC3F-42D1-929B-88F9553F7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572" y="3655002"/>
            <a:ext cx="2819400" cy="2152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20A1CE-8759-41AD-ADBB-391167028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9936" y="3786981"/>
            <a:ext cx="723900" cy="42862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567E31-87AC-42A9-B3B5-057FE2FF2BB1}"/>
              </a:ext>
            </a:extLst>
          </p:cNvPr>
          <p:cNvSpPr txBox="1">
            <a:spLocks/>
          </p:cNvSpPr>
          <p:nvPr/>
        </p:nvSpPr>
        <p:spPr>
          <a:xfrm>
            <a:off x="7016966" y="5839274"/>
            <a:ext cx="4912178" cy="143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But if we look at this in terms of proportions…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E39B89-82B4-4A34-A0AF-E4CE5CC8F0B5}"/>
              </a:ext>
            </a:extLst>
          </p:cNvPr>
          <p:cNvSpPr/>
          <p:nvPr/>
        </p:nvSpPr>
        <p:spPr>
          <a:xfrm>
            <a:off x="778164" y="2190749"/>
            <a:ext cx="5847194" cy="2986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59ABF5-6C32-4F8B-9066-B20F4025AAB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625358" y="1841501"/>
            <a:ext cx="1739900" cy="1842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B7ECFB-84DA-4FA3-B86A-E7103E7D8400}"/>
              </a:ext>
            </a:extLst>
          </p:cNvPr>
          <p:cNvSpPr txBox="1">
            <a:spLocks/>
          </p:cNvSpPr>
          <p:nvPr/>
        </p:nvSpPr>
        <p:spPr>
          <a:xfrm>
            <a:off x="8192653" y="1107895"/>
            <a:ext cx="3281218" cy="1829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The ratio of people being shown different products is relatively equal.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B2B29-503D-42C1-B2A1-EB250A011CED}"/>
              </a:ext>
            </a:extLst>
          </p:cNvPr>
          <p:cNvSpPr txBox="1"/>
          <p:nvPr/>
        </p:nvSpPr>
        <p:spPr>
          <a:xfrm rot="16200000">
            <a:off x="-532921" y="3516503"/>
            <a:ext cx="1566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# of interactions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667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 animBg="1"/>
      <p:bldP spid="12" grpId="1" animBg="1"/>
      <p:bldP spid="16" grpId="0"/>
      <p:bldP spid="16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D49D-1476-4E60-8833-E857ED19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Q. What are the major differences between site versions?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1D28-93C1-42EB-8755-6035B9544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182" y="2096655"/>
            <a:ext cx="3179617" cy="4080308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…we find that proportionally, Desktop outstrips mobile in terms of orders being made in every category.</a:t>
            </a:r>
          </a:p>
          <a:p>
            <a:r>
              <a:rPr lang="en-AU" dirty="0"/>
              <a:t>Mobile is far more likely to accrue banner clicks, without leading to a proportional number of orders on the same device.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C711E-D3E1-4170-A4CB-8124F422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75" y="1766888"/>
            <a:ext cx="6542468" cy="4624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12DB68-5B23-4CA5-A9A8-D180E0256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51" y="1928524"/>
            <a:ext cx="10382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9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D49D-1476-4E60-8833-E857ED19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Q. What are the major differences between site versions?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1D28-93C1-42EB-8755-6035B9544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182" y="2096655"/>
            <a:ext cx="3179617" cy="4080308"/>
          </a:xfrm>
        </p:spPr>
        <p:txBody>
          <a:bodyPr>
            <a:normAutofit/>
          </a:bodyPr>
          <a:lstStyle/>
          <a:p>
            <a:r>
              <a:rPr lang="en-AU" dirty="0"/>
              <a:t>(This largely holds true even in absolute values)</a:t>
            </a:r>
          </a:p>
          <a:p>
            <a:r>
              <a:rPr lang="en-AU" dirty="0"/>
              <a:t>Thus, though mobile drives views and clicks, desktop drives ordering.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12DB68-5B23-4CA5-A9A8-D180E025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047" y="1920135"/>
            <a:ext cx="1038225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45239-6AEA-44AF-AC0A-FABC5ABFD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67" y="1690688"/>
            <a:ext cx="5442934" cy="490484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823F4A-24EE-491D-BBFB-24A7707BDE84}"/>
              </a:ext>
            </a:extLst>
          </p:cNvPr>
          <p:cNvSpPr txBox="1">
            <a:spLocks/>
          </p:cNvSpPr>
          <p:nvPr/>
        </p:nvSpPr>
        <p:spPr>
          <a:xfrm>
            <a:off x="8174181" y="2096655"/>
            <a:ext cx="3179617" cy="408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Does this mean people are more likely to order if they’re on a desktop? Or do they see the product on their phone and then order later on their desktop?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4B84F2-8629-42CF-A92A-90FAC776F8C5}"/>
              </a:ext>
            </a:extLst>
          </p:cNvPr>
          <p:cNvSpPr txBox="1"/>
          <p:nvPr/>
        </p:nvSpPr>
        <p:spPr>
          <a:xfrm>
            <a:off x="187511" y="3601847"/>
            <a:ext cx="94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# of interactions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1395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F53C-602E-478F-BDAF-B25E2FB0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Q. What products are most popular?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5A977C-1205-4059-B7ED-F7D5E19C2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499" y="1819566"/>
            <a:ext cx="1219200" cy="102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F27A6D-A57C-4395-88F7-DBDD1FAAD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825625"/>
            <a:ext cx="7439025" cy="4171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3BE1D7-4B1E-4D9B-BE92-EAC47D86E23B}"/>
              </a:ext>
            </a:extLst>
          </p:cNvPr>
          <p:cNvSpPr txBox="1"/>
          <p:nvPr/>
        </p:nvSpPr>
        <p:spPr>
          <a:xfrm>
            <a:off x="4093828" y="6065240"/>
            <a:ext cx="746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Week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86BC2-7738-4CD8-8380-89C3A68EBA73}"/>
              </a:ext>
            </a:extLst>
          </p:cNvPr>
          <p:cNvSpPr txBox="1"/>
          <p:nvPr/>
        </p:nvSpPr>
        <p:spPr>
          <a:xfrm>
            <a:off x="0" y="3038213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# of purchases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2DDE92-A8A2-4001-84FE-8BB6266B0A87}"/>
              </a:ext>
            </a:extLst>
          </p:cNvPr>
          <p:cNvSpPr txBox="1">
            <a:spLocks/>
          </p:cNvSpPr>
          <p:nvPr/>
        </p:nvSpPr>
        <p:spPr>
          <a:xfrm>
            <a:off x="8191499" y="3145279"/>
            <a:ext cx="3863481" cy="3456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Clothes are the most purchased product, followed by sneakers and accessories (company isn’t a saleable product)</a:t>
            </a:r>
          </a:p>
          <a:p>
            <a:r>
              <a:rPr lang="en-AU" dirty="0"/>
              <a:t>As we showed before, this is independent of the actual level of banner advertisement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1C4238-4094-494E-9251-4140382B5443}"/>
              </a:ext>
            </a:extLst>
          </p:cNvPr>
          <p:cNvSpPr txBox="1">
            <a:spLocks/>
          </p:cNvSpPr>
          <p:nvPr/>
        </p:nvSpPr>
        <p:spPr>
          <a:xfrm>
            <a:off x="8120062" y="3501848"/>
            <a:ext cx="3863481" cy="3456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This problematises the idea that banner views/clicks are making an impact if we assume the efficacy of the banner ads should be the same for each.</a:t>
            </a:r>
          </a:p>
        </p:txBody>
      </p:sp>
    </p:spTree>
    <p:extLst>
      <p:ext uri="{BB962C8B-B14F-4D97-AF65-F5344CB8AC3E}">
        <p14:creationId xmlns:p14="http://schemas.microsoft.com/office/powerpoint/2010/main" val="297740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F53C-602E-478F-BDAF-B25E2FB0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Q. Is there seasonality?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5A977C-1205-4059-B7ED-F7D5E19C2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499" y="1819566"/>
            <a:ext cx="1219200" cy="102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F27A6D-A57C-4395-88F7-DBDD1FAAD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825625"/>
            <a:ext cx="7439025" cy="4171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3BE1D7-4B1E-4D9B-BE92-EAC47D86E23B}"/>
              </a:ext>
            </a:extLst>
          </p:cNvPr>
          <p:cNvSpPr txBox="1"/>
          <p:nvPr/>
        </p:nvSpPr>
        <p:spPr>
          <a:xfrm>
            <a:off x="4093828" y="6065240"/>
            <a:ext cx="746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Week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86BC2-7738-4CD8-8380-89C3A68EBA73}"/>
              </a:ext>
            </a:extLst>
          </p:cNvPr>
          <p:cNvSpPr txBox="1"/>
          <p:nvPr/>
        </p:nvSpPr>
        <p:spPr>
          <a:xfrm>
            <a:off x="0" y="3038213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# of purchases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2635C0-FC03-4A2F-82E3-BA3119425BE1}"/>
              </a:ext>
            </a:extLst>
          </p:cNvPr>
          <p:cNvSpPr/>
          <p:nvPr/>
        </p:nvSpPr>
        <p:spPr>
          <a:xfrm>
            <a:off x="1085850" y="3600450"/>
            <a:ext cx="733425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8CE57-37BD-409E-8F34-B4F00543F345}"/>
              </a:ext>
            </a:extLst>
          </p:cNvPr>
          <p:cNvSpPr/>
          <p:nvPr/>
        </p:nvSpPr>
        <p:spPr>
          <a:xfrm>
            <a:off x="5343525" y="1854200"/>
            <a:ext cx="1476375" cy="3155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D5805-D80D-442F-B251-754B0F60C9A2}"/>
              </a:ext>
            </a:extLst>
          </p:cNvPr>
          <p:cNvSpPr/>
          <p:nvPr/>
        </p:nvSpPr>
        <p:spPr>
          <a:xfrm>
            <a:off x="7200899" y="3105150"/>
            <a:ext cx="638176" cy="2213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1824CCD-D356-47F5-912A-59D4928EAE6F}"/>
              </a:ext>
            </a:extLst>
          </p:cNvPr>
          <p:cNvSpPr txBox="1">
            <a:spLocks/>
          </p:cNvSpPr>
          <p:nvPr/>
        </p:nvSpPr>
        <p:spPr>
          <a:xfrm>
            <a:off x="8191499" y="3105150"/>
            <a:ext cx="3863481" cy="34568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Aside from that, this graph also clearly shows seasonality, with a low post-Christmas/NY period, a strong April-May (late Autumn sales in SH?) and drops going into June.</a:t>
            </a:r>
          </a:p>
        </p:txBody>
      </p:sp>
    </p:spTree>
    <p:extLst>
      <p:ext uri="{BB962C8B-B14F-4D97-AF65-F5344CB8AC3E}">
        <p14:creationId xmlns:p14="http://schemas.microsoft.com/office/powerpoint/2010/main" val="163545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</TotalTime>
  <Words>1259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PORDUCT DATA ANALYSIS</vt:lpstr>
      <vt:lpstr>Background</vt:lpstr>
      <vt:lpstr>Two Main Topics of Interest</vt:lpstr>
      <vt:lpstr>Part 1 – User based information</vt:lpstr>
      <vt:lpstr>Q. What are the major differences between site versions? </vt:lpstr>
      <vt:lpstr>Q. What are the major differences between site versions? </vt:lpstr>
      <vt:lpstr>Q. What are the major differences between site versions? </vt:lpstr>
      <vt:lpstr>Q. What products are most popular?</vt:lpstr>
      <vt:lpstr>Q. Is there seasonality?</vt:lpstr>
      <vt:lpstr>Q. What relationship is there between time of day and sales?</vt:lpstr>
      <vt:lpstr>Part 2 – Efficacy of banner system</vt:lpstr>
      <vt:lpstr>Q. What is the relationship between total # of banner views and actual purchases?</vt:lpstr>
      <vt:lpstr>PowerPoint Presentation</vt:lpstr>
      <vt:lpstr>Q. How many users who purchase a product do so before ever having seen a banner?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Tolly Vellis</dc:creator>
  <cp:lastModifiedBy>Tolly Vellis</cp:lastModifiedBy>
  <cp:revision>60</cp:revision>
  <dcterms:created xsi:type="dcterms:W3CDTF">2021-04-05T12:37:13Z</dcterms:created>
  <dcterms:modified xsi:type="dcterms:W3CDTF">2021-04-09T00:35:03Z</dcterms:modified>
</cp:coreProperties>
</file>