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6" r:id="rId4"/>
    <p:sldId id="258" r:id="rId5"/>
    <p:sldId id="259" r:id="rId6"/>
    <p:sldId id="261" r:id="rId7"/>
    <p:sldId id="260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56D9-A0CE-429D-9913-90BCD2DE8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AC011-D70E-4868-8CA7-AEB606FD2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687B8-521E-425E-AFB8-A63B4189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3F50-C756-4971-AC9E-4B62EFD627C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AA308-9681-482C-A54F-104645CB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C97A5-29ED-4419-92B0-269D5F8F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F8A6-C559-4ABB-8082-21494508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3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6474-E401-4478-B347-E40E067B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10BEA-9898-4750-8F8F-D022FDA76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91ECA-917E-4E65-8824-1F83E5BB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3F50-C756-4971-AC9E-4B62EFD627C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FFEBB-0B07-47A6-85A0-5F9F4400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5F177-052F-4B3D-AA8F-9708CA54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F8A6-C559-4ABB-8082-21494508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8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B0799-0B85-4D33-8590-D1737E563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F5BAF-D79D-426A-8A82-91B0CC649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CAE0B-4E82-4B59-8F1D-CEFC0C48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3F50-C756-4971-AC9E-4B62EFD627C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01331-2EFC-4118-89C1-AB21F9C7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7012-6177-4B46-A2C3-6A30E019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F8A6-C559-4ABB-8082-21494508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1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7B19D-2210-4E07-9D08-4A6AD36C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BA2C8-2671-4567-90CF-ADBFF78FE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76BC3-1AFE-4C82-901B-3437EAB2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3F50-C756-4971-AC9E-4B62EFD627C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9B175-1FC9-4A58-B11C-C4BAEE98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AC2DB-3E68-4F2B-BE02-5F77F30D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F8A6-C559-4ABB-8082-21494508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97A9-A832-40E9-B288-113D0A97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51F9C-5F64-4D00-8781-8E99054A5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C5FA4-B783-4A72-BFB5-84126A27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3F50-C756-4971-AC9E-4B62EFD627C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34C4-20DF-47CE-9514-7ED529EA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36378-D268-4838-B9C1-6473F567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F8A6-C559-4ABB-8082-21494508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9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9825-E83D-44CB-B2A8-25E547AB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BCACB-4006-4306-AD05-343EEA24D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BFCC1-4AD5-4330-A5C3-AA8A3D216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F970D-26C9-489D-A033-1237236F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3F50-C756-4971-AC9E-4B62EFD627C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33435-FA6F-4ADF-807E-6EB96DD2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3641E-78C9-4D8E-A3BD-406F6D38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F8A6-C559-4ABB-8082-21494508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795B-119D-4CDA-95F4-A809B0A3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A45DE-4025-4A16-AD87-93902B9EE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98871-2132-47C1-8998-5BB688CEC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A738E-824B-4697-84AC-A70A70FA4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BEE58-85B9-4384-9458-30B968316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B2797-FA30-4A0E-8DD9-AEE9400F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3F50-C756-4971-AC9E-4B62EFD627C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7DA14-0D4D-4DB0-B3C4-32800F7B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859ED-93D4-4C18-A66F-54C1B01C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F8A6-C559-4ABB-8082-21494508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6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FE7B-EF78-49DC-A1DA-7B417CF9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3AD33-96FB-46CA-BEC5-1C492B16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3F50-C756-4971-AC9E-4B62EFD627C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97ACC-9590-4770-AAB5-830593B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89751-C408-4F12-AD70-1F12324F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F8A6-C559-4ABB-8082-21494508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4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048CC-F6D6-45AD-AD50-37CFEABA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3F50-C756-4971-AC9E-4B62EFD627C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FF58D-BD7D-4172-8001-2A3CA12D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00C88-E1C9-4E9C-8A88-31B9F234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F8A6-C559-4ABB-8082-21494508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7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7990-6A77-4A4C-B6F1-EB97732A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8D214-279C-447A-AC3C-238C4CB1B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CEC36-39D3-4233-A9E5-B74D40D76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6785F-03E9-42E9-9BE2-56B4C08C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3F50-C756-4971-AC9E-4B62EFD627C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50734-6791-4684-B885-DB1954D0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274A1-FB55-43AD-951D-7373679F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F8A6-C559-4ABB-8082-21494508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4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2E87-3A80-4C34-9F28-EF60C125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BBE4D-9F2F-4898-8171-1BF135149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9CD64-3773-49B7-8EE2-BE400E97F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17FBA-5073-4573-BD03-B45B3307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3F50-C756-4971-AC9E-4B62EFD627C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60C69-8E9B-4838-9BC7-96849956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4E339-58D2-409B-86FF-F6BD5FC7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F8A6-C559-4ABB-8082-21494508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1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E25EA-F14E-494C-ADFC-153FAAEA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3DD9E-B885-400E-BB88-6FE289E5C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17190-C54D-4106-971E-284C22FF3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43F50-C756-4971-AC9E-4B62EFD627C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190DD-6FBE-49BA-844F-65A5BBB3B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99447-D4BD-42EB-A3CD-AD9F51DEB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3F8A6-C559-4ABB-8082-21494508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6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35C9-EBCE-48CD-81E7-A73008D0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22" y="1704513"/>
            <a:ext cx="10515600" cy="273432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Record Management 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407709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6AE9-FDE9-4B53-A475-F0A4AB9E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and Python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EED6-FC3D-4675-997E-B789C4D9F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did: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excel sheet for each entries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3AF6B-F232-4103-A97C-89BAE0609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1" y="2776450"/>
            <a:ext cx="9609514" cy="371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0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C161-DA3B-4073-B5DF-45CD65C7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and Python Implementation(continued)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97EF8-FEBA-4D7B-9BB7-1DD61ECF8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we link it with python using ‘openpyxl’ module </a:t>
            </a:r>
          </a:p>
        </p:txBody>
      </p:sp>
    </p:spTree>
    <p:extLst>
      <p:ext uri="{BB962C8B-B14F-4D97-AF65-F5344CB8AC3E}">
        <p14:creationId xmlns:p14="http://schemas.microsoft.com/office/powerpoint/2010/main" val="316371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00E8-DA04-418C-AA9C-2C8BD1BF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Record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D320D-9EF4-4E50-900C-88718FE8F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is an institution that works to provide medical care for patients in need.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hospital record management system is a software designed to manage &amp; record all the areas of a hospital such as medical, financial, administrative and the corresponding processing of services.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32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36A9-4E63-4205-BB8A-7C807560A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9106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Record Management System(continued)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2FF4C-6FC1-436A-A7A7-3E206DC5C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6151"/>
            <a:ext cx="9144000" cy="3346882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bodies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Pharmacist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6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6E96-FB94-4132-ACD1-F6D1EFF8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Admin’s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B570A-AED7-4B3B-9156-9695EBF2D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access to every data like: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Patient’s information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Employee’s information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Doctor’s appointment and prescription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71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44E0-180B-4613-9099-74C3F7A7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Doctor’s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FDE7-6BBE-4A5F-AEA7-0EB7B8698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appointment with patient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appointment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appointments</a:t>
            </a:r>
          </a:p>
        </p:txBody>
      </p:sp>
    </p:spTree>
    <p:extLst>
      <p:ext uri="{BB962C8B-B14F-4D97-AF65-F5344CB8AC3E}">
        <p14:creationId xmlns:p14="http://schemas.microsoft.com/office/powerpoint/2010/main" val="80824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8185-F9C4-4E71-86E9-6B83106D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Nurse’s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F93D4-B665-45C1-90B6-7F2F522A3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the status of the patient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care for the patient</a:t>
            </a:r>
          </a:p>
        </p:txBody>
      </p:sp>
    </p:spTree>
    <p:extLst>
      <p:ext uri="{BB962C8B-B14F-4D97-AF65-F5344CB8AC3E}">
        <p14:creationId xmlns:p14="http://schemas.microsoft.com/office/powerpoint/2010/main" val="326762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7356-B562-494E-A3DA-9F3BA7C2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Laboratorists and Pharmacists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CFF5E-8C68-465F-9F01-2FCCDEDC1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prescriptions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if necessary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view all other necessary information for effectiveness</a:t>
            </a:r>
          </a:p>
        </p:txBody>
      </p:sp>
    </p:spTree>
    <p:extLst>
      <p:ext uri="{BB962C8B-B14F-4D97-AF65-F5344CB8AC3E}">
        <p14:creationId xmlns:p14="http://schemas.microsoft.com/office/powerpoint/2010/main" val="400150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F6D7-3FAF-4A5C-A9F5-2F8E0492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Patient’s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8DB85-E92A-4BCC-95C9-4E30B6F4F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appointment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prescription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1105675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F784-8781-41C5-9775-5DB9BB7A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Accountant’s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65C64-D5CC-4565-BC41-C756175FF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the financial flow like checking the patients payment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1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148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Hospital Record Management  System</vt:lpstr>
      <vt:lpstr>Hospital Record Management System</vt:lpstr>
      <vt:lpstr>Hospital Record Management System(continued) </vt:lpstr>
      <vt:lpstr>Admin’s Role</vt:lpstr>
      <vt:lpstr>Doctor’s Role</vt:lpstr>
      <vt:lpstr>Nurse’s Role</vt:lpstr>
      <vt:lpstr>Laboratorists and Pharmacists Role</vt:lpstr>
      <vt:lpstr>Patient’s Role</vt:lpstr>
      <vt:lpstr>Accountant’s Role</vt:lpstr>
      <vt:lpstr>Excel and Python Implementation</vt:lpstr>
      <vt:lpstr>Excel and Python Implementation(continued)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 System</dc:title>
  <dc:creator>Wasihun Dangura</dc:creator>
  <cp:lastModifiedBy>Wasihun Dangura</cp:lastModifiedBy>
  <cp:revision>8</cp:revision>
  <dcterms:created xsi:type="dcterms:W3CDTF">2019-07-15T07:04:41Z</dcterms:created>
  <dcterms:modified xsi:type="dcterms:W3CDTF">2019-07-15T08:21:55Z</dcterms:modified>
</cp:coreProperties>
</file>