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5D75-1996-4457-980E-76A83B2B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27FA1-A24B-4363-9F2D-73012D33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A96-7071-429A-AB47-2FA85F83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752B-C24B-41F2-874B-C2186001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A4C9-7A8B-4943-A74B-3C7195B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CE3-B808-4C10-91FD-AB8CEAD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6A46C-E28C-410A-A353-17F013F5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E903-F713-4C6E-BCF6-6355BD62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8375-DE29-4A71-879D-11F37C9E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66CC-63FD-418C-8ACD-13385F33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00EB0-C055-4AAF-91AE-0C2C68A9B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91266-7F74-4F15-BEC4-3709CB56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088F-89F6-4A22-B16F-0EFDB1E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D9AC-C600-41CA-80BD-6B34547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613-463A-4625-BAD6-29AA1432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96E-E628-47BB-AC05-43B8B3E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5F04-B806-4BCA-80C8-83488A31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B6DD-FBA5-4EC5-9437-69861EB9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70F-4FF6-4845-9F9F-174D5DF4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B71F-42F7-4885-8861-4B992BD3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A6F-3C45-4416-85A3-E9B52FF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0D83-B0AE-4669-8B23-53DF45A9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4971-C01B-4853-8E47-71BC26D8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D274-81C1-43AF-BD5D-ED3BD016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5216-200D-4AE9-9B99-645FB0F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B4F7-9DDA-4438-B11A-1330C2CF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F580-9F9C-489E-9090-075DEE47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D358-4102-4194-B4DD-034819AF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023C-9911-4B30-818E-13CFD04F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E7563-F342-4FCF-8B55-926075A6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F6AC-4DDF-4743-91CD-C34EF0F4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F9D-A873-4C81-A116-7091B43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F503-1CEB-4168-B000-56FC25C6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8FAA-0972-4512-BEF7-769B2AA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C763C-9400-4E84-ABCD-A86AC723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56004-438F-4D0E-B805-47E4F21A6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7775-B7DF-4A89-BA8E-9D568AF7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EC24-D38A-423D-90E3-74573A1B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C6798-A197-40F6-A590-B10D9B7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F9F-3FEA-44BE-B46D-CA235231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D263B-DB99-4C89-A273-9AB3B682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E4676-D3C2-4A40-BFFE-E6998D0E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E1C7C-9C23-478B-A5E1-F97553F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FD386-B3A1-4E1D-8B7C-5D5A7FE8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BB8E0-9407-41FE-A6EA-06048E77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962AB-E3AB-48E9-BC0E-7231B989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D0B6-1C7C-43A2-B0C6-E1AEF1E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3030-9C50-445E-90CE-43D31996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3383-A2C7-4E5B-B6D1-83B87F3F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7409-5849-4B6D-9C63-DB8C9FA8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E887-995E-4B67-B2D1-29E0D330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5594-D54A-4FD4-B4D6-4BD42642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BC9-89F5-431E-9478-BABD393C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E1D66-036A-47CE-AA73-41FCE321A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6892C-ED7B-4FA1-B3AC-1060235F4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8A85-DFB6-4AE1-BEFD-A76D7F6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D1D26-0AAA-4352-9619-182B669C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5E29-69A6-4076-B640-FFC0D579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7582-63C7-401C-94D3-84F31DE1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4BC1-361A-44E0-9FD3-047F4CA6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A02-1068-4884-BE65-218B4B0A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8B6A-1070-47AE-928E-3DBBCD94050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97FB-2FFF-4515-918A-8E65E159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EF7B-84C1-4B5D-9A94-732C6F345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9CD3-558C-4660-9B6C-1DF388AB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8797-8BDA-46B4-BBFF-474E4F71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E75B-0618-43E5-9388-8418B257C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ADDIS ABABA INSTITUTE OF TECHNOLOGY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8000" b="0" i="0" u="none" strike="noStrike" cap="none" normalizeH="0" baseline="0" dirty="0">
              <a:ln>
                <a:noFill/>
              </a:ln>
              <a:effectLst/>
              <a:latin typeface="Bernard MT Condensed" panose="020508060609050204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 of Information Technology and Scientific Computing </a:t>
            </a:r>
          </a:p>
          <a:p>
            <a:pPr marL="27432"/>
            <a:r>
              <a:rPr lang="en-US" altLang="en-US" sz="8000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</a:t>
            </a:r>
            <a:r>
              <a:rPr lang="en-US" sz="8000" dirty="0">
                <a:latin typeface="Bernard MT Condensed" panose="02050806060905020404" pitchFamily="18" charset="0"/>
                <a:cs typeface="Times New Roman" panose="02020603050405020304" pitchFamily="18" charset="0"/>
              </a:rPr>
              <a:t> </a:t>
            </a:r>
          </a:p>
          <a:p>
            <a:pPr marL="27432"/>
            <a:r>
              <a:rPr lang="en-US" sz="8000" dirty="0">
                <a:latin typeface="Bernard MT Condensed" panose="02050806060905020404" pitchFamily="18" charset="0"/>
                <a:cs typeface="Times New Roman" panose="02020603050405020304" pitchFamily="18" charset="0"/>
              </a:rPr>
              <a:t>Tracking</a:t>
            </a:r>
          </a:p>
          <a:p>
            <a:pPr marL="27432"/>
            <a:r>
              <a:rPr lang="en-US" sz="8000" dirty="0">
                <a:latin typeface="Bernard MT Condensed" panose="02050806060905020404" pitchFamily="18" charset="0"/>
                <a:cs typeface="Times New Roman" panose="02020603050405020304" pitchFamily="18" charset="0"/>
              </a:rPr>
              <a:t>     FIT Seminar Presentation</a:t>
            </a:r>
          </a:p>
          <a:p>
            <a:pPr marL="27432" algn="l"/>
            <a:r>
              <a:rPr lang="en-US" sz="8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Presented By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941832" lvl="1" indent="-457200" algn="l">
              <a:buFont typeface="Arial" panose="020B0604020202020204" pitchFamily="34" charset="0"/>
              <a:buChar char="•"/>
            </a:pPr>
            <a:r>
              <a:rPr lang="en-US" sz="8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Group-8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sz="8000" dirty="0">
              <a:latin typeface="Century Gothic" panose="020B0502020202020204" pitchFamily="34" charset="0"/>
            </a:endParaRPr>
          </a:p>
          <a:p>
            <a:pPr marL="484632" lvl="1" algn="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</a:t>
            </a:r>
            <a:r>
              <a:rPr lang="en-US" sz="8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July 2019</a:t>
            </a: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                                               </a:t>
            </a: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41832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                                                                            July 2019</a:t>
            </a:r>
          </a:p>
          <a:p>
            <a:endParaRPr lang="en-US" dirty="0"/>
          </a:p>
        </p:txBody>
      </p:sp>
      <p:pic>
        <p:nvPicPr>
          <p:cNvPr id="4" name="Picture 3" descr="Description: C:\Users\NATI\AppData\Local\Microsoft\Windows\INetCache\Content.Word\526px-Addis_Ababa_University_logo.png">
            <a:extLst>
              <a:ext uri="{FF2B5EF4-FFF2-40B4-BE49-F238E27FC236}">
                <a16:creationId xmlns:a16="http://schemas.microsoft.com/office/drawing/2014/main" id="{8270DC66-4C2E-430A-8905-72CC1F8D71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87" y="1378983"/>
            <a:ext cx="1690626" cy="187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7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A37-FFDD-4D12-AC0F-84B9664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44A0-6DE4-4EF3-9A2B-E780EEDF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The pros of tracking are:</a:t>
            </a:r>
          </a:p>
          <a:p>
            <a:pPr lvl="0"/>
            <a:r>
              <a:rPr lang="en-US" dirty="0"/>
              <a:t>Navigation  and monitor current location.</a:t>
            </a:r>
          </a:p>
          <a:p>
            <a:pPr lvl="0"/>
            <a:r>
              <a:rPr lang="en-US" dirty="0"/>
              <a:t>Helps on minimizing and controlling dangers</a:t>
            </a:r>
          </a:p>
          <a:p>
            <a:r>
              <a:rPr lang="en-US" dirty="0"/>
              <a:t>Helps on chasing criminals</a:t>
            </a:r>
          </a:p>
          <a:p>
            <a:pPr marL="571500" indent="-571500">
              <a:buFont typeface="+mj-lt"/>
              <a:buAutoNum type="romanLcPeriod" startAt="2"/>
            </a:pPr>
            <a:r>
              <a:rPr lang="en-US" dirty="0"/>
              <a:t>The cons of tracking</a:t>
            </a:r>
          </a:p>
          <a:p>
            <a:pPr lvl="0"/>
            <a:r>
              <a:rPr lang="en-US" dirty="0"/>
              <a:t>Lack of privacy</a:t>
            </a:r>
          </a:p>
          <a:p>
            <a:pPr lvl="0"/>
            <a:r>
              <a:rPr lang="en-US" dirty="0"/>
              <a:t>Higher running cost</a:t>
            </a:r>
          </a:p>
          <a:p>
            <a:r>
              <a:rPr lang="en-US" dirty="0"/>
              <a:t>Network dependency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14BA-D762-4746-9643-8FD17416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4410-907F-4702-8737-B07243EF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looked at what tracking is and how does it work</a:t>
            </a:r>
          </a:p>
          <a:p>
            <a:r>
              <a:rPr lang="en-US" dirty="0"/>
              <a:t>Types of tracking and some details on each</a:t>
            </a:r>
          </a:p>
          <a:p>
            <a:r>
              <a:rPr lang="en-US" dirty="0"/>
              <a:t>The ISP and its tracking </a:t>
            </a:r>
          </a:p>
          <a:p>
            <a:r>
              <a:rPr lang="en-US" dirty="0"/>
              <a:t>The pros and cons of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854-895F-4ADE-9A13-3D127150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088E-10DE-46C4-AB6A-7A4AEADF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Electronic Tracking definition</a:t>
            </a:r>
          </a:p>
          <a:p>
            <a:r>
              <a:rPr lang="en-US" dirty="0"/>
              <a:t>Types of Tracking</a:t>
            </a:r>
          </a:p>
          <a:p>
            <a:r>
              <a:rPr lang="en-US" dirty="0"/>
              <a:t>Checking tracking status</a:t>
            </a:r>
          </a:p>
          <a:p>
            <a:r>
              <a:rPr lang="en-US" dirty="0"/>
              <a:t>Internet Service Provider (ISP) and Tracking</a:t>
            </a:r>
          </a:p>
          <a:p>
            <a:r>
              <a:rPr lang="en-US" dirty="0"/>
              <a:t>Pros and Cons of Tracking</a:t>
            </a:r>
          </a:p>
        </p:txBody>
      </p:sp>
    </p:spTree>
    <p:extLst>
      <p:ext uri="{BB962C8B-B14F-4D97-AF65-F5344CB8AC3E}">
        <p14:creationId xmlns:p14="http://schemas.microsoft.com/office/powerpoint/2010/main" val="5291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9BE7-1E23-4E82-9948-B8C96B47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Electronic Tracking?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332E-06A7-452F-8966-AFED8A7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following the trail or movements of (someone or something), typically in order to find them or note their course. </a:t>
            </a:r>
            <a:r>
              <a:rPr lang="en-GB" sz="2000" i="1" dirty="0"/>
              <a:t>Oxford Dictionary</a:t>
            </a:r>
          </a:p>
          <a:p>
            <a:r>
              <a:rPr lang="en-GB" dirty="0"/>
              <a:t>It is examining marks or pieces of information that show where a person or animal has gone, in order to catch him, her, or it. 								   	</a:t>
            </a:r>
            <a:r>
              <a:rPr lang="en-GB" sz="2000" i="1" dirty="0"/>
              <a:t>Cambridge Dictionary</a:t>
            </a:r>
          </a:p>
          <a:p>
            <a:r>
              <a:rPr lang="en-US" dirty="0"/>
              <a:t>Tracking is the use of someone’s mobile or GPS device or its online connection with companies or individuals and track down their location or information. </a:t>
            </a:r>
            <a:endParaRPr lang="en-GB" sz="20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606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6A3B-908D-4B05-BF35-F574E595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9B95-EF29-4873-BAD6-B79510E4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main types of tracking to be discussed here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Positioning System (GPS)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Online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Mobile Tracking</a:t>
            </a:r>
          </a:p>
        </p:txBody>
      </p:sp>
    </p:spTree>
    <p:extLst>
      <p:ext uri="{BB962C8B-B14F-4D97-AF65-F5344CB8AC3E}">
        <p14:creationId xmlns:p14="http://schemas.microsoft.com/office/powerpoint/2010/main" val="84274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7383-C454-446A-8414-DD94AF7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Tracking(continued)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8744-BA8B-4D1D-A023-86FE6090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GPS Tracking</a:t>
            </a:r>
          </a:p>
          <a:p>
            <a:r>
              <a:rPr lang="en-US" dirty="0"/>
              <a:t>It is the surveillance of location through uses of the Global Positioning system (GPS) to track the location of an entity or object remotely. </a:t>
            </a:r>
          </a:p>
          <a:p>
            <a:r>
              <a:rPr lang="en-US" dirty="0"/>
              <a:t>This method can pinpoint longitude, latitude, ground speed and course direction of the target.</a:t>
            </a:r>
          </a:p>
          <a:p>
            <a:r>
              <a:rPr lang="en-US" dirty="0"/>
              <a:t>It can be passive or active.</a:t>
            </a:r>
          </a:p>
          <a:p>
            <a:r>
              <a:rPr lang="en-US" dirty="0"/>
              <a:t>Main GPS tracking technologies are Automatic Vehicle Locator(AVL), GPs gun and GPS dust.</a:t>
            </a:r>
          </a:p>
          <a:p>
            <a:r>
              <a:rPr lang="en-US" dirty="0"/>
              <a:t>It works by providing information from the device it is placed.</a:t>
            </a:r>
          </a:p>
          <a:p>
            <a:r>
              <a:rPr lang="en-US" dirty="0"/>
              <a:t>It works </a:t>
            </a:r>
            <a:r>
              <a:rPr lang="en-US"/>
              <a:t>using Network</a:t>
            </a:r>
            <a:r>
              <a:rPr lang="en-US" dirty="0"/>
              <a:t>, Handset or Hybrid.</a:t>
            </a:r>
          </a:p>
          <a:p>
            <a:r>
              <a:rPr lang="en-US" dirty="0"/>
              <a:t>It is valuable for police, firefighters, military personnel and large courier businesses. </a:t>
            </a:r>
          </a:p>
        </p:txBody>
      </p:sp>
    </p:spTree>
    <p:extLst>
      <p:ext uri="{BB962C8B-B14F-4D97-AF65-F5344CB8AC3E}">
        <p14:creationId xmlns:p14="http://schemas.microsoft.com/office/powerpoint/2010/main" val="223358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73D-C78E-4977-8AD9-1CFD349B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Tracking(continued)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A53E-0F36-467A-983E-E09F0970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Online Tracking</a:t>
            </a:r>
          </a:p>
          <a:p>
            <a:r>
              <a:rPr lang="en-US" dirty="0"/>
              <a:t>It is the practice of a Web site automatically sending details about sites you visit or gathering much more complete information about your Web surfing habits </a:t>
            </a:r>
          </a:p>
          <a:p>
            <a:r>
              <a:rPr lang="en-US" dirty="0"/>
              <a:t>This is done mainly using cookies which is a small text file that is stored on your computer or mobile device for a certain period when you visit a website</a:t>
            </a:r>
          </a:p>
          <a:p>
            <a:r>
              <a:rPr lang="en-US" dirty="0"/>
              <a:t>Another ways are using super cookies, ever cookies, fingerprints…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1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9182-54D5-423A-AF84-EB51A56D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Tracking(continued)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A1BA-D20A-4A81-B3E6-4A91EC8D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Mobile or cell phone Tracking</a:t>
            </a:r>
          </a:p>
          <a:p>
            <a:r>
              <a:rPr lang="en-US" dirty="0"/>
              <a:t>It is a tracking  process for identifying the location of a mobile phone, whether stationary or moving. </a:t>
            </a:r>
          </a:p>
          <a:p>
            <a:r>
              <a:rPr lang="en-US" dirty="0"/>
              <a:t>It is possible to determine where a cell phone is (roughly)—even if “location services” (GPS) is turned off—based on its proximity to cell phone towers.    </a:t>
            </a:r>
          </a:p>
          <a:p>
            <a:r>
              <a:rPr lang="en-US" dirty="0"/>
              <a:t>Mobile location can be determined by: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Network-based: using the service provider's network infrastructure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Handset based: using client software installed on the handset.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SIM based: Using the subscriber identity module (SIM) in Global system for Mobile (GSM)communication…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7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8779-E785-47A0-88CA-3DB26AFB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tracking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A421-17B2-4BB8-95E9-948C24B1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ways of checking whether someone is tracking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Panoptic: It analyzes your current browser setup, including add-ons and extensions, to measure just how many trackers are tracking your browser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 I Unique: It analyzes with a focus on the unique fingerprint your browser broadcasts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Disconnect: It is a browser extension that blocks </a:t>
            </a:r>
            <a:r>
              <a:rPr lang="en-GB" dirty="0"/>
              <a:t>individual trackers from following you around the internet.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1295-BFF6-49BD-93C9-110993E1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and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E782-A788-4DB3-87D7-0B5A513D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tracking comes into your privacy, you can use some modern browsers that support some sort of privacy mode like “DO NOT TRACK ME” and allows surfing without storing cookies.</a:t>
            </a:r>
          </a:p>
          <a:p>
            <a:r>
              <a:rPr lang="en-US" dirty="0"/>
              <a:t>But still, there is someone who can see everything you do online: your Internet Service Provider (ISP).</a:t>
            </a:r>
          </a:p>
          <a:p>
            <a:r>
              <a:rPr lang="en-GB" dirty="0"/>
              <a:t>It tracks what IP addresses you contact, which effectively means they know the web sites you're visiting</a:t>
            </a:r>
          </a:p>
          <a:p>
            <a:r>
              <a:rPr lang="en-GB" dirty="0"/>
              <a:t>But if you want to avoid such thing, you can use; Virtual Private </a:t>
            </a:r>
            <a:r>
              <a:rPr lang="en-GB"/>
              <a:t>Network, VPN </a:t>
            </a:r>
            <a:r>
              <a:rPr lang="en-GB" dirty="0"/>
              <a:t>which in turn will encrypt all of the internet traffic running to and from your device and tunnel it through an intermediary server.</a:t>
            </a:r>
          </a:p>
        </p:txBody>
      </p:sp>
    </p:spTree>
    <p:extLst>
      <p:ext uri="{BB962C8B-B14F-4D97-AF65-F5344CB8AC3E}">
        <p14:creationId xmlns:p14="http://schemas.microsoft.com/office/powerpoint/2010/main" val="26205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507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Century Gothic</vt:lpstr>
      <vt:lpstr>Times New Roman</vt:lpstr>
      <vt:lpstr>Office Theme</vt:lpstr>
      <vt:lpstr> </vt:lpstr>
      <vt:lpstr>Outline</vt:lpstr>
      <vt:lpstr>What is Electronic Tracking?</vt:lpstr>
      <vt:lpstr>Types of Tracking</vt:lpstr>
      <vt:lpstr>Types of Tracking(continued)</vt:lpstr>
      <vt:lpstr>Types of Tracking(continued)</vt:lpstr>
      <vt:lpstr>Types of Tracking(continued)</vt:lpstr>
      <vt:lpstr>Checking tracking status</vt:lpstr>
      <vt:lpstr>ISP and Tracking</vt:lpstr>
      <vt:lpstr>Pros and Cons of Tracking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Wasihun Dangura</dc:creator>
  <cp:lastModifiedBy>Wasihun Dangura</cp:lastModifiedBy>
  <cp:revision>36</cp:revision>
  <dcterms:created xsi:type="dcterms:W3CDTF">2019-07-10T00:11:38Z</dcterms:created>
  <dcterms:modified xsi:type="dcterms:W3CDTF">2019-07-13T09:01:13Z</dcterms:modified>
</cp:coreProperties>
</file>