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865560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865560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865560b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865560b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89c9e59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89c9e5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865560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865560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865560b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9865560b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9865560b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9865560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865560b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865560b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865560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865560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865560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9865560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865560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865560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865560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865560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865560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865560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865560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865560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865560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865560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865560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865560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865560b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865560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865560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865560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08875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Воронежский Государственный Университет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Факультет Компьютерных наук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83200" y="3239900"/>
            <a:ext cx="43839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Выполнили: Кубленко П.В.,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  Григорьев В.О.,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  Толстов М.В.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Руководитель: Нужных А.В.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538300" y="1570200"/>
            <a:ext cx="85206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2100"/>
              <a:t>Веб-приложение для организации удаленного процесса обучения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“Корпоративный портал для обучения”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236775" y="4612200"/>
            <a:ext cx="3000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Год 2020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Бизнес логика  на сервере</a:t>
            </a:r>
            <a:endParaRPr sz="1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8525"/>
            <a:ext cx="8839199" cy="18870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1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области. Воронки</a:t>
            </a:r>
            <a:endParaRPr sz="3200"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538" y="683875"/>
            <a:ext cx="5282925" cy="44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План тестирования</a:t>
            </a:r>
            <a:endParaRPr sz="16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Необходимо выполнить тестирования: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Smoke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Sanity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Negative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Usability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Unit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Integration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52275" y="1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Результаты тестирования</a:t>
            </a:r>
            <a:endParaRPr sz="16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Smoke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Sanity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0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75" y="1028026"/>
            <a:ext cx="6987299" cy="203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850" y="3505850"/>
            <a:ext cx="6946726" cy="121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25" y="829525"/>
            <a:ext cx="5732950" cy="43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88" y="861025"/>
            <a:ext cx="7474424" cy="4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75" y="848650"/>
            <a:ext cx="5634050" cy="44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Заключение</a:t>
            </a:r>
            <a:endParaRPr sz="32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Мы научились работать с документацией </a:t>
            </a:r>
            <a:r>
              <a:rPr lang="ru" sz="1600">
                <a:solidFill>
                  <a:schemeClr val="dk1"/>
                </a:solidFill>
              </a:rPr>
              <a:t>и многому другому</a:t>
            </a:r>
            <a:r>
              <a:rPr lang="ru" sz="1600">
                <a:solidFill>
                  <a:schemeClr val="dk1"/>
                </a:solidFill>
              </a:rPr>
              <a:t>, улучшили навыки в создании веб-приложений, работу в команде.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Реализовано наше клиент-серверное приложение </a:t>
            </a:r>
            <a:r>
              <a:rPr lang="ru" sz="1600">
                <a:solidFill>
                  <a:schemeClr val="dk1"/>
                </a:solidFill>
              </a:rPr>
              <a:t>для организации удаленного процесса обучения</a:t>
            </a:r>
            <a:r>
              <a:rPr lang="ru" sz="1600">
                <a:solidFill>
                  <a:schemeClr val="dk1"/>
                </a:solidFill>
              </a:rPr>
              <a:t>, удовлетворяющее первоначальным задачам.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 дальнейшем наше приложение можно расширять и изменять, добавлять интеграции с другими сервисами.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Распределение задач</a:t>
            </a:r>
            <a:endParaRPr sz="16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22550" y="840775"/>
            <a:ext cx="26583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Толстов Максим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Деплой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классов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последовательности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развертывания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Анализ предметной области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Воронки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Swagger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880850" y="840775"/>
            <a:ext cx="28809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Кубленко Павел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объектов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состояний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Анализ предметной области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Тест кейсы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761750" y="840775"/>
            <a:ext cx="28809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Григорьев Владимир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активностей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последовательностей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Диаграммы вариантов использования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Тест кейсы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Презентация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9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Актуальность задачи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37500" y="1285900"/>
            <a:ext cx="85206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ru" sz="1900">
                <a:solidFill>
                  <a:srgbClr val="000000"/>
                </a:solidFill>
              </a:rPr>
              <a:t>Улучшение умений и навыков персонала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ru" sz="1900">
                <a:solidFill>
                  <a:srgbClr val="000000"/>
                </a:solidFill>
              </a:rPr>
              <a:t>Использование мультимедийных технологий в обучении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ru" sz="1900">
                <a:solidFill>
                  <a:srgbClr val="000000"/>
                </a:solidFill>
              </a:rPr>
              <a:t>Экономия времени и средств на обучение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ru" sz="1900">
                <a:solidFill>
                  <a:srgbClr val="000000"/>
                </a:solidFill>
              </a:rPr>
              <a:t>Удалённое обучение не выходя из дома или прямо на рабочем месте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Постановка задачи</a:t>
            </a:r>
            <a:endParaRPr sz="2600"/>
          </a:p>
        </p:txBody>
      </p:sp>
      <p:sp>
        <p:nvSpPr>
          <p:cNvPr id="79" name="Google Shape;79;p16"/>
          <p:cNvSpPr txBox="1"/>
          <p:nvPr/>
        </p:nvSpPr>
        <p:spPr>
          <a:xfrm>
            <a:off x="175650" y="861600"/>
            <a:ext cx="87927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Функциональные требования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Инструктор: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Создавать/редактировать курсы и уроки к ним, заполнять их учебными материалами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Взаимодействовать со слушателями: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Добавлять слушателей на курс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Оценивать и/или оставлять комментарии к домашним заданиям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Слушатель: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Просматривать доступные курсы и прикрепленные к ним уроки и материалы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Отправлять домашнии задания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8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Постановка задачи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27250" y="891450"/>
            <a:ext cx="8689500" cy="3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Функциональные требования</a:t>
            </a:r>
            <a:endParaRPr sz="1500">
              <a:solidFill>
                <a:srgbClr val="000000"/>
              </a:solidFill>
            </a:endParaRPr>
          </a:p>
          <a:p>
            <a:pPr indent="45000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Администратор: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Управлять пользователями: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Давать и забирать права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Просматривать информацию о курсах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Удалять пользователей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Добавлять и удалять инструкторов на курсе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Возможность генерации инвайт токена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4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Постановка задачи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63550"/>
            <a:ext cx="8520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Требования к безопасности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не администраторам доступ к интерфейсу администратора.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не инструкторам доступ к интерфейсу инструктора.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доступ неавторизованным пользователям к своим данным.	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Требования к оформлению и верстке страниц 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Взаимодействие пользователей с системой должно осуществляться посредством визуального графического интерфейса.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Интерфейс должен обеспечивать доступ к основным функциям приложения.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Модульная схема</a:t>
            </a:r>
            <a:endParaRPr sz="32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38" y="1326275"/>
            <a:ext cx="7985924" cy="30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Выбранные технологии:</a:t>
            </a:r>
            <a:endParaRPr sz="1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34250"/>
            <a:ext cx="29031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Серверная часть: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●Java SE8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●Spring Boot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●Spring Security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</a:t>
            </a:r>
            <a:r>
              <a:rPr lang="ru" sz="1900">
                <a:solidFill>
                  <a:schemeClr val="dk1"/>
                </a:solidFill>
              </a:rPr>
              <a:t>Spring Data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●MySQL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386150" y="1501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Клиентская часть: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●TypeScript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●Angular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" y="791575"/>
            <a:ext cx="7181325" cy="4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73000"/>
            <a:ext cx="87093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области. Swagger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