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86556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86556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865560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865560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89c9e5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89c9e5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865560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865560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865560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865560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65560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65560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865560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865560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865560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865560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865560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865560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65560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65560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865560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865560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65560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65560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6556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6556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65560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65560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65560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65560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865560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865560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865560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865560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088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Воронежский Государственный Университет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Факультет Компьютерных наук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83200" y="3239900"/>
            <a:ext cx="43839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Выполнили: Кубленко П.В.,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Григорьев В.О.,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Толстов М.В.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Руководитель: Нужных А.В.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38300" y="1570200"/>
            <a:ext cx="8520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100"/>
              <a:t>Веб-приложение для организации удаленного процесса обучения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“Корпоративный портал для обучения”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36775" y="4612200"/>
            <a:ext cx="3000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Год 2020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Бизнес логика  на сервере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525"/>
            <a:ext cx="8839199" cy="18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1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Воронки</a:t>
            </a:r>
            <a:endParaRPr sz="32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38" y="683875"/>
            <a:ext cx="5282925" cy="44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План тестирования</a:t>
            </a:r>
            <a:endParaRPr sz="16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Необходимо выполнить тестирования: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Smoke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Sanity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Negative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Usability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Unit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Integration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Результаты тестирования</a:t>
            </a:r>
            <a:endParaRPr sz="16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рамках разработки приложения были проведены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smoke, sanity, usability, negative, unit, integration </a:t>
            </a:r>
            <a:r>
              <a:rPr lang="ru" sz="1600">
                <a:solidFill>
                  <a:schemeClr val="dk1"/>
                </a:solidFill>
              </a:rPr>
              <a:t>тестирования, в соответствии с поставленными целями тестирования, которые были описаны в плане тестирования.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В рамках проведения составленных тестовых кейсов для системы, можно утверждать, что поведение системы является корректным для всех описанных тестовых сценариев.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25" y="829525"/>
            <a:ext cx="5732950" cy="4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88" y="861025"/>
            <a:ext cx="7474424" cy="4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75" y="848650"/>
            <a:ext cx="5634050" cy="4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Заключение</a:t>
            </a:r>
            <a:endParaRPr sz="320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Мы научились работать с документацией, улучшили навыки в создании веб-приложений, улучшили работу в команде и многому другому.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Реализовано наше клиент-серверное приложение </a:t>
            </a:r>
            <a:r>
              <a:rPr lang="ru" sz="1600">
                <a:solidFill>
                  <a:schemeClr val="dk1"/>
                </a:solidFill>
              </a:rPr>
              <a:t>для организации удаленного процесса обучения</a:t>
            </a:r>
            <a:r>
              <a:rPr lang="ru" sz="1600">
                <a:solidFill>
                  <a:schemeClr val="dk1"/>
                </a:solidFill>
              </a:rPr>
              <a:t>, удовлетворяющее первоначальным задачам.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дальнейшем наше приложение можно расширять и изменять, добавлять интеграции с другими сервисами.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Распределение задач</a:t>
            </a:r>
            <a:endParaRPr sz="1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550" y="840775"/>
            <a:ext cx="26583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Толстов Максим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Деплой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классов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развертывания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Воронки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Swagger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8808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Кубленко Павел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объектов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состояний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617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Григорьев Владимир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Диаграммы вариантов использования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Презентация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9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Актуальность задачи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10600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</a:t>
            </a:r>
            <a:r>
              <a:rPr lang="ru">
                <a:solidFill>
                  <a:srgbClr val="000000"/>
                </a:solidFill>
              </a:rPr>
              <a:t>е надо отправлять сотрудников в командировки на учебу, отрывать от производства, искать замену, нести дополнительные расходы.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Персонал может эффективно обучаться не выходя из дома или прямо на рабочем месте, выделив для этого специальное время.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Постановка задачи</a:t>
            </a:r>
            <a:endParaRPr sz="2600"/>
          </a:p>
        </p:txBody>
      </p:sp>
      <p:sp>
        <p:nvSpPr>
          <p:cNvPr id="79" name="Google Shape;79;p16"/>
          <p:cNvSpPr txBox="1"/>
          <p:nvPr/>
        </p:nvSpPr>
        <p:spPr>
          <a:xfrm>
            <a:off x="175650" y="861600"/>
            <a:ext cx="87927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Функциональные требования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Инструктор: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Создавать/редактировать курсы и уроки к ним, заполнять их учебными материалами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Взаимодействовать со слушателями: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Добавлять слушателей на курс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Оценивать и/или оставлять комментарии к домашним заданиям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Слушатель: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Просматривать доступные курсы и прикрепленные к ним уроки и материалы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Отправлять домашнии задания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7250" y="891450"/>
            <a:ext cx="86895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Функциональные требования</a:t>
            </a:r>
            <a:endParaRPr sz="1500">
              <a:solidFill>
                <a:srgbClr val="000000"/>
              </a:solidFill>
            </a:endParaRPr>
          </a:p>
          <a:p>
            <a:pPr indent="4500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Администратор: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Управлять пользователями: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Давать и забирать права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Просматривать информацию о курсах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Удалять пользователей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Добавлять и удалять инструкторов на курсе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Возможность генерации инвайт токена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Требования к безопасности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администраторам доступ к интерфейсу администратора.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инструкторам доступ к интерфейсу инструктора.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доступ неавторизованным Пользователям к своим данным.	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Требования к оформлению и верстке страниц 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Взаимодействие пользователей с системой должно осуществляться посредством визуального графического интерфейса.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Интерфейс должен обеспечивать доступ к основным функциям приложения.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Модульная схема</a:t>
            </a:r>
            <a:endParaRPr sz="3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8" y="1326275"/>
            <a:ext cx="7985924" cy="3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Выбранные технологии:</a:t>
            </a:r>
            <a:endParaRPr sz="1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34250"/>
            <a:ext cx="29031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Серверная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●Java SE8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Boot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Security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</a:t>
            </a:r>
            <a:r>
              <a:rPr lang="ru" sz="1900">
                <a:solidFill>
                  <a:schemeClr val="dk1"/>
                </a:solidFill>
              </a:rPr>
              <a:t>Spring Data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●MySQL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386150" y="150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Клиентская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●TypeScript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●Angular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791575"/>
            <a:ext cx="7181325" cy="4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73000"/>
            <a:ext cx="87093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Swagger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