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A961E5-5E85-4B89-9BA1-EB9E1A938C25}" type="datetimeFigureOut">
              <a:rPr lang="pl-PL" smtClean="0"/>
              <a:t>2019-06-23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3A22EF-BE48-4188-B15F-3474C4AF787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9"/>
          <a:stretch/>
        </p:blipFill>
        <p:spPr>
          <a:xfrm>
            <a:off x="0" y="0"/>
            <a:ext cx="9144000" cy="3671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2657"/>
            <a:ext cx="8458200" cy="2520280"/>
          </a:xfrm>
        </p:spPr>
        <p:txBody>
          <a:bodyPr>
            <a:normAutofit/>
          </a:bodyPr>
          <a:lstStyle/>
          <a:p>
            <a:r>
              <a:rPr lang="pl-PL" sz="4800" dirty="0" smtClean="0">
                <a:latin typeface="Roboto" pitchFamily="2" charset="0"/>
                <a:ea typeface="Roboto" pitchFamily="2" charset="0"/>
              </a:rPr>
              <a:t>How to Build and Run a Linux CentOS Virtual Machine with OpenShift for Vagrant</a:t>
            </a:r>
            <a:endParaRPr lang="pl-PL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400" dirty="0" smtClean="0">
                <a:latin typeface="Roboto" pitchFamily="2" charset="0"/>
                <a:ea typeface="Roboto" pitchFamily="2" charset="0"/>
              </a:rPr>
              <a:t>By Tom Olszewski</a:t>
            </a:r>
            <a:endParaRPr lang="pl-PL" sz="1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1512168"/>
          </a:xfrm>
        </p:spPr>
        <p:txBody>
          <a:bodyPr>
            <a:normAutofit/>
          </a:bodyPr>
          <a:lstStyle/>
          <a:p>
            <a:r>
              <a:rPr lang="pl-PL" b="1" dirty="0">
                <a:latin typeface="Roboto" pitchFamily="2" charset="0"/>
                <a:ea typeface="Roboto" pitchFamily="2" charset="0"/>
              </a:rPr>
              <a:t>Configuring 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04056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To configure Vagrant, you need to edit the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.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vagrantuser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file,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and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specify the following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: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	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Whether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or not to use CNTLM for guests (details below)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	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The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memory limit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	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The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CPUs assigned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	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Whether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or not additional software needs to be installed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	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Whether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to start the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GUI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endParaRPr lang="pl-PL" sz="2000" b="1" dirty="0">
              <a:latin typeface="Roboto" pitchFamily="2" charset="0"/>
              <a:ea typeface="Roboto" pitchFamily="2" charset="0"/>
            </a:endParaRPr>
          </a:p>
          <a:p>
            <a:r>
              <a:rPr lang="en-US" sz="2000" b="1" dirty="0" smtClean="0">
                <a:latin typeface="Roboto" pitchFamily="2" charset="0"/>
                <a:ea typeface="Roboto" pitchFamily="2" charset="0"/>
              </a:rPr>
              <a:t>Important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: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In the case of r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unning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image for the first time,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or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if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global password has changed, export the following environment variables: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PROXY_USER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and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PROXY_PASS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2000" dirty="0" smtClean="0">
                <a:latin typeface="Roboto" pitchFamily="2" charset="0"/>
                <a:ea typeface="Roboto" pitchFamily="2" charset="0"/>
              </a:rPr>
              <a:t>This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can be done only once, because the proper configuration file will be kept in the VM. Do not HTML-encode the password if it contains non-alphanumeric characters. Instead, wrap it in double quotes.</a:t>
            </a:r>
          </a:p>
          <a:p>
            <a:endParaRPr lang="pl-PL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9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1512168"/>
          </a:xfrm>
        </p:spPr>
        <p:txBody>
          <a:bodyPr>
            <a:normAutofit/>
          </a:bodyPr>
          <a:lstStyle/>
          <a:p>
            <a:r>
              <a:rPr lang="pl-PL" b="1" dirty="0">
                <a:latin typeface="Roboto" pitchFamily="2" charset="0"/>
                <a:ea typeface="Roboto" pitchFamily="2" charset="0"/>
              </a:rPr>
              <a:t>Configuring </a:t>
            </a:r>
            <a:r>
              <a:rPr lang="pl-PL" b="1" dirty="0" smtClean="0">
                <a:latin typeface="Roboto" pitchFamily="2" charset="0"/>
                <a:ea typeface="Roboto" pitchFamily="2" charset="0"/>
              </a:rPr>
              <a:t>Vagrant (Cont.)</a:t>
            </a:r>
            <a:endParaRPr lang="pl-PL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1256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Before running a command, make sure that all of the files in the project contain Unix style line endings.</a:t>
            </a:r>
          </a:p>
          <a:p>
            <a:r>
              <a:rPr lang="en-US" sz="2000" dirty="0">
                <a:latin typeface="Roboto" pitchFamily="2" charset="0"/>
                <a:ea typeface="Roboto" pitchFamily="2" charset="0"/>
              </a:rPr>
              <a:t>Unset the 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http_proxy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and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https_proxy</a:t>
            </a:r>
            <a:r>
              <a:rPr lang="pl-PL" sz="1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environment variables.</a:t>
            </a:r>
          </a:p>
          <a:p>
            <a:r>
              <a:rPr lang="en-US" sz="2000" dirty="0">
                <a:latin typeface="Roboto" pitchFamily="2" charset="0"/>
                <a:ea typeface="Roboto" pitchFamily="2" charset="0"/>
              </a:rPr>
              <a:t>Add a box (image) to the Vagrant registry. 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20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terminal and change the directory to the project folder by executing the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following: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vagrant 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box add metadata.json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2000" dirty="0" smtClean="0">
                <a:latin typeface="Roboto" pitchFamily="2" charset="0"/>
                <a:ea typeface="Roboto" pitchFamily="2" charset="0"/>
              </a:rPr>
              <a:t>The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add 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metadata.json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should be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executed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     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only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if there is no image in the local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repository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     -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if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there is a new version of the image and a fresh one is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required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If you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already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have the image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remove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it first, and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run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add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command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To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remove the existing image, run the following command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: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                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vagrant 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box remove 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centos-7-openshift.box</a:t>
            </a:r>
            <a:endParaRPr lang="pl-PL" sz="16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en-US" sz="1600" dirty="0">
              <a:latin typeface="Roboto" pitchFamily="2" charset="0"/>
              <a:ea typeface="Roboto" pitchFamily="2" charset="0"/>
            </a:endParaRPr>
          </a:p>
          <a:p>
            <a:r>
              <a:rPr lang="pl-PL" sz="2000" dirty="0">
                <a:latin typeface="Roboto" pitchFamily="2" charset="0"/>
                <a:ea typeface="Roboto" pitchFamily="2" charset="0"/>
              </a:rPr>
              <a:t>C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heck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if the image was added to Vagrant's registry by executing:</a:t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en-US" sz="1600" dirty="0">
                <a:latin typeface="Roboto" pitchFamily="2" charset="0"/>
                <a:ea typeface="Roboto" pitchFamily="2" charset="0"/>
              </a:rPr>
              <a:t>vagrant box list</a:t>
            </a:r>
          </a:p>
          <a:p>
            <a:endParaRPr lang="pl-PL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1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1512168"/>
          </a:xfrm>
        </p:spPr>
        <p:txBody>
          <a:bodyPr>
            <a:normAutofit/>
          </a:bodyPr>
          <a:lstStyle/>
          <a:p>
            <a:r>
              <a:rPr lang="pl-PL" b="1" dirty="0">
                <a:latin typeface="Roboto" pitchFamily="2" charset="0"/>
                <a:ea typeface="Roboto" pitchFamily="2" charset="0"/>
              </a:rPr>
              <a:t>Generating an SHH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511256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Secure Shell is used to connect Vagrant with your Windows environment. To establish the connection, you need to have a private SHH key locally stored in the correct location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If you’re using: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r>
              <a:rPr lang="en-US" sz="1800" dirty="0" smtClean="0">
                <a:latin typeface="Roboto" pitchFamily="2" charset="0"/>
                <a:ea typeface="Roboto" pitchFamily="2" charset="0"/>
              </a:rPr>
              <a:t>Cygwin,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  it should be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in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~/.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ssh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/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id_rsa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1800" dirty="0">
              <a:latin typeface="Roboto" pitchFamily="2" charset="0"/>
              <a:ea typeface="Roboto" pitchFamily="2" charset="0"/>
            </a:endParaRPr>
          </a:p>
          <a:p>
            <a:r>
              <a:rPr lang="en-US" sz="1800" dirty="0" smtClean="0">
                <a:latin typeface="Roboto" pitchFamily="2" charset="0"/>
                <a:ea typeface="Roboto" pitchFamily="2" charset="0"/>
              </a:rPr>
              <a:t>PowerShell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or CMD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,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it should be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in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%USERPROFILE%\.ssh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 </a:t>
            </a:r>
            <a:endParaRPr lang="pl-PL" sz="18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1800" dirty="0" smtClean="0">
                <a:latin typeface="Roboto" pitchFamily="2" charset="0"/>
                <a:ea typeface="Roboto" pitchFamily="2" charset="0"/>
              </a:rPr>
              <a:t>If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you don't have a private key, 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use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PuTTYgen.exe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 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to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generate one. </a:t>
            </a:r>
            <a:endParaRPr lang="pl-PL" sz="18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1800" dirty="0" smtClean="0">
                <a:latin typeface="Roboto" pitchFamily="2" charset="0"/>
                <a:ea typeface="Roboto" pitchFamily="2" charset="0"/>
              </a:rPr>
              <a:t>Make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sure that the private key is not be password protected. </a:t>
            </a:r>
            <a:endParaRPr lang="pl-PL" sz="1800" dirty="0" smtClean="0">
              <a:latin typeface="Roboto" pitchFamily="2" charset="0"/>
              <a:ea typeface="Roboto" pitchFamily="2" charset="0"/>
            </a:endParaRPr>
          </a:p>
          <a:p>
            <a:endParaRPr lang="pl-PL" sz="18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Roboto" pitchFamily="2" charset="0"/>
                <a:ea typeface="Roboto" pitchFamily="2" charset="0"/>
              </a:rPr>
              <a:t>Once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the key is generated, you need to save it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.</a:t>
            </a:r>
            <a:endParaRPr lang="pl-PL" sz="18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en-US" sz="1800" dirty="0">
              <a:latin typeface="Roboto" pitchFamily="2" charset="0"/>
              <a:ea typeface="Roboto" pitchFamily="2" charset="0"/>
            </a:endParaRPr>
          </a:p>
          <a:p>
            <a:r>
              <a:rPr lang="en-US" sz="1800" dirty="0">
                <a:latin typeface="Roboto" pitchFamily="2" charset="0"/>
                <a:ea typeface="Roboto" pitchFamily="2" charset="0"/>
              </a:rPr>
              <a:t>If you are using Cygwin, copy the file to 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~/.ssh</a:t>
            </a:r>
          </a:p>
          <a:p>
            <a:r>
              <a:rPr lang="en-US" sz="1800" dirty="0">
                <a:latin typeface="Roboto" pitchFamily="2" charset="0"/>
                <a:ea typeface="Roboto" pitchFamily="2" charset="0"/>
              </a:rPr>
              <a:t>If you are using 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Power</a:t>
            </a:r>
            <a:r>
              <a:rPr lang="pl-PL" sz="1800" dirty="0" smtClean="0">
                <a:latin typeface="Roboto" pitchFamily="2" charset="0"/>
                <a:ea typeface="Roboto" pitchFamily="2" charset="0"/>
              </a:rPr>
              <a:t>S</a:t>
            </a:r>
            <a:r>
              <a:rPr lang="en-US" sz="1800" dirty="0" smtClean="0">
                <a:latin typeface="Roboto" pitchFamily="2" charset="0"/>
                <a:ea typeface="Roboto" pitchFamily="2" charset="0"/>
              </a:rPr>
              <a:t>hell 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or CMD, save it to %USERPROFILE%\.ssh as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id_rsa</a:t>
            </a:r>
            <a:endParaRPr lang="en-US" sz="1800" dirty="0">
              <a:latin typeface="Roboto" pitchFamily="2" charset="0"/>
              <a:ea typeface="Roboto" pitchFamily="2" charset="0"/>
            </a:endParaRPr>
          </a:p>
          <a:p>
            <a:endParaRPr lang="pl-PL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6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1512168"/>
          </a:xfrm>
        </p:spPr>
        <p:txBody>
          <a:bodyPr>
            <a:normAutofit/>
          </a:bodyPr>
          <a:lstStyle/>
          <a:p>
            <a:r>
              <a:rPr lang="pl-PL" b="1" dirty="0">
                <a:latin typeface="Roboto" pitchFamily="2" charset="0"/>
                <a:ea typeface="Roboto" pitchFamily="2" charset="0"/>
              </a:rPr>
              <a:t>Running the </a:t>
            </a:r>
            <a:r>
              <a:rPr lang="pl-PL" b="1" dirty="0" smtClean="0">
                <a:latin typeface="Roboto" pitchFamily="2" charset="0"/>
                <a:ea typeface="Roboto" pitchFamily="2" charset="0"/>
              </a:rPr>
              <a:t>Virtual Machine</a:t>
            </a:r>
            <a:endParaRPr lang="pl-PL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When the box is successfully deployed in the Vagrant registry, you can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use these three commands to manipulate Vagrant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To boot Vagrant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1600" dirty="0" smtClean="0">
                <a:latin typeface="Roboto" pitchFamily="2" charset="0"/>
                <a:ea typeface="Roboto" pitchFamily="2" charset="0"/>
              </a:rPr>
              <a:t>vagrant up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 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To connect to Vagrant</a:t>
            </a:r>
          </a:p>
          <a:p>
            <a:r>
              <a:rPr lang="en-US" sz="1600" dirty="0" smtClean="0">
                <a:latin typeface="Roboto" pitchFamily="2" charset="0"/>
                <a:ea typeface="Roboto" pitchFamily="2" charset="0"/>
              </a:rPr>
              <a:t>vagrant ssh</a:t>
            </a:r>
            <a:endParaRPr lang="pl-PL" sz="16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To stop Vagrant</a:t>
            </a:r>
            <a:endParaRPr lang="pl-PL" sz="1600" dirty="0" smtClean="0">
              <a:latin typeface="Roboto" pitchFamily="2" charset="0"/>
              <a:ea typeface="Roboto" pitchFamily="2" charset="0"/>
            </a:endParaRPr>
          </a:p>
          <a:p>
            <a:r>
              <a:rPr lang="en-US" sz="1600" dirty="0" smtClean="0">
                <a:latin typeface="Roboto" pitchFamily="2" charset="0"/>
                <a:ea typeface="Roboto" pitchFamily="2" charset="0"/>
              </a:rPr>
              <a:t>vagrant halt</a:t>
            </a:r>
            <a:endParaRPr lang="pl-PL" sz="1600" dirty="0" smtClean="0">
              <a:latin typeface="Roboto" pitchFamily="2" charset="0"/>
              <a:ea typeface="Roboto" pitchFamily="2" charset="0"/>
            </a:endParaRPr>
          </a:p>
          <a:p>
            <a:endParaRPr lang="pl-PL" sz="16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Mission accomplished!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Enjoy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AWS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DEV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on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Windows 7 OS.</a:t>
            </a:r>
          </a:p>
          <a:p>
            <a:endParaRPr lang="pl-PL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9"/>
          <a:stretch/>
        </p:blipFill>
        <p:spPr>
          <a:xfrm>
            <a:off x="0" y="0"/>
            <a:ext cx="9144000" cy="3671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700809"/>
            <a:ext cx="8735888" cy="1224135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Roboto" pitchFamily="2" charset="0"/>
                <a:ea typeface="Roboto" pitchFamily="2" charset="0"/>
              </a:rPr>
              <a:t>What We’re Doing</a:t>
            </a:r>
            <a:endParaRPr lang="pl-PL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221088"/>
            <a:ext cx="8064896" cy="2520280"/>
          </a:xfrm>
        </p:spPr>
        <p:txBody>
          <a:bodyPr>
            <a:normAutofit/>
          </a:bodyPr>
          <a:lstStyle/>
          <a:p>
            <a:pPr marL="349758" indent="-285750"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Building virtual machine to run Linux on Windows 7</a:t>
            </a: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Mirroring the AWS DEV cluster on our local host OS</a:t>
            </a: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P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lacing a platform and several tools on top of our guest OS</a:t>
            </a: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Giving our developers more freedom to explore and manoeuvre</a:t>
            </a:r>
            <a:endParaRPr lang="pl-PL" sz="20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9"/>
          <a:stretch/>
        </p:blipFill>
        <p:spPr>
          <a:xfrm>
            <a:off x="0" y="5439"/>
            <a:ext cx="9144000" cy="3671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35888" cy="1944216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Roboto" pitchFamily="2" charset="0"/>
                <a:ea typeface="Roboto" pitchFamily="2" charset="0"/>
              </a:rPr>
              <a:t>What We’re Using</a:t>
            </a:r>
            <a:endParaRPr lang="pl-PL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429000"/>
            <a:ext cx="8568952" cy="3312368"/>
          </a:xfrm>
        </p:spPr>
        <p:txBody>
          <a:bodyPr>
            <a:noAutofit/>
          </a:bodyPr>
          <a:lstStyle/>
          <a:p>
            <a:endParaRPr lang="pl-PL" sz="1400" b="1" dirty="0" smtClean="0">
              <a:latin typeface="Roboto" pitchFamily="2" charset="0"/>
              <a:ea typeface="Roboto" pitchFamily="2" charset="0"/>
            </a:endParaRPr>
          </a:p>
          <a:p>
            <a:endParaRPr lang="pl-PL" sz="1400" b="1" dirty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Windows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7 SP1: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Our host operating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system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CentOS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Our guest operating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system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Packer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An open source tool </a:t>
            </a:r>
            <a:r>
              <a:rPr lang="pl-PL" sz="1400" dirty="0" smtClean="0">
                <a:latin typeface="Roboto" pitchFamily="2" charset="0"/>
                <a:ea typeface="Roboto" pitchFamily="2" charset="0"/>
              </a:rPr>
              <a:t>used to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build 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the Vagrant box files so that VirtualBox can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run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Cygwin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You can think of it as an OS that adds a layer on top of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Windows 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to run Linux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applications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PowerShell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A more refined Command Prompt which Vagrant uses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internally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Vagrant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2.0.2: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The virtual machine manager that will help us setup and configure our </a:t>
            </a:r>
            <a:r>
              <a:rPr lang="en-US" sz="1400" dirty="0" smtClean="0">
                <a:latin typeface="Roboto" pitchFamily="2" charset="0"/>
                <a:ea typeface="Roboto" pitchFamily="2" charset="0"/>
              </a:rPr>
              <a:t>VM</a:t>
            </a:r>
            <a:endParaRPr lang="pl-PL" sz="1400" dirty="0" smtClean="0">
              <a:latin typeface="Roboto" pitchFamily="2" charset="0"/>
              <a:ea typeface="Roboto" pitchFamily="2" charset="0"/>
            </a:endParaRPr>
          </a:p>
          <a:p>
            <a:pPr marL="34975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" pitchFamily="2" charset="0"/>
                <a:ea typeface="Roboto" pitchFamily="2" charset="0"/>
              </a:rPr>
              <a:t>VirtualBox </a:t>
            </a:r>
            <a:r>
              <a:rPr lang="en-US" sz="1400" b="1" dirty="0">
                <a:latin typeface="Roboto" pitchFamily="2" charset="0"/>
                <a:ea typeface="Roboto" pitchFamily="2" charset="0"/>
              </a:rPr>
              <a:t>5.2.12:</a:t>
            </a:r>
            <a:r>
              <a:rPr lang="en-US" sz="1400" dirty="0">
                <a:latin typeface="Roboto" pitchFamily="2" charset="0"/>
                <a:ea typeface="Roboto" pitchFamily="2" charset="0"/>
              </a:rPr>
              <a:t> The virtualization application that creates the VM for CentOS</a:t>
            </a:r>
            <a:endParaRPr lang="pl-PL" sz="1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435280" cy="941040"/>
          </a:xfrm>
        </p:spPr>
        <p:txBody>
          <a:bodyPr>
            <a:normAutofit fontScale="90000"/>
          </a:bodyPr>
          <a:lstStyle/>
          <a:p>
            <a:r>
              <a:rPr lang="pl-PL" b="1" dirty="0">
                <a:latin typeface="Roboto" pitchFamily="2" charset="0"/>
                <a:ea typeface="Roboto" pitchFamily="2" charset="0"/>
              </a:rPr>
              <a:t>Setting </a:t>
            </a:r>
            <a:r>
              <a:rPr lang="pl-PL" b="1" dirty="0" smtClean="0">
                <a:latin typeface="Roboto" pitchFamily="2" charset="0"/>
                <a:ea typeface="Roboto" pitchFamily="2" charset="0"/>
              </a:rPr>
              <a:t>Up </a:t>
            </a:r>
            <a:r>
              <a:rPr lang="pl-PL" b="1" dirty="0">
                <a:latin typeface="Roboto" pitchFamily="2" charset="0"/>
                <a:ea typeface="Roboto" pitchFamily="2" charset="0"/>
              </a:rPr>
              <a:t>with Packer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49424"/>
            <a:ext cx="8784976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Install Packer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A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dd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Packer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to the PATH system variable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Upgrade PowerShell to at least version 4.0.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Have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a look at the box-build project sources on the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Git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Server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W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need to configure proxy in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CentOS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Edit the 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centos-base-</a:t>
            </a:r>
            <a:r>
              <a:rPr lang="en-US" sz="1600" dirty="0" err="1" smtClean="0">
                <a:latin typeface="Roboto" pitchFamily="2" charset="0"/>
                <a:ea typeface="Roboto" pitchFamily="2" charset="0"/>
              </a:rPr>
              <a:t>variables.json</a:t>
            </a:r>
            <a:r>
              <a:rPr lang="pl-PL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file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: </a:t>
            </a:r>
            <a:r>
              <a:rPr lang="pl-PL" sz="2000" dirty="0">
                <a:latin typeface="Roboto" pitchFamily="2" charset="0"/>
                <a:ea typeface="Roboto" pitchFamily="2" charset="0"/>
              </a:rPr>
              <a:t>S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pecify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credentials for the proxy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server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Remember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to HTML-encode non-alphanumeric characters</a:t>
            </a:r>
            <a:r>
              <a:rPr lang="en-US" sz="1900" dirty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6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91264" cy="14450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Roboto" pitchFamily="2" charset="0"/>
                <a:ea typeface="Roboto" pitchFamily="2" charset="0"/>
              </a:rPr>
              <a:t>Creating Vagrant Box Files with Cygwin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784976" cy="44416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Cygwin and change the directory to the project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folder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Execute the following: 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export ISO_URL=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#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 value for 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#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needs to point either to the URL with the CentOS ISO image, or to the location on the disk (escape backslashes with a backslash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).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lnSpc>
                <a:spcPct val="160000"/>
              </a:lnSpc>
              <a:buNone/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For example: 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C:\\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centos-image.iso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Make sure to use the 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DVD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version of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CentOS ISO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To generate the Vagrant box file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,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run the following command in Cygwin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: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          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packer build 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var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-file=centos-base-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variables.json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 -force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centos-</a:t>
            </a:r>
            <a:r>
              <a:rPr lang="en-US" sz="1700" dirty="0" err="1" smtClean="0">
                <a:latin typeface="Roboto" pitchFamily="2" charset="0"/>
                <a:ea typeface="Roboto" pitchFamily="2" charset="0"/>
              </a:rPr>
              <a:t>base.json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6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When Packer finishes, there should be a 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centos-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base.box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file in the current directory.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920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363272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Configuring the Proxy Environment Variables for OpenShift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8"/>
            <a:ext cx="8784976" cy="41536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Edit the 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centos-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openshift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variables.json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file by specifying the proxy user and proxy password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M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ake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sure you have version 5.2.12 of VirtualBox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installed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(Guest Additions)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C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reate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the OpenShift box file:</a:t>
            </a:r>
            <a:endParaRPr lang="pl-PL" sz="20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 terminal and change the directory to the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project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folder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Execute the following command:</a:t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en-US" sz="1600" dirty="0">
                <a:latin typeface="Roboto" pitchFamily="2" charset="0"/>
                <a:ea typeface="Roboto" pitchFamily="2" charset="0"/>
              </a:rPr>
              <a:t>packer build -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var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-file=centos-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openshift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-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variables.json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-force centos-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openshift.json</a:t>
            </a:r>
            <a:endParaRPr lang="en-US" sz="16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When Packer finishes,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there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should be a 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centos-7-openshift.box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file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available.</a:t>
            </a:r>
          </a:p>
          <a:p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164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3573016"/>
            <a:ext cx="6264696" cy="1944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363272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Configuring the Proxy Environment Variables for 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OpenShift</a:t>
            </a:r>
            <a:r>
              <a:rPr lang="pl-PL" b="1" dirty="0" smtClean="0">
                <a:latin typeface="Roboto" pitchFamily="2" charset="0"/>
                <a:ea typeface="Roboto" pitchFamily="2" charset="0"/>
              </a:rPr>
              <a:t> (Cont.)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8"/>
            <a:ext cx="8784976" cy="4153648"/>
          </a:xfrm>
        </p:spPr>
        <p:txBody>
          <a:bodyPr>
            <a:normAutofit fontScale="92500" lnSpcReduction="10000"/>
          </a:bodyPr>
          <a:lstStyle/>
          <a:p>
            <a:r>
              <a:rPr lang="pl-PL" sz="2000" dirty="0">
                <a:latin typeface="Roboto" pitchFamily="2" charset="0"/>
                <a:ea typeface="Roboto" pitchFamily="2" charset="0"/>
              </a:rPr>
              <a:t>U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pload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the centos-7-openshift.box file to the Maven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repository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en-US" sz="2000" dirty="0">
                <a:latin typeface="Roboto" pitchFamily="2" charset="0"/>
                <a:ea typeface="Roboto" pitchFamily="2" charset="0"/>
              </a:rPr>
              <a:t>You want the credentials to be configured for the server, with the id user-upload in your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 ~/.m2/settings.xml</a:t>
            </a:r>
          </a:p>
          <a:p>
            <a:r>
              <a:rPr lang="en-US" sz="2000" dirty="0">
                <a:latin typeface="Roboto" pitchFamily="2" charset="0"/>
                <a:ea typeface="Roboto" pitchFamily="2" charset="0"/>
              </a:rPr>
              <a:t>To upload the file, run the following command:</a:t>
            </a:r>
          </a:p>
          <a:p>
            <a:pPr marL="109728" indent="0">
              <a:buNone/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    	</a:t>
            </a:r>
            <a:r>
              <a:rPr lang="en-US" sz="1700" dirty="0" err="1" smtClean="0">
                <a:latin typeface="Roboto" pitchFamily="2" charset="0"/>
                <a:ea typeface="Roboto" pitchFamily="2" charset="0"/>
              </a:rPr>
              <a:t>mvn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700" dirty="0" err="1" smtClean="0">
                <a:latin typeface="Roboto" pitchFamily="2" charset="0"/>
                <a:ea typeface="Roboto" pitchFamily="2" charset="0"/>
              </a:rPr>
              <a:t>deploy:deploy-file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DgroupId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com.example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\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DartifactId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=vagrant-centos-open-shift \ 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  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Dversion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=1.0.7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\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Dpackaging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=box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\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Dfile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=centos-7-openshift.box \ 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  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DrepositoryId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=user-upload \ 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1700" dirty="0">
                <a:latin typeface="Roboto" pitchFamily="2" charset="0"/>
                <a:ea typeface="Roboto" pitchFamily="2" charset="0"/>
              </a:rPr>
              <a:t> </a:t>
            </a:r>
            <a:r>
              <a:rPr lang="pl-PL" sz="1700" dirty="0" smtClean="0">
                <a:latin typeface="Roboto" pitchFamily="2" charset="0"/>
                <a:ea typeface="Roboto" pitchFamily="2" charset="0"/>
              </a:rPr>
              <a:t>   	</a:t>
            </a:r>
            <a:r>
              <a:rPr lang="en-US" sz="1700" dirty="0" smtClean="0">
                <a:latin typeface="Roboto" pitchFamily="2" charset="0"/>
                <a:ea typeface="Roboto" pitchFamily="2" charset="0"/>
              </a:rPr>
              <a:t>-</a:t>
            </a:r>
            <a:r>
              <a:rPr lang="en-US" sz="1700" dirty="0" err="1">
                <a:latin typeface="Roboto" pitchFamily="2" charset="0"/>
                <a:ea typeface="Roboto" pitchFamily="2" charset="0"/>
              </a:rPr>
              <a:t>Durl</a:t>
            </a:r>
            <a:r>
              <a:rPr lang="en-US" sz="1700" dirty="0">
                <a:latin typeface="Roboto" pitchFamily="2" charset="0"/>
                <a:ea typeface="Roboto" pitchFamily="2" charset="0"/>
              </a:rPr>
              <a:t>=http://maven.repository.com/content/repositories/releases </a:t>
            </a:r>
            <a:endParaRPr lang="pl-PL" sz="17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en-US" sz="1700" dirty="0">
              <a:latin typeface="Roboto" pitchFamily="2" charset="0"/>
              <a:ea typeface="Roboto" pitchFamily="2" charset="0"/>
            </a:endParaRPr>
          </a:p>
          <a:p>
            <a:r>
              <a:rPr lang="pl-PL" sz="2000" dirty="0" smtClean="0">
                <a:latin typeface="Roboto" pitchFamily="2" charset="0"/>
                <a:ea typeface="Roboto" pitchFamily="2" charset="0"/>
              </a:rPr>
              <a:t>After upload, </a:t>
            </a:r>
            <a:r>
              <a:rPr lang="pl-PL" sz="2000" dirty="0">
                <a:latin typeface="Roboto" pitchFamily="2" charset="0"/>
                <a:ea typeface="Roboto" pitchFamily="2" charset="0"/>
              </a:rPr>
              <a:t>c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reate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a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Git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Tag for the deployed version: 1.0.X</a:t>
            </a:r>
          </a:p>
          <a:p>
            <a:r>
              <a:rPr lang="en-US" sz="2000" dirty="0">
                <a:latin typeface="Roboto" pitchFamily="2" charset="0"/>
                <a:ea typeface="Roboto" pitchFamily="2" charset="0"/>
              </a:rPr>
              <a:t>Update -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Dversion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(from the above command) with the 1.0.X+1 pattern, and push the file.</a:t>
            </a:r>
          </a:p>
          <a:p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772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363272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Installing and Running the CentOS Virtual Machine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8784976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M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ake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sure that 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have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PowerShell</a:t>
            </a:r>
            <a:r>
              <a:rPr lang="pl-PL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version 4.0.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Roboto" pitchFamily="2" charset="0"/>
                <a:ea typeface="Roboto" pitchFamily="2" charset="0"/>
              </a:rPr>
              <a:t>Install Vagrant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latin typeface="Roboto" pitchFamily="2" charset="0"/>
                <a:ea typeface="Roboto" pitchFamily="2" charset="0"/>
              </a:rPr>
              <a:t>A</a:t>
            </a:r>
            <a:r>
              <a:rPr lang="en-US" sz="2000" dirty="0" err="1" smtClean="0">
                <a:latin typeface="Roboto" pitchFamily="2" charset="0"/>
                <a:ea typeface="Roboto" pitchFamily="2" charset="0"/>
              </a:rPr>
              <a:t>dd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it to the PATH system variable.</a:t>
            </a:r>
          </a:p>
          <a:p>
            <a:pPr>
              <a:lnSpc>
                <a:spcPct val="150000"/>
              </a:lnSpc>
            </a:pPr>
            <a:r>
              <a:rPr lang="pl-PL" sz="2000" dirty="0" smtClean="0">
                <a:latin typeface="Roboto" pitchFamily="2" charset="0"/>
                <a:ea typeface="Roboto" pitchFamily="2" charset="0"/>
              </a:rPr>
              <a:t>Install the Nugrant plugin </a:t>
            </a:r>
            <a:r>
              <a:rPr lang="pl-PL" sz="2000" dirty="0">
                <a:latin typeface="Roboto" pitchFamily="2" charset="0"/>
                <a:ea typeface="Roboto" pitchFamily="2" charset="0"/>
              </a:rPr>
              <a:t>t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o 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be able to use .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vagrantuser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files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endParaRPr lang="en-US" sz="2000" dirty="0">
              <a:latin typeface="Roboto" pitchFamily="2" charset="0"/>
              <a:ea typeface="Roboto" pitchFamily="2" charset="0"/>
            </a:endParaRPr>
          </a:p>
          <a:p>
            <a:endParaRPr lang="en-US" sz="20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65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284984"/>
            <a:ext cx="8496944" cy="10081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43000"/>
            <a:ext cx="8363272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Installing and Running the CentOS Virtual Machine on 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Windows</a:t>
            </a:r>
            <a:r>
              <a:rPr lang="pl-PL" b="1" dirty="0" smtClean="0">
                <a:latin typeface="Roboto" pitchFamily="2" charset="0"/>
                <a:ea typeface="Roboto" pitchFamily="2" charset="0"/>
              </a:rPr>
              <a:t> (Cont.)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36912"/>
            <a:ext cx="8892480" cy="4221088"/>
          </a:xfrm>
        </p:spPr>
        <p:txBody>
          <a:bodyPr>
            <a:normAutofit fontScale="77500" lnSpcReduction="20000"/>
          </a:bodyPr>
          <a:lstStyle/>
          <a:p>
            <a:r>
              <a:rPr lang="pl-PL" sz="2600" dirty="0">
                <a:latin typeface="Roboto" pitchFamily="2" charset="0"/>
                <a:ea typeface="Roboto" pitchFamily="2" charset="0"/>
              </a:rPr>
              <a:t>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et the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100" dirty="0">
                <a:latin typeface="Roboto" pitchFamily="2" charset="0"/>
                <a:ea typeface="Roboto" pitchFamily="2" charset="0"/>
              </a:rPr>
              <a:t> http_proxy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 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and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 </a:t>
            </a:r>
            <a:r>
              <a:rPr lang="en-US" sz="2100" dirty="0">
                <a:latin typeface="Roboto" pitchFamily="2" charset="0"/>
                <a:ea typeface="Roboto" pitchFamily="2" charset="0"/>
              </a:rPr>
              <a:t>https_proxy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 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environment 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variables, and then execute the following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command:</a:t>
            </a:r>
            <a:endParaRPr lang="pl-PL" sz="2600" dirty="0" smtClean="0">
              <a:latin typeface="Roboto" pitchFamily="2" charset="0"/>
              <a:ea typeface="Roboto" pitchFamily="2" charset="0"/>
            </a:endParaRPr>
          </a:p>
          <a:p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100" dirty="0" smtClean="0">
                <a:latin typeface="Roboto" pitchFamily="2" charset="0"/>
                <a:ea typeface="Roboto" pitchFamily="2" charset="0"/>
              </a:rPr>
              <a:t>export http_proxy=http://PROXY_USER:PROXY_PASSWORD_HERE@proxy.server.com:80/ </a:t>
            </a:r>
            <a:endParaRPr lang="pl-PL" sz="21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100" dirty="0" smtClean="0">
                <a:latin typeface="Roboto" pitchFamily="2" charset="0"/>
                <a:ea typeface="Roboto" pitchFamily="2" charset="0"/>
              </a:rPr>
              <a:t>export https_proxy=http://PROXY_USER:PROXY_PASSWORD_HERE@proxy.server.com:80/ </a:t>
            </a:r>
            <a:endParaRPr lang="pl-PL" sz="2100" dirty="0" smtClean="0">
              <a:latin typeface="Roboto" pitchFamily="2" charset="0"/>
              <a:ea typeface="Roboto" pitchFamily="2" charset="0"/>
            </a:endParaRPr>
          </a:p>
          <a:p>
            <a:pPr marL="109728" indent="0">
              <a:buNone/>
            </a:pPr>
            <a:r>
              <a:rPr lang="pl-PL" sz="2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100" dirty="0" smtClean="0">
                <a:latin typeface="Roboto" pitchFamily="2" charset="0"/>
                <a:ea typeface="Roboto" pitchFamily="2" charset="0"/>
              </a:rPr>
              <a:t>vagrant plugin install nugrant</a:t>
            </a:r>
          </a:p>
          <a:p>
            <a:pPr marL="109728" indent="0">
              <a:buNone/>
            </a:pPr>
            <a:endParaRPr lang="pl-PL" sz="2600" dirty="0" smtClean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If 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your password contains non-alphanumerical characters, you need to HTML-encode it before exporting variables. To encode your password and value, enter a string in place of </a:t>
            </a:r>
            <a:r>
              <a:rPr lang="en-US" sz="2100" dirty="0">
                <a:latin typeface="Roboto" pitchFamily="2" charset="0"/>
                <a:ea typeface="Roboto" pitchFamily="2" charset="0"/>
              </a:rPr>
              <a:t>PROXY_PASSWORD_HERE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/>
            </a:r>
            <a:br>
              <a:rPr lang="en-US" sz="2600" dirty="0">
                <a:latin typeface="Roboto" pitchFamily="2" charset="0"/>
                <a:ea typeface="Roboto" pitchFamily="2" charset="0"/>
              </a:rPr>
            </a:br>
            <a:r>
              <a:rPr lang="en-US" sz="2600" dirty="0">
                <a:latin typeface="Roboto" pitchFamily="2" charset="0"/>
                <a:ea typeface="Roboto" pitchFamily="2" charset="0"/>
              </a:rPr>
              <a:t>See the box-run project sources here: </a:t>
            </a:r>
            <a:r>
              <a:rPr lang="en-US" sz="2100" dirty="0">
                <a:latin typeface="Roboto" pitchFamily="2" charset="0"/>
                <a:ea typeface="Roboto" pitchFamily="2" charset="0"/>
              </a:rPr>
              <a:t>git.server.com/box-</a:t>
            </a:r>
            <a:r>
              <a:rPr lang="en-US" sz="2100" dirty="0" err="1">
                <a:latin typeface="Roboto" pitchFamily="2" charset="0"/>
                <a:ea typeface="Roboto" pitchFamily="2" charset="0"/>
              </a:rPr>
              <a:t>run.git</a:t>
            </a:r>
            <a:endParaRPr lang="en-US" sz="2100" dirty="0">
              <a:latin typeface="Roboto" pitchFamily="2" charset="0"/>
              <a:ea typeface="Roboto" pitchFamily="2" charset="0"/>
            </a:endParaRPr>
          </a:p>
          <a:p>
            <a:pPr>
              <a:lnSpc>
                <a:spcPct val="170000"/>
              </a:lnSpc>
            </a:pPr>
            <a:r>
              <a:rPr lang="en-US" sz="2600" dirty="0">
                <a:latin typeface="Roboto" pitchFamily="2" charset="0"/>
                <a:ea typeface="Roboto" pitchFamily="2" charset="0"/>
              </a:rPr>
              <a:t>After 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installing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Vagrant 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and Nugrant, </a:t>
            </a:r>
            <a:r>
              <a:rPr lang="pl-PL" sz="2600" dirty="0" smtClean="0">
                <a:latin typeface="Roboto" pitchFamily="2" charset="0"/>
                <a:ea typeface="Roboto" pitchFamily="2" charset="0"/>
              </a:rPr>
              <a:t>use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PowerShell </a:t>
            </a:r>
            <a:r>
              <a:rPr lang="en-US" sz="2600" dirty="0">
                <a:latin typeface="Roboto" pitchFamily="2" charset="0"/>
                <a:ea typeface="Roboto" pitchFamily="2" charset="0"/>
              </a:rPr>
              <a:t>or CMD,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or Cygwin</a:t>
            </a:r>
            <a:endParaRPr lang="en-US" sz="2600" dirty="0">
              <a:latin typeface="Roboto" pitchFamily="2" charset="0"/>
              <a:ea typeface="Roboto" pitchFamily="2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0388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236</TotalTime>
  <Words>323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How to Build and Run a Linux CentOS Virtual Machine with OpenShift for Vagrant</vt:lpstr>
      <vt:lpstr>What We’re Doing</vt:lpstr>
      <vt:lpstr>What We’re Using</vt:lpstr>
      <vt:lpstr>Setting Up with Packer </vt:lpstr>
      <vt:lpstr>Creating Vagrant Box Files with Cygwin</vt:lpstr>
      <vt:lpstr>Configuring the Proxy Environment Variables for OpenShift</vt:lpstr>
      <vt:lpstr>Configuring the Proxy Environment Variables for OpenShift (Cont.)</vt:lpstr>
      <vt:lpstr>Installing and Running the CentOS Virtual Machine on Windows</vt:lpstr>
      <vt:lpstr>Installing and Running the CentOS Virtual Machine on Windows (Cont.)</vt:lpstr>
      <vt:lpstr>Configuring Vagrant</vt:lpstr>
      <vt:lpstr>Configuring Vagrant (Cont.)</vt:lpstr>
      <vt:lpstr>Generating an SHH Key</vt:lpstr>
      <vt:lpstr>Running the Virtual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dkcgreddy@gmail.com</dc:creator>
  <cp:lastModifiedBy>dkcgreddy@gmail.com</cp:lastModifiedBy>
  <cp:revision>45</cp:revision>
  <dcterms:created xsi:type="dcterms:W3CDTF">2019-06-21T19:15:01Z</dcterms:created>
  <dcterms:modified xsi:type="dcterms:W3CDTF">2019-06-23T13:14:20Z</dcterms:modified>
</cp:coreProperties>
</file>