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56" r:id="rId8"/>
    <p:sldId id="263" r:id="rId9"/>
    <p:sldId id="276" r:id="rId10"/>
    <p:sldId id="268" r:id="rId11"/>
    <p:sldId id="267" r:id="rId12"/>
    <p:sldId id="264" r:id="rId13"/>
    <p:sldId id="265" r:id="rId14"/>
    <p:sldId id="277" r:id="rId15"/>
    <p:sldId id="266" r:id="rId16"/>
    <p:sldId id="270" r:id="rId17"/>
    <p:sldId id="269" r:id="rId18"/>
    <p:sldId id="273" r:id="rId19"/>
    <p:sldId id="271" r:id="rId20"/>
    <p:sldId id="274" r:id="rId21"/>
    <p:sldId id="272"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9966"/>
    <a:srgbClr val="262626"/>
    <a:srgbClr val="8C8C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112" d="100"/>
          <a:sy n="112" d="100"/>
        </p:scale>
        <p:origin x="2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1/16/2021</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485318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1/16/2021</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426954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1/16/2021</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311920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1/16/2021</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961544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1/16/2021</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189351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1/16/2021</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33334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1/16/2021</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04051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1/16/2021</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700834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1/16/2021</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78959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1/16/2021</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452110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1/16/2021</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05241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1/16/2021</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121507929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file:///F:\Aoriegn\Programming\Javascript\Aurotone\DataNodeDatabase.png"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24B96B7-F07C-4E9B-86F3-BC4691135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ndParaRPr>
          </a:p>
        </p:txBody>
      </p:sp>
      <p:pic>
        <p:nvPicPr>
          <p:cNvPr id="4" name="Picture 1">
            <a:extLst>
              <a:ext uri="{FF2B5EF4-FFF2-40B4-BE49-F238E27FC236}">
                <a16:creationId xmlns:a16="http://schemas.microsoft.com/office/drawing/2014/main" id="{EFB04673-5AB2-44E7-B0C5-0439C3FB1711}"/>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10" name="Oval 9">
            <a:extLst>
              <a:ext uri="{FF2B5EF4-FFF2-40B4-BE49-F238E27FC236}">
                <a16:creationId xmlns:a16="http://schemas.microsoft.com/office/drawing/2014/main" id="{7D4B3EC6-9534-465F-9255-AEDB71459C9A}"/>
              </a:ext>
            </a:extLst>
          </p:cNvPr>
          <p:cNvSpPr/>
          <p:nvPr/>
        </p:nvSpPr>
        <p:spPr>
          <a:xfrm>
            <a:off x="9797753" y="4804266"/>
            <a:ext cx="1786071" cy="1786071"/>
          </a:xfrm>
          <a:prstGeom prst="ellipse">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mic Sans MS" panose="030F0702030302020204" pitchFamily="66" charset="0"/>
              </a:rPr>
              <a:t>Solution</a:t>
            </a:r>
          </a:p>
        </p:txBody>
      </p:sp>
      <p:sp>
        <p:nvSpPr>
          <p:cNvPr id="13" name="Oval 12">
            <a:extLst>
              <a:ext uri="{FF2B5EF4-FFF2-40B4-BE49-F238E27FC236}">
                <a16:creationId xmlns:a16="http://schemas.microsoft.com/office/drawing/2014/main" id="{D91823C8-4CE6-47D6-9E3F-7A13A6D341F5}"/>
              </a:ext>
            </a:extLst>
          </p:cNvPr>
          <p:cNvSpPr/>
          <p:nvPr/>
        </p:nvSpPr>
        <p:spPr>
          <a:xfrm>
            <a:off x="6225602" y="4804266"/>
            <a:ext cx="1786071" cy="1786071"/>
          </a:xfrm>
          <a:prstGeom prst="ellipse">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mic Sans MS" panose="030F0702030302020204" pitchFamily="66" charset="0"/>
              </a:rPr>
              <a:t>Problem</a:t>
            </a:r>
          </a:p>
        </p:txBody>
      </p:sp>
      <p:sp>
        <p:nvSpPr>
          <p:cNvPr id="14" name="Oval 13">
            <a:extLst>
              <a:ext uri="{FF2B5EF4-FFF2-40B4-BE49-F238E27FC236}">
                <a16:creationId xmlns:a16="http://schemas.microsoft.com/office/drawing/2014/main" id="{CFE6CD02-0311-48C7-BA1B-CD5636A6522F}"/>
              </a:ext>
            </a:extLst>
          </p:cNvPr>
          <p:cNvSpPr/>
          <p:nvPr/>
        </p:nvSpPr>
        <p:spPr>
          <a:xfrm>
            <a:off x="8011682" y="1944167"/>
            <a:ext cx="1786071" cy="1786071"/>
          </a:xfrm>
          <a:prstGeom prst="ellipse">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mic Sans MS" panose="030F0702030302020204" pitchFamily="66" charset="0"/>
              </a:rPr>
              <a:t>Person</a:t>
            </a:r>
          </a:p>
        </p:txBody>
      </p:sp>
      <p:sp>
        <p:nvSpPr>
          <p:cNvPr id="12" name="Rectangle 11">
            <a:extLst>
              <a:ext uri="{FF2B5EF4-FFF2-40B4-BE49-F238E27FC236}">
                <a16:creationId xmlns:a16="http://schemas.microsoft.com/office/drawing/2014/main" id="{A1A3B271-9D62-4562-946D-0392BF4995F5}"/>
              </a:ext>
            </a:extLst>
          </p:cNvPr>
          <p:cNvSpPr/>
          <p:nvPr/>
        </p:nvSpPr>
        <p:spPr>
          <a:xfrm>
            <a:off x="333286" y="764849"/>
            <a:ext cx="4930923" cy="1452782"/>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latin typeface="Comic Sans MS" panose="030F0702030302020204" pitchFamily="66" charset="0"/>
              </a:rPr>
              <a:t>Person:</a:t>
            </a:r>
          </a:p>
          <a:p>
            <a:pPr algn="ctr"/>
            <a:r>
              <a:rPr lang="en-US" sz="1200" dirty="0">
                <a:latin typeface="Comic Sans MS" panose="030F0702030302020204" pitchFamily="66" charset="0"/>
              </a:rPr>
              <a:t>Developers</a:t>
            </a:r>
          </a:p>
          <a:p>
            <a:pPr algn="ctr"/>
            <a:endParaRPr lang="en-US" sz="1200" dirty="0">
              <a:latin typeface="Comic Sans MS" panose="030F0702030302020204" pitchFamily="66" charset="0"/>
            </a:endParaRPr>
          </a:p>
          <a:p>
            <a:pPr algn="ctr"/>
            <a:r>
              <a:rPr lang="en-US" sz="1200" dirty="0">
                <a:latin typeface="Comic Sans MS" panose="030F0702030302020204" pitchFamily="66" charset="0"/>
              </a:rPr>
              <a:t>Users</a:t>
            </a:r>
          </a:p>
        </p:txBody>
      </p:sp>
      <p:sp>
        <p:nvSpPr>
          <p:cNvPr id="17" name="Rectangle 16">
            <a:extLst>
              <a:ext uri="{FF2B5EF4-FFF2-40B4-BE49-F238E27FC236}">
                <a16:creationId xmlns:a16="http://schemas.microsoft.com/office/drawing/2014/main" id="{7B87B850-22F6-48E0-9DCF-7E9F2CA6A51A}"/>
              </a:ext>
            </a:extLst>
          </p:cNvPr>
          <p:cNvSpPr/>
          <p:nvPr/>
        </p:nvSpPr>
        <p:spPr>
          <a:xfrm>
            <a:off x="333285" y="2702609"/>
            <a:ext cx="4930923" cy="1452782"/>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latin typeface="Comic Sans MS" panose="030F0702030302020204" pitchFamily="66" charset="0"/>
              </a:rPr>
              <a:t>Problem:</a:t>
            </a:r>
          </a:p>
          <a:p>
            <a:pPr algn="ctr"/>
            <a:r>
              <a:rPr lang="en-US" sz="1200" dirty="0">
                <a:latin typeface="Comic Sans MS" panose="030F0702030302020204" pitchFamily="66" charset="0"/>
              </a:rPr>
              <a:t>Developers sometimes run out of ideas for apps that would solve people's problems</a:t>
            </a:r>
          </a:p>
          <a:p>
            <a:pPr algn="ctr"/>
            <a:endParaRPr lang="en-US" sz="1200" dirty="0">
              <a:latin typeface="Comic Sans MS" panose="030F0702030302020204" pitchFamily="66" charset="0"/>
            </a:endParaRPr>
          </a:p>
          <a:p>
            <a:pPr algn="ctr"/>
            <a:r>
              <a:rPr lang="en-US" sz="1200" dirty="0">
                <a:latin typeface="Comic Sans MS" panose="030F0702030302020204" pitchFamily="66" charset="0"/>
              </a:rPr>
              <a:t>Users don’t have a generic way as consumers to be able to request problems be solved in an open-source context</a:t>
            </a:r>
          </a:p>
        </p:txBody>
      </p:sp>
      <p:sp>
        <p:nvSpPr>
          <p:cNvPr id="18" name="Rectangle 17">
            <a:extLst>
              <a:ext uri="{FF2B5EF4-FFF2-40B4-BE49-F238E27FC236}">
                <a16:creationId xmlns:a16="http://schemas.microsoft.com/office/drawing/2014/main" id="{FF441C6D-2338-48BB-AB62-FAFE5F2565A9}"/>
              </a:ext>
            </a:extLst>
          </p:cNvPr>
          <p:cNvSpPr/>
          <p:nvPr/>
        </p:nvSpPr>
        <p:spPr>
          <a:xfrm>
            <a:off x="333284" y="4640369"/>
            <a:ext cx="4930923" cy="1452782"/>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latin typeface="Comic Sans MS" panose="030F0702030302020204" pitchFamily="66" charset="0"/>
              </a:rPr>
              <a:t>Solution:</a:t>
            </a:r>
          </a:p>
          <a:p>
            <a:pPr algn="ctr"/>
            <a:r>
              <a:rPr lang="en-US" sz="1200" dirty="0">
                <a:latin typeface="Comic Sans MS" panose="030F0702030302020204" pitchFamily="66" charset="0"/>
              </a:rPr>
              <a:t>To make a web-app for people to provide ideas to open-source developers</a:t>
            </a:r>
          </a:p>
        </p:txBody>
      </p:sp>
      <p:cxnSp>
        <p:nvCxnSpPr>
          <p:cNvPr id="19" name="Straight Arrow Connector 18">
            <a:extLst>
              <a:ext uri="{FF2B5EF4-FFF2-40B4-BE49-F238E27FC236}">
                <a16:creationId xmlns:a16="http://schemas.microsoft.com/office/drawing/2014/main" id="{72212D9B-D3B0-480D-B946-B7D83E41F1D6}"/>
              </a:ext>
            </a:extLst>
          </p:cNvPr>
          <p:cNvCxnSpPr>
            <a:stCxn id="14" idx="3"/>
            <a:endCxn id="13" idx="0"/>
          </p:cNvCxnSpPr>
          <p:nvPr/>
        </p:nvCxnSpPr>
        <p:spPr>
          <a:xfrm flipH="1">
            <a:off x="7118638" y="3468674"/>
            <a:ext cx="1154608" cy="133559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7FCA02C-C1A6-425A-974A-187295D2B8AD}"/>
              </a:ext>
            </a:extLst>
          </p:cNvPr>
          <p:cNvCxnSpPr>
            <a:cxnSpLocks/>
            <a:stCxn id="13" idx="6"/>
            <a:endCxn id="10" idx="2"/>
          </p:cNvCxnSpPr>
          <p:nvPr/>
        </p:nvCxnSpPr>
        <p:spPr>
          <a:xfrm>
            <a:off x="8011673" y="5697302"/>
            <a:ext cx="178608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D519089-8DD1-4E51-B060-33E4581CF700}"/>
              </a:ext>
            </a:extLst>
          </p:cNvPr>
          <p:cNvCxnSpPr>
            <a:cxnSpLocks/>
            <a:stCxn id="10" idx="0"/>
            <a:endCxn id="14" idx="5"/>
          </p:cNvCxnSpPr>
          <p:nvPr/>
        </p:nvCxnSpPr>
        <p:spPr>
          <a:xfrm flipH="1" flipV="1">
            <a:off x="9536189" y="3468674"/>
            <a:ext cx="1154600" cy="133559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23F640C1-43FF-4727-8BE0-89C7C2DABE9B}"/>
              </a:ext>
            </a:extLst>
          </p:cNvPr>
          <p:cNvSpPr/>
          <p:nvPr/>
        </p:nvSpPr>
        <p:spPr>
          <a:xfrm>
            <a:off x="6439251" y="403323"/>
            <a:ext cx="4930923" cy="933631"/>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000" dirty="0">
                <a:latin typeface="Comic Sans MS" panose="030F0702030302020204" pitchFamily="66" charset="0"/>
              </a:rPr>
              <a:t>Aurotone Molecule</a:t>
            </a:r>
          </a:p>
        </p:txBody>
      </p:sp>
    </p:spTree>
    <p:extLst>
      <p:ext uri="{BB962C8B-B14F-4D97-AF65-F5344CB8AC3E}">
        <p14:creationId xmlns:p14="http://schemas.microsoft.com/office/powerpoint/2010/main" val="3140520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24B96B7-F07C-4E9B-86F3-BC4691135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a:extLst>
              <a:ext uri="{FF2B5EF4-FFF2-40B4-BE49-F238E27FC236}">
                <a16:creationId xmlns:a16="http://schemas.microsoft.com/office/drawing/2014/main" id="{EFB04673-5AB2-44E7-B0C5-0439C3FB1711}"/>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6" name="Rectangle 5">
            <a:extLst>
              <a:ext uri="{FF2B5EF4-FFF2-40B4-BE49-F238E27FC236}">
                <a16:creationId xmlns:a16="http://schemas.microsoft.com/office/drawing/2014/main" id="{08ECD13C-27CB-4BFA-A586-25D831C2F3CC}"/>
              </a:ext>
            </a:extLst>
          </p:cNvPr>
          <p:cNvSpPr/>
          <p:nvPr/>
        </p:nvSpPr>
        <p:spPr>
          <a:xfrm>
            <a:off x="8877805" y="466742"/>
            <a:ext cx="2787203" cy="66985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Comic Sans MS" panose="030F0702030302020204" pitchFamily="66" charset="0"/>
              </a:rPr>
              <a:t>ProfilePage</a:t>
            </a:r>
            <a:endParaRPr lang="en-US" sz="2400" dirty="0">
              <a:latin typeface="Comic Sans MS" panose="030F0702030302020204" pitchFamily="66" charset="0"/>
            </a:endParaRPr>
          </a:p>
        </p:txBody>
      </p:sp>
      <p:sp>
        <p:nvSpPr>
          <p:cNvPr id="3" name="Rectangle 2">
            <a:extLst>
              <a:ext uri="{FF2B5EF4-FFF2-40B4-BE49-F238E27FC236}">
                <a16:creationId xmlns:a16="http://schemas.microsoft.com/office/drawing/2014/main" id="{D76BB434-31FC-4F62-B800-FF041DFAD4FD}"/>
              </a:ext>
            </a:extLst>
          </p:cNvPr>
          <p:cNvSpPr/>
          <p:nvPr/>
        </p:nvSpPr>
        <p:spPr>
          <a:xfrm>
            <a:off x="784917" y="210860"/>
            <a:ext cx="6436279" cy="6436279"/>
          </a:xfrm>
          <a:prstGeom prst="rect">
            <a:avLst/>
          </a:prstGeom>
          <a:solidFill>
            <a:srgbClr val="0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6929E87E-CD3A-42CC-9AD8-3897B8E147A0}"/>
              </a:ext>
            </a:extLst>
          </p:cNvPr>
          <p:cNvCxnSpPr/>
          <p:nvPr/>
        </p:nvCxnSpPr>
        <p:spPr>
          <a:xfrm>
            <a:off x="784917" y="666572"/>
            <a:ext cx="6436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3C33EF5-20AF-49B5-8F7C-E16404FA8CDF}"/>
              </a:ext>
            </a:extLst>
          </p:cNvPr>
          <p:cNvCxnSpPr/>
          <p:nvPr/>
        </p:nvCxnSpPr>
        <p:spPr>
          <a:xfrm>
            <a:off x="784917" y="6194277"/>
            <a:ext cx="6436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C186315-3272-4C23-84DC-D4608BCB9E2F}"/>
              </a:ext>
            </a:extLst>
          </p:cNvPr>
          <p:cNvSpPr txBox="1"/>
          <p:nvPr/>
        </p:nvSpPr>
        <p:spPr>
          <a:xfrm>
            <a:off x="784917" y="254050"/>
            <a:ext cx="647293" cy="369332"/>
          </a:xfrm>
          <a:prstGeom prst="rect">
            <a:avLst/>
          </a:prstGeom>
          <a:noFill/>
        </p:spPr>
        <p:txBody>
          <a:bodyPr wrap="none" rtlCol="0">
            <a:spAutoFit/>
          </a:bodyPr>
          <a:lstStyle/>
          <a:p>
            <a:r>
              <a:rPr lang="en-US" dirty="0">
                <a:solidFill>
                  <a:schemeClr val="bg1"/>
                </a:solidFill>
              </a:rPr>
              <a:t>Logo</a:t>
            </a:r>
          </a:p>
        </p:txBody>
      </p:sp>
      <p:sp>
        <p:nvSpPr>
          <p:cNvPr id="13" name="TextBox 12">
            <a:extLst>
              <a:ext uri="{FF2B5EF4-FFF2-40B4-BE49-F238E27FC236}">
                <a16:creationId xmlns:a16="http://schemas.microsoft.com/office/drawing/2014/main" id="{770D99CC-E94D-446C-B704-F100AC32D973}"/>
              </a:ext>
            </a:extLst>
          </p:cNvPr>
          <p:cNvSpPr txBox="1"/>
          <p:nvPr/>
        </p:nvSpPr>
        <p:spPr>
          <a:xfrm>
            <a:off x="3455145" y="244814"/>
            <a:ext cx="1095813" cy="369332"/>
          </a:xfrm>
          <a:prstGeom prst="rect">
            <a:avLst/>
          </a:prstGeom>
          <a:noFill/>
        </p:spPr>
        <p:txBody>
          <a:bodyPr wrap="none" rtlCol="0">
            <a:spAutoFit/>
          </a:bodyPr>
          <a:lstStyle/>
          <a:p>
            <a:r>
              <a:rPr lang="en-US" dirty="0">
                <a:solidFill>
                  <a:schemeClr val="bg1"/>
                </a:solidFill>
              </a:rPr>
              <a:t>Aurotone</a:t>
            </a:r>
          </a:p>
        </p:txBody>
      </p:sp>
      <p:sp>
        <p:nvSpPr>
          <p:cNvPr id="14" name="TextBox 13">
            <a:extLst>
              <a:ext uri="{FF2B5EF4-FFF2-40B4-BE49-F238E27FC236}">
                <a16:creationId xmlns:a16="http://schemas.microsoft.com/office/drawing/2014/main" id="{503B6677-BA53-46E6-BC7B-D4471EEC19BB}"/>
              </a:ext>
            </a:extLst>
          </p:cNvPr>
          <p:cNvSpPr txBox="1"/>
          <p:nvPr/>
        </p:nvSpPr>
        <p:spPr>
          <a:xfrm>
            <a:off x="6361792" y="254050"/>
            <a:ext cx="859402" cy="369332"/>
          </a:xfrm>
          <a:prstGeom prst="rect">
            <a:avLst/>
          </a:prstGeom>
          <a:noFill/>
        </p:spPr>
        <p:txBody>
          <a:bodyPr wrap="none" rtlCol="0">
            <a:spAutoFit/>
          </a:bodyPr>
          <a:lstStyle/>
          <a:p>
            <a:r>
              <a:rPr lang="en-US" dirty="0">
                <a:solidFill>
                  <a:schemeClr val="bg1"/>
                </a:solidFill>
              </a:rPr>
              <a:t>Navbar</a:t>
            </a:r>
          </a:p>
        </p:txBody>
      </p:sp>
      <p:sp>
        <p:nvSpPr>
          <p:cNvPr id="15" name="TextBox 14">
            <a:extLst>
              <a:ext uri="{FF2B5EF4-FFF2-40B4-BE49-F238E27FC236}">
                <a16:creationId xmlns:a16="http://schemas.microsoft.com/office/drawing/2014/main" id="{6F24A4CD-AA63-4F4E-A54B-7804D2C2D31D}"/>
              </a:ext>
            </a:extLst>
          </p:cNvPr>
          <p:cNvSpPr txBox="1"/>
          <p:nvPr/>
        </p:nvSpPr>
        <p:spPr>
          <a:xfrm>
            <a:off x="3455145" y="6205711"/>
            <a:ext cx="1095813" cy="369332"/>
          </a:xfrm>
          <a:prstGeom prst="rect">
            <a:avLst/>
          </a:prstGeom>
          <a:noFill/>
        </p:spPr>
        <p:txBody>
          <a:bodyPr wrap="square" rtlCol="0">
            <a:spAutoFit/>
          </a:bodyPr>
          <a:lstStyle/>
          <a:p>
            <a:pPr algn="ctr"/>
            <a:r>
              <a:rPr lang="en-US" dirty="0">
                <a:solidFill>
                  <a:schemeClr val="bg1"/>
                </a:solidFill>
              </a:rPr>
              <a:t>things</a:t>
            </a:r>
          </a:p>
        </p:txBody>
      </p:sp>
      <p:sp>
        <p:nvSpPr>
          <p:cNvPr id="27" name="Rectangle 26">
            <a:extLst>
              <a:ext uri="{FF2B5EF4-FFF2-40B4-BE49-F238E27FC236}">
                <a16:creationId xmlns:a16="http://schemas.microsoft.com/office/drawing/2014/main" id="{AEE44AEC-DA6B-4911-845E-D5487C960B4B}"/>
              </a:ext>
            </a:extLst>
          </p:cNvPr>
          <p:cNvSpPr/>
          <p:nvPr/>
        </p:nvSpPr>
        <p:spPr>
          <a:xfrm>
            <a:off x="1097589" y="1845451"/>
            <a:ext cx="2730927" cy="3545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Turn off email notifications:</a:t>
            </a:r>
          </a:p>
        </p:txBody>
      </p:sp>
      <p:sp>
        <p:nvSpPr>
          <p:cNvPr id="34" name="Rectangle 33">
            <a:extLst>
              <a:ext uri="{FF2B5EF4-FFF2-40B4-BE49-F238E27FC236}">
                <a16:creationId xmlns:a16="http://schemas.microsoft.com/office/drawing/2014/main" id="{C12781E4-2B43-4B47-AC28-6BC37F9BF88E}"/>
              </a:ext>
            </a:extLst>
          </p:cNvPr>
          <p:cNvSpPr/>
          <p:nvPr/>
        </p:nvSpPr>
        <p:spPr>
          <a:xfrm>
            <a:off x="3835729" y="1978931"/>
            <a:ext cx="167322" cy="16732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3ED0DCC-DB3E-405E-9719-8D3952AA89C1}"/>
              </a:ext>
            </a:extLst>
          </p:cNvPr>
          <p:cNvSpPr/>
          <p:nvPr/>
        </p:nvSpPr>
        <p:spPr>
          <a:xfrm>
            <a:off x="1108563" y="1330475"/>
            <a:ext cx="792455" cy="3545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Email:</a:t>
            </a:r>
          </a:p>
        </p:txBody>
      </p:sp>
      <p:sp>
        <p:nvSpPr>
          <p:cNvPr id="36" name="Rectangle 35">
            <a:extLst>
              <a:ext uri="{FF2B5EF4-FFF2-40B4-BE49-F238E27FC236}">
                <a16:creationId xmlns:a16="http://schemas.microsoft.com/office/drawing/2014/main" id="{F18D26BC-3C0E-4D54-903E-B685676526DF}"/>
              </a:ext>
            </a:extLst>
          </p:cNvPr>
          <p:cNvSpPr/>
          <p:nvPr/>
        </p:nvSpPr>
        <p:spPr>
          <a:xfrm>
            <a:off x="1870674" y="1330475"/>
            <a:ext cx="2132377" cy="3545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email@email.com</a:t>
            </a:r>
          </a:p>
        </p:txBody>
      </p:sp>
      <p:sp>
        <p:nvSpPr>
          <p:cNvPr id="37" name="Rectangle 36">
            <a:extLst>
              <a:ext uri="{FF2B5EF4-FFF2-40B4-BE49-F238E27FC236}">
                <a16:creationId xmlns:a16="http://schemas.microsoft.com/office/drawing/2014/main" id="{6717FAD1-B593-4C8C-8822-60473882200E}"/>
              </a:ext>
            </a:extLst>
          </p:cNvPr>
          <p:cNvSpPr/>
          <p:nvPr/>
        </p:nvSpPr>
        <p:spPr>
          <a:xfrm>
            <a:off x="923899" y="812758"/>
            <a:ext cx="369327" cy="36932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Curved Left 37">
            <a:extLst>
              <a:ext uri="{FF2B5EF4-FFF2-40B4-BE49-F238E27FC236}">
                <a16:creationId xmlns:a16="http://schemas.microsoft.com/office/drawing/2014/main" id="{4DBA17A8-ADFC-4DD4-9F80-17AE7F55789A}"/>
              </a:ext>
            </a:extLst>
          </p:cNvPr>
          <p:cNvSpPr/>
          <p:nvPr/>
        </p:nvSpPr>
        <p:spPr>
          <a:xfrm flipV="1">
            <a:off x="1018831" y="839078"/>
            <a:ext cx="179462" cy="298356"/>
          </a:xfrm>
          <a:prstGeom prst="curvedLef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88582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24B96B7-F07C-4E9B-86F3-BC4691135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a:extLst>
              <a:ext uri="{FF2B5EF4-FFF2-40B4-BE49-F238E27FC236}">
                <a16:creationId xmlns:a16="http://schemas.microsoft.com/office/drawing/2014/main" id="{EFB04673-5AB2-44E7-B0C5-0439C3FB1711}"/>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6" name="Rectangle 5">
            <a:extLst>
              <a:ext uri="{FF2B5EF4-FFF2-40B4-BE49-F238E27FC236}">
                <a16:creationId xmlns:a16="http://schemas.microsoft.com/office/drawing/2014/main" id="{08ECD13C-27CB-4BFA-A586-25D831C2F3CC}"/>
              </a:ext>
            </a:extLst>
          </p:cNvPr>
          <p:cNvSpPr/>
          <p:nvPr/>
        </p:nvSpPr>
        <p:spPr>
          <a:xfrm>
            <a:off x="8578553" y="466742"/>
            <a:ext cx="3086456" cy="66985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Comic Sans MS" panose="030F0702030302020204" pitchFamily="66" charset="0"/>
              </a:rPr>
              <a:t>SubmitProblemPage</a:t>
            </a:r>
            <a:endParaRPr lang="en-US" sz="2400" dirty="0">
              <a:latin typeface="Comic Sans MS" panose="030F0702030302020204" pitchFamily="66" charset="0"/>
            </a:endParaRPr>
          </a:p>
        </p:txBody>
      </p:sp>
      <p:sp>
        <p:nvSpPr>
          <p:cNvPr id="3" name="Rectangle 2">
            <a:extLst>
              <a:ext uri="{FF2B5EF4-FFF2-40B4-BE49-F238E27FC236}">
                <a16:creationId xmlns:a16="http://schemas.microsoft.com/office/drawing/2014/main" id="{D76BB434-31FC-4F62-B800-FF041DFAD4FD}"/>
              </a:ext>
            </a:extLst>
          </p:cNvPr>
          <p:cNvSpPr/>
          <p:nvPr/>
        </p:nvSpPr>
        <p:spPr>
          <a:xfrm>
            <a:off x="784917" y="210860"/>
            <a:ext cx="6436279" cy="6436279"/>
          </a:xfrm>
          <a:prstGeom prst="rect">
            <a:avLst/>
          </a:prstGeom>
          <a:solidFill>
            <a:srgbClr val="0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6929E87E-CD3A-42CC-9AD8-3897B8E147A0}"/>
              </a:ext>
            </a:extLst>
          </p:cNvPr>
          <p:cNvCxnSpPr/>
          <p:nvPr/>
        </p:nvCxnSpPr>
        <p:spPr>
          <a:xfrm>
            <a:off x="784917" y="666572"/>
            <a:ext cx="6436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3C33EF5-20AF-49B5-8F7C-E16404FA8CDF}"/>
              </a:ext>
            </a:extLst>
          </p:cNvPr>
          <p:cNvCxnSpPr/>
          <p:nvPr/>
        </p:nvCxnSpPr>
        <p:spPr>
          <a:xfrm>
            <a:off x="784917" y="6194277"/>
            <a:ext cx="6436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C186315-3272-4C23-84DC-D4608BCB9E2F}"/>
              </a:ext>
            </a:extLst>
          </p:cNvPr>
          <p:cNvSpPr txBox="1"/>
          <p:nvPr/>
        </p:nvSpPr>
        <p:spPr>
          <a:xfrm>
            <a:off x="784917" y="254050"/>
            <a:ext cx="647293" cy="369332"/>
          </a:xfrm>
          <a:prstGeom prst="rect">
            <a:avLst/>
          </a:prstGeom>
          <a:noFill/>
        </p:spPr>
        <p:txBody>
          <a:bodyPr wrap="none" rtlCol="0">
            <a:spAutoFit/>
          </a:bodyPr>
          <a:lstStyle/>
          <a:p>
            <a:r>
              <a:rPr lang="en-US" dirty="0">
                <a:solidFill>
                  <a:schemeClr val="bg1"/>
                </a:solidFill>
              </a:rPr>
              <a:t>Logo</a:t>
            </a:r>
          </a:p>
        </p:txBody>
      </p:sp>
      <p:sp>
        <p:nvSpPr>
          <p:cNvPr id="13" name="TextBox 12">
            <a:extLst>
              <a:ext uri="{FF2B5EF4-FFF2-40B4-BE49-F238E27FC236}">
                <a16:creationId xmlns:a16="http://schemas.microsoft.com/office/drawing/2014/main" id="{770D99CC-E94D-446C-B704-F100AC32D973}"/>
              </a:ext>
            </a:extLst>
          </p:cNvPr>
          <p:cNvSpPr txBox="1"/>
          <p:nvPr/>
        </p:nvSpPr>
        <p:spPr>
          <a:xfrm>
            <a:off x="3455145" y="244814"/>
            <a:ext cx="1095813" cy="369332"/>
          </a:xfrm>
          <a:prstGeom prst="rect">
            <a:avLst/>
          </a:prstGeom>
          <a:noFill/>
        </p:spPr>
        <p:txBody>
          <a:bodyPr wrap="none" rtlCol="0">
            <a:spAutoFit/>
          </a:bodyPr>
          <a:lstStyle/>
          <a:p>
            <a:r>
              <a:rPr lang="en-US" dirty="0">
                <a:solidFill>
                  <a:schemeClr val="bg1"/>
                </a:solidFill>
              </a:rPr>
              <a:t>Aurotone</a:t>
            </a:r>
          </a:p>
        </p:txBody>
      </p:sp>
      <p:sp>
        <p:nvSpPr>
          <p:cNvPr id="14" name="TextBox 13">
            <a:extLst>
              <a:ext uri="{FF2B5EF4-FFF2-40B4-BE49-F238E27FC236}">
                <a16:creationId xmlns:a16="http://schemas.microsoft.com/office/drawing/2014/main" id="{503B6677-BA53-46E6-BC7B-D4471EEC19BB}"/>
              </a:ext>
            </a:extLst>
          </p:cNvPr>
          <p:cNvSpPr txBox="1"/>
          <p:nvPr/>
        </p:nvSpPr>
        <p:spPr>
          <a:xfrm>
            <a:off x="6361792" y="254050"/>
            <a:ext cx="859402" cy="369332"/>
          </a:xfrm>
          <a:prstGeom prst="rect">
            <a:avLst/>
          </a:prstGeom>
          <a:noFill/>
        </p:spPr>
        <p:txBody>
          <a:bodyPr wrap="none" rtlCol="0">
            <a:spAutoFit/>
          </a:bodyPr>
          <a:lstStyle/>
          <a:p>
            <a:r>
              <a:rPr lang="en-US" dirty="0">
                <a:solidFill>
                  <a:schemeClr val="bg1"/>
                </a:solidFill>
              </a:rPr>
              <a:t>Navbar</a:t>
            </a:r>
          </a:p>
        </p:txBody>
      </p:sp>
      <p:sp>
        <p:nvSpPr>
          <p:cNvPr id="15" name="TextBox 14">
            <a:extLst>
              <a:ext uri="{FF2B5EF4-FFF2-40B4-BE49-F238E27FC236}">
                <a16:creationId xmlns:a16="http://schemas.microsoft.com/office/drawing/2014/main" id="{6F24A4CD-AA63-4F4E-A54B-7804D2C2D31D}"/>
              </a:ext>
            </a:extLst>
          </p:cNvPr>
          <p:cNvSpPr txBox="1"/>
          <p:nvPr/>
        </p:nvSpPr>
        <p:spPr>
          <a:xfrm>
            <a:off x="3455145" y="6205711"/>
            <a:ext cx="1095813" cy="369332"/>
          </a:xfrm>
          <a:prstGeom prst="rect">
            <a:avLst/>
          </a:prstGeom>
          <a:noFill/>
        </p:spPr>
        <p:txBody>
          <a:bodyPr wrap="square" rtlCol="0">
            <a:spAutoFit/>
          </a:bodyPr>
          <a:lstStyle/>
          <a:p>
            <a:pPr algn="ctr"/>
            <a:r>
              <a:rPr lang="en-US" dirty="0">
                <a:solidFill>
                  <a:schemeClr val="bg1"/>
                </a:solidFill>
              </a:rPr>
              <a:t>things</a:t>
            </a:r>
          </a:p>
        </p:txBody>
      </p:sp>
      <p:sp>
        <p:nvSpPr>
          <p:cNvPr id="16" name="Rectangle 15">
            <a:extLst>
              <a:ext uri="{FF2B5EF4-FFF2-40B4-BE49-F238E27FC236}">
                <a16:creationId xmlns:a16="http://schemas.microsoft.com/office/drawing/2014/main" id="{44C543A8-F8F4-4D46-8E28-0214AE723770}"/>
              </a:ext>
            </a:extLst>
          </p:cNvPr>
          <p:cNvSpPr/>
          <p:nvPr/>
        </p:nvSpPr>
        <p:spPr>
          <a:xfrm>
            <a:off x="2945197" y="824996"/>
            <a:ext cx="2115706" cy="3693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a:t>
            </a:r>
          </a:p>
        </p:txBody>
      </p:sp>
      <p:sp>
        <p:nvSpPr>
          <p:cNvPr id="22" name="Rectangle 21">
            <a:extLst>
              <a:ext uri="{FF2B5EF4-FFF2-40B4-BE49-F238E27FC236}">
                <a16:creationId xmlns:a16="http://schemas.microsoft.com/office/drawing/2014/main" id="{3699EFFE-E4D5-4101-B3E2-BE5C77FB349F}"/>
              </a:ext>
            </a:extLst>
          </p:cNvPr>
          <p:cNvSpPr/>
          <p:nvPr/>
        </p:nvSpPr>
        <p:spPr>
          <a:xfrm>
            <a:off x="2088792" y="1373539"/>
            <a:ext cx="3828515" cy="412301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27" name="Rectangle 26">
            <a:extLst>
              <a:ext uri="{FF2B5EF4-FFF2-40B4-BE49-F238E27FC236}">
                <a16:creationId xmlns:a16="http://schemas.microsoft.com/office/drawing/2014/main" id="{1F3688B3-CDDC-4DA0-92AD-73A5FB26133C}"/>
              </a:ext>
            </a:extLst>
          </p:cNvPr>
          <p:cNvSpPr/>
          <p:nvPr/>
        </p:nvSpPr>
        <p:spPr>
          <a:xfrm>
            <a:off x="3105027" y="5675765"/>
            <a:ext cx="898022" cy="35453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Submit</a:t>
            </a:r>
          </a:p>
        </p:txBody>
      </p:sp>
      <p:sp>
        <p:nvSpPr>
          <p:cNvPr id="35" name="Rectangle 34">
            <a:extLst>
              <a:ext uri="{FF2B5EF4-FFF2-40B4-BE49-F238E27FC236}">
                <a16:creationId xmlns:a16="http://schemas.microsoft.com/office/drawing/2014/main" id="{A64BFCEA-8D47-45E8-9DA7-FC08EEA376CB}"/>
              </a:ext>
            </a:extLst>
          </p:cNvPr>
          <p:cNvSpPr/>
          <p:nvPr/>
        </p:nvSpPr>
        <p:spPr>
          <a:xfrm>
            <a:off x="4101947" y="5675765"/>
            <a:ext cx="898022" cy="35453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Cancel</a:t>
            </a:r>
          </a:p>
        </p:txBody>
      </p:sp>
    </p:spTree>
    <p:extLst>
      <p:ext uri="{BB962C8B-B14F-4D97-AF65-F5344CB8AC3E}">
        <p14:creationId xmlns:p14="http://schemas.microsoft.com/office/powerpoint/2010/main" val="1305012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24B96B7-F07C-4E9B-86F3-BC4691135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a:extLst>
              <a:ext uri="{FF2B5EF4-FFF2-40B4-BE49-F238E27FC236}">
                <a16:creationId xmlns:a16="http://schemas.microsoft.com/office/drawing/2014/main" id="{EFB04673-5AB2-44E7-B0C5-0439C3FB1711}"/>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6" name="Rectangle 5">
            <a:extLst>
              <a:ext uri="{FF2B5EF4-FFF2-40B4-BE49-F238E27FC236}">
                <a16:creationId xmlns:a16="http://schemas.microsoft.com/office/drawing/2014/main" id="{08ECD13C-27CB-4BFA-A586-25D831C2F3CC}"/>
              </a:ext>
            </a:extLst>
          </p:cNvPr>
          <p:cNvSpPr/>
          <p:nvPr/>
        </p:nvSpPr>
        <p:spPr>
          <a:xfrm>
            <a:off x="8426153" y="466742"/>
            <a:ext cx="3238855" cy="66985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Comic Sans MS" panose="030F0702030302020204" pitchFamily="66" charset="0"/>
              </a:rPr>
              <a:t>ProblemMatchPage</a:t>
            </a:r>
            <a:endParaRPr lang="en-US" sz="2400" dirty="0">
              <a:latin typeface="Comic Sans MS" panose="030F0702030302020204" pitchFamily="66" charset="0"/>
            </a:endParaRPr>
          </a:p>
        </p:txBody>
      </p:sp>
      <p:sp>
        <p:nvSpPr>
          <p:cNvPr id="3" name="Rectangle 2">
            <a:extLst>
              <a:ext uri="{FF2B5EF4-FFF2-40B4-BE49-F238E27FC236}">
                <a16:creationId xmlns:a16="http://schemas.microsoft.com/office/drawing/2014/main" id="{D76BB434-31FC-4F62-B800-FF041DFAD4FD}"/>
              </a:ext>
            </a:extLst>
          </p:cNvPr>
          <p:cNvSpPr/>
          <p:nvPr/>
        </p:nvSpPr>
        <p:spPr>
          <a:xfrm>
            <a:off x="784917" y="210860"/>
            <a:ext cx="6436279" cy="6436279"/>
          </a:xfrm>
          <a:prstGeom prst="rect">
            <a:avLst/>
          </a:prstGeom>
          <a:solidFill>
            <a:srgbClr val="0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6929E87E-CD3A-42CC-9AD8-3897B8E147A0}"/>
              </a:ext>
            </a:extLst>
          </p:cNvPr>
          <p:cNvCxnSpPr/>
          <p:nvPr/>
        </p:nvCxnSpPr>
        <p:spPr>
          <a:xfrm>
            <a:off x="784917" y="666572"/>
            <a:ext cx="6436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3C33EF5-20AF-49B5-8F7C-E16404FA8CDF}"/>
              </a:ext>
            </a:extLst>
          </p:cNvPr>
          <p:cNvCxnSpPr/>
          <p:nvPr/>
        </p:nvCxnSpPr>
        <p:spPr>
          <a:xfrm>
            <a:off x="784917" y="6194277"/>
            <a:ext cx="6436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C186315-3272-4C23-84DC-D4608BCB9E2F}"/>
              </a:ext>
            </a:extLst>
          </p:cNvPr>
          <p:cNvSpPr txBox="1"/>
          <p:nvPr/>
        </p:nvSpPr>
        <p:spPr>
          <a:xfrm>
            <a:off x="784917" y="254050"/>
            <a:ext cx="647293" cy="369332"/>
          </a:xfrm>
          <a:prstGeom prst="rect">
            <a:avLst/>
          </a:prstGeom>
          <a:noFill/>
        </p:spPr>
        <p:txBody>
          <a:bodyPr wrap="none" rtlCol="0">
            <a:spAutoFit/>
          </a:bodyPr>
          <a:lstStyle/>
          <a:p>
            <a:r>
              <a:rPr lang="en-US" dirty="0">
                <a:solidFill>
                  <a:schemeClr val="bg1"/>
                </a:solidFill>
              </a:rPr>
              <a:t>Logo</a:t>
            </a:r>
          </a:p>
        </p:txBody>
      </p:sp>
      <p:sp>
        <p:nvSpPr>
          <p:cNvPr id="13" name="TextBox 12">
            <a:extLst>
              <a:ext uri="{FF2B5EF4-FFF2-40B4-BE49-F238E27FC236}">
                <a16:creationId xmlns:a16="http://schemas.microsoft.com/office/drawing/2014/main" id="{770D99CC-E94D-446C-B704-F100AC32D973}"/>
              </a:ext>
            </a:extLst>
          </p:cNvPr>
          <p:cNvSpPr txBox="1"/>
          <p:nvPr/>
        </p:nvSpPr>
        <p:spPr>
          <a:xfrm>
            <a:off x="3455145" y="244814"/>
            <a:ext cx="1095813" cy="369332"/>
          </a:xfrm>
          <a:prstGeom prst="rect">
            <a:avLst/>
          </a:prstGeom>
          <a:noFill/>
        </p:spPr>
        <p:txBody>
          <a:bodyPr wrap="none" rtlCol="0">
            <a:spAutoFit/>
          </a:bodyPr>
          <a:lstStyle/>
          <a:p>
            <a:r>
              <a:rPr lang="en-US" dirty="0">
                <a:solidFill>
                  <a:schemeClr val="bg1"/>
                </a:solidFill>
              </a:rPr>
              <a:t>Aurotone</a:t>
            </a:r>
          </a:p>
        </p:txBody>
      </p:sp>
      <p:sp>
        <p:nvSpPr>
          <p:cNvPr id="14" name="TextBox 13">
            <a:extLst>
              <a:ext uri="{FF2B5EF4-FFF2-40B4-BE49-F238E27FC236}">
                <a16:creationId xmlns:a16="http://schemas.microsoft.com/office/drawing/2014/main" id="{503B6677-BA53-46E6-BC7B-D4471EEC19BB}"/>
              </a:ext>
            </a:extLst>
          </p:cNvPr>
          <p:cNvSpPr txBox="1"/>
          <p:nvPr/>
        </p:nvSpPr>
        <p:spPr>
          <a:xfrm>
            <a:off x="6361792" y="254050"/>
            <a:ext cx="859402" cy="369332"/>
          </a:xfrm>
          <a:prstGeom prst="rect">
            <a:avLst/>
          </a:prstGeom>
          <a:noFill/>
        </p:spPr>
        <p:txBody>
          <a:bodyPr wrap="none" rtlCol="0">
            <a:spAutoFit/>
          </a:bodyPr>
          <a:lstStyle/>
          <a:p>
            <a:r>
              <a:rPr lang="en-US" dirty="0">
                <a:solidFill>
                  <a:schemeClr val="bg1"/>
                </a:solidFill>
              </a:rPr>
              <a:t>Navbar</a:t>
            </a:r>
          </a:p>
        </p:txBody>
      </p:sp>
      <p:sp>
        <p:nvSpPr>
          <p:cNvPr id="15" name="TextBox 14">
            <a:extLst>
              <a:ext uri="{FF2B5EF4-FFF2-40B4-BE49-F238E27FC236}">
                <a16:creationId xmlns:a16="http://schemas.microsoft.com/office/drawing/2014/main" id="{6F24A4CD-AA63-4F4E-A54B-7804D2C2D31D}"/>
              </a:ext>
            </a:extLst>
          </p:cNvPr>
          <p:cNvSpPr txBox="1"/>
          <p:nvPr/>
        </p:nvSpPr>
        <p:spPr>
          <a:xfrm>
            <a:off x="3455145" y="6205711"/>
            <a:ext cx="1095813" cy="369332"/>
          </a:xfrm>
          <a:prstGeom prst="rect">
            <a:avLst/>
          </a:prstGeom>
          <a:noFill/>
        </p:spPr>
        <p:txBody>
          <a:bodyPr wrap="square" rtlCol="0">
            <a:spAutoFit/>
          </a:bodyPr>
          <a:lstStyle/>
          <a:p>
            <a:pPr algn="ctr"/>
            <a:r>
              <a:rPr lang="en-US" dirty="0">
                <a:solidFill>
                  <a:schemeClr val="bg1"/>
                </a:solidFill>
              </a:rPr>
              <a:t>things</a:t>
            </a:r>
          </a:p>
        </p:txBody>
      </p:sp>
      <p:sp>
        <p:nvSpPr>
          <p:cNvPr id="16" name="Rectangle 15">
            <a:extLst>
              <a:ext uri="{FF2B5EF4-FFF2-40B4-BE49-F238E27FC236}">
                <a16:creationId xmlns:a16="http://schemas.microsoft.com/office/drawing/2014/main" id="{44C543A8-F8F4-4D46-8E28-0214AE723770}"/>
              </a:ext>
            </a:extLst>
          </p:cNvPr>
          <p:cNvSpPr/>
          <p:nvPr/>
        </p:nvSpPr>
        <p:spPr>
          <a:xfrm>
            <a:off x="1675095" y="1754137"/>
            <a:ext cx="2309166"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a:t>
            </a:r>
          </a:p>
        </p:txBody>
      </p:sp>
      <p:sp>
        <p:nvSpPr>
          <p:cNvPr id="19" name="Rectangle 18">
            <a:extLst>
              <a:ext uri="{FF2B5EF4-FFF2-40B4-BE49-F238E27FC236}">
                <a16:creationId xmlns:a16="http://schemas.microsoft.com/office/drawing/2014/main" id="{F1315C00-AF2D-4735-9110-DD0FD72511C8}"/>
              </a:ext>
            </a:extLst>
          </p:cNvPr>
          <p:cNvSpPr/>
          <p:nvPr/>
        </p:nvSpPr>
        <p:spPr>
          <a:xfrm>
            <a:off x="3984260" y="2331050"/>
            <a:ext cx="2309165" cy="165256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11120E-95CA-497C-BF48-7AA02911BF64}"/>
              </a:ext>
            </a:extLst>
          </p:cNvPr>
          <p:cNvSpPr/>
          <p:nvPr/>
        </p:nvSpPr>
        <p:spPr>
          <a:xfrm>
            <a:off x="3984261" y="1750857"/>
            <a:ext cx="2309164"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a:t>
            </a:r>
          </a:p>
        </p:txBody>
      </p:sp>
      <p:sp>
        <p:nvSpPr>
          <p:cNvPr id="24" name="Rectangle 23">
            <a:extLst>
              <a:ext uri="{FF2B5EF4-FFF2-40B4-BE49-F238E27FC236}">
                <a16:creationId xmlns:a16="http://schemas.microsoft.com/office/drawing/2014/main" id="{3642FDC1-1E31-4898-9A7A-7B99F47E127D}"/>
              </a:ext>
            </a:extLst>
          </p:cNvPr>
          <p:cNvSpPr/>
          <p:nvPr/>
        </p:nvSpPr>
        <p:spPr>
          <a:xfrm>
            <a:off x="1675095" y="2331050"/>
            <a:ext cx="2309165" cy="165256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18" name="Rectangle 17">
            <a:extLst>
              <a:ext uri="{FF2B5EF4-FFF2-40B4-BE49-F238E27FC236}">
                <a16:creationId xmlns:a16="http://schemas.microsoft.com/office/drawing/2014/main" id="{AE3C77DB-A855-4FD3-BE69-94E5C0B64DEB}"/>
              </a:ext>
            </a:extLst>
          </p:cNvPr>
          <p:cNvSpPr/>
          <p:nvPr/>
        </p:nvSpPr>
        <p:spPr>
          <a:xfrm>
            <a:off x="2555193" y="1099754"/>
            <a:ext cx="1540768" cy="3693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Keywords:</a:t>
            </a:r>
          </a:p>
        </p:txBody>
      </p:sp>
      <p:sp>
        <p:nvSpPr>
          <p:cNvPr id="23" name="Rectangle 22">
            <a:extLst>
              <a:ext uri="{FF2B5EF4-FFF2-40B4-BE49-F238E27FC236}">
                <a16:creationId xmlns:a16="http://schemas.microsoft.com/office/drawing/2014/main" id="{5F410F0E-2610-4A0F-A68C-588B588FA91E}"/>
              </a:ext>
            </a:extLst>
          </p:cNvPr>
          <p:cNvSpPr/>
          <p:nvPr/>
        </p:nvSpPr>
        <p:spPr>
          <a:xfrm>
            <a:off x="3912550" y="1111187"/>
            <a:ext cx="1540768"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a:extLst>
              <a:ext uri="{FF2B5EF4-FFF2-40B4-BE49-F238E27FC236}">
                <a16:creationId xmlns:a16="http://schemas.microsoft.com/office/drawing/2014/main" id="{959F7EF5-3DE9-4A0E-8F70-2F855A9E3F14}"/>
              </a:ext>
            </a:extLst>
          </p:cNvPr>
          <p:cNvSpPr/>
          <p:nvPr/>
        </p:nvSpPr>
        <p:spPr>
          <a:xfrm>
            <a:off x="4477101" y="4164387"/>
            <a:ext cx="1328549" cy="132854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tx1"/>
              </a:solidFill>
            </a:endParaRPr>
          </a:p>
        </p:txBody>
      </p:sp>
      <p:sp>
        <p:nvSpPr>
          <p:cNvPr id="25" name="Oval 24">
            <a:extLst>
              <a:ext uri="{FF2B5EF4-FFF2-40B4-BE49-F238E27FC236}">
                <a16:creationId xmlns:a16="http://schemas.microsoft.com/office/drawing/2014/main" id="{82A46559-26AE-4AAD-A161-55FEEF1A8F00}"/>
              </a:ext>
            </a:extLst>
          </p:cNvPr>
          <p:cNvSpPr/>
          <p:nvPr/>
        </p:nvSpPr>
        <p:spPr>
          <a:xfrm>
            <a:off x="2291198" y="4167485"/>
            <a:ext cx="1328549" cy="132854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tx1"/>
              </a:solidFill>
            </a:endParaRPr>
          </a:p>
        </p:txBody>
      </p:sp>
      <p:sp>
        <p:nvSpPr>
          <p:cNvPr id="5" name="Arrow: Right 4">
            <a:extLst>
              <a:ext uri="{FF2B5EF4-FFF2-40B4-BE49-F238E27FC236}">
                <a16:creationId xmlns:a16="http://schemas.microsoft.com/office/drawing/2014/main" id="{86CD6FAD-0252-454D-80A1-9EEA6F767EB0}"/>
              </a:ext>
            </a:extLst>
          </p:cNvPr>
          <p:cNvSpPr/>
          <p:nvPr/>
        </p:nvSpPr>
        <p:spPr>
          <a:xfrm>
            <a:off x="4725655" y="4449052"/>
            <a:ext cx="837488" cy="759218"/>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8A9413CC-943B-427C-B316-AC01B4F5A6F8}"/>
              </a:ext>
            </a:extLst>
          </p:cNvPr>
          <p:cNvSpPr/>
          <p:nvPr/>
        </p:nvSpPr>
        <p:spPr>
          <a:xfrm flipH="1">
            <a:off x="2536728" y="4449052"/>
            <a:ext cx="837488" cy="759218"/>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EA9A7B1-E063-4240-B869-A4F64A880D8C}"/>
              </a:ext>
            </a:extLst>
          </p:cNvPr>
          <p:cNvSpPr/>
          <p:nvPr/>
        </p:nvSpPr>
        <p:spPr>
          <a:xfrm>
            <a:off x="4535651" y="5617625"/>
            <a:ext cx="1206381"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Match</a:t>
            </a:r>
          </a:p>
        </p:txBody>
      </p:sp>
      <p:sp>
        <p:nvSpPr>
          <p:cNvPr id="28" name="Rectangle 27">
            <a:extLst>
              <a:ext uri="{FF2B5EF4-FFF2-40B4-BE49-F238E27FC236}">
                <a16:creationId xmlns:a16="http://schemas.microsoft.com/office/drawing/2014/main" id="{C07615B1-B5CB-4CC6-9A19-34968BDAC401}"/>
              </a:ext>
            </a:extLst>
          </p:cNvPr>
          <p:cNvSpPr/>
          <p:nvPr/>
        </p:nvSpPr>
        <p:spPr>
          <a:xfrm>
            <a:off x="2291198" y="5614084"/>
            <a:ext cx="1206381"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a:t>
            </a:r>
          </a:p>
        </p:txBody>
      </p:sp>
    </p:spTree>
    <p:extLst>
      <p:ext uri="{BB962C8B-B14F-4D97-AF65-F5344CB8AC3E}">
        <p14:creationId xmlns:p14="http://schemas.microsoft.com/office/powerpoint/2010/main" val="1018257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24B96B7-F07C-4E9B-86F3-BC4691135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a:extLst>
              <a:ext uri="{FF2B5EF4-FFF2-40B4-BE49-F238E27FC236}">
                <a16:creationId xmlns:a16="http://schemas.microsoft.com/office/drawing/2014/main" id="{EFB04673-5AB2-44E7-B0C5-0439C3FB1711}"/>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6" name="Rectangle 5">
            <a:extLst>
              <a:ext uri="{FF2B5EF4-FFF2-40B4-BE49-F238E27FC236}">
                <a16:creationId xmlns:a16="http://schemas.microsoft.com/office/drawing/2014/main" id="{08ECD13C-27CB-4BFA-A586-25D831C2F3CC}"/>
              </a:ext>
            </a:extLst>
          </p:cNvPr>
          <p:cNvSpPr/>
          <p:nvPr/>
        </p:nvSpPr>
        <p:spPr>
          <a:xfrm>
            <a:off x="8501295" y="466742"/>
            <a:ext cx="3163714" cy="66985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Comic Sans MS" panose="030F0702030302020204" pitchFamily="66" charset="0"/>
              </a:rPr>
              <a:t>ProblemPage</a:t>
            </a:r>
            <a:r>
              <a:rPr lang="en-US" sz="2400" dirty="0">
                <a:latin typeface="Comic Sans MS" panose="030F0702030302020204" pitchFamily="66" charset="0"/>
              </a:rPr>
              <a:t>(User)</a:t>
            </a:r>
          </a:p>
        </p:txBody>
      </p:sp>
      <p:sp>
        <p:nvSpPr>
          <p:cNvPr id="3" name="Rectangle 2">
            <a:extLst>
              <a:ext uri="{FF2B5EF4-FFF2-40B4-BE49-F238E27FC236}">
                <a16:creationId xmlns:a16="http://schemas.microsoft.com/office/drawing/2014/main" id="{D76BB434-31FC-4F62-B800-FF041DFAD4FD}"/>
              </a:ext>
            </a:extLst>
          </p:cNvPr>
          <p:cNvSpPr/>
          <p:nvPr/>
        </p:nvSpPr>
        <p:spPr>
          <a:xfrm>
            <a:off x="784917" y="210860"/>
            <a:ext cx="6436279" cy="6436279"/>
          </a:xfrm>
          <a:prstGeom prst="rect">
            <a:avLst/>
          </a:prstGeom>
          <a:solidFill>
            <a:srgbClr val="0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6929E87E-CD3A-42CC-9AD8-3897B8E147A0}"/>
              </a:ext>
            </a:extLst>
          </p:cNvPr>
          <p:cNvCxnSpPr/>
          <p:nvPr/>
        </p:nvCxnSpPr>
        <p:spPr>
          <a:xfrm>
            <a:off x="784917" y="666572"/>
            <a:ext cx="6436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3C33EF5-20AF-49B5-8F7C-E16404FA8CDF}"/>
              </a:ext>
            </a:extLst>
          </p:cNvPr>
          <p:cNvCxnSpPr/>
          <p:nvPr/>
        </p:nvCxnSpPr>
        <p:spPr>
          <a:xfrm>
            <a:off x="784917" y="6194277"/>
            <a:ext cx="6436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C186315-3272-4C23-84DC-D4608BCB9E2F}"/>
              </a:ext>
            </a:extLst>
          </p:cNvPr>
          <p:cNvSpPr txBox="1"/>
          <p:nvPr/>
        </p:nvSpPr>
        <p:spPr>
          <a:xfrm>
            <a:off x="784917" y="254050"/>
            <a:ext cx="647293" cy="369332"/>
          </a:xfrm>
          <a:prstGeom prst="rect">
            <a:avLst/>
          </a:prstGeom>
          <a:noFill/>
        </p:spPr>
        <p:txBody>
          <a:bodyPr wrap="none" rtlCol="0">
            <a:spAutoFit/>
          </a:bodyPr>
          <a:lstStyle/>
          <a:p>
            <a:r>
              <a:rPr lang="en-US" dirty="0">
                <a:solidFill>
                  <a:schemeClr val="bg1"/>
                </a:solidFill>
              </a:rPr>
              <a:t>Logo</a:t>
            </a:r>
          </a:p>
        </p:txBody>
      </p:sp>
      <p:sp>
        <p:nvSpPr>
          <p:cNvPr id="13" name="TextBox 12">
            <a:extLst>
              <a:ext uri="{FF2B5EF4-FFF2-40B4-BE49-F238E27FC236}">
                <a16:creationId xmlns:a16="http://schemas.microsoft.com/office/drawing/2014/main" id="{770D99CC-E94D-446C-B704-F100AC32D973}"/>
              </a:ext>
            </a:extLst>
          </p:cNvPr>
          <p:cNvSpPr txBox="1"/>
          <p:nvPr/>
        </p:nvSpPr>
        <p:spPr>
          <a:xfrm>
            <a:off x="3455145" y="244814"/>
            <a:ext cx="1095813" cy="369332"/>
          </a:xfrm>
          <a:prstGeom prst="rect">
            <a:avLst/>
          </a:prstGeom>
          <a:noFill/>
        </p:spPr>
        <p:txBody>
          <a:bodyPr wrap="none" rtlCol="0">
            <a:spAutoFit/>
          </a:bodyPr>
          <a:lstStyle/>
          <a:p>
            <a:r>
              <a:rPr lang="en-US" dirty="0">
                <a:solidFill>
                  <a:schemeClr val="bg1"/>
                </a:solidFill>
              </a:rPr>
              <a:t>Aurotone</a:t>
            </a:r>
          </a:p>
        </p:txBody>
      </p:sp>
      <p:sp>
        <p:nvSpPr>
          <p:cNvPr id="14" name="TextBox 13">
            <a:extLst>
              <a:ext uri="{FF2B5EF4-FFF2-40B4-BE49-F238E27FC236}">
                <a16:creationId xmlns:a16="http://schemas.microsoft.com/office/drawing/2014/main" id="{503B6677-BA53-46E6-BC7B-D4471EEC19BB}"/>
              </a:ext>
            </a:extLst>
          </p:cNvPr>
          <p:cNvSpPr txBox="1"/>
          <p:nvPr/>
        </p:nvSpPr>
        <p:spPr>
          <a:xfrm>
            <a:off x="6361792" y="254050"/>
            <a:ext cx="859402" cy="369332"/>
          </a:xfrm>
          <a:prstGeom prst="rect">
            <a:avLst/>
          </a:prstGeom>
          <a:noFill/>
        </p:spPr>
        <p:txBody>
          <a:bodyPr wrap="none" rtlCol="0">
            <a:spAutoFit/>
          </a:bodyPr>
          <a:lstStyle/>
          <a:p>
            <a:r>
              <a:rPr lang="en-US" dirty="0">
                <a:solidFill>
                  <a:schemeClr val="bg1"/>
                </a:solidFill>
              </a:rPr>
              <a:t>Navbar</a:t>
            </a:r>
          </a:p>
        </p:txBody>
      </p:sp>
      <p:sp>
        <p:nvSpPr>
          <p:cNvPr id="15" name="TextBox 14">
            <a:extLst>
              <a:ext uri="{FF2B5EF4-FFF2-40B4-BE49-F238E27FC236}">
                <a16:creationId xmlns:a16="http://schemas.microsoft.com/office/drawing/2014/main" id="{6F24A4CD-AA63-4F4E-A54B-7804D2C2D31D}"/>
              </a:ext>
            </a:extLst>
          </p:cNvPr>
          <p:cNvSpPr txBox="1"/>
          <p:nvPr/>
        </p:nvSpPr>
        <p:spPr>
          <a:xfrm>
            <a:off x="3455145" y="6205711"/>
            <a:ext cx="1095813" cy="369332"/>
          </a:xfrm>
          <a:prstGeom prst="rect">
            <a:avLst/>
          </a:prstGeom>
          <a:noFill/>
        </p:spPr>
        <p:txBody>
          <a:bodyPr wrap="square" rtlCol="0">
            <a:spAutoFit/>
          </a:bodyPr>
          <a:lstStyle/>
          <a:p>
            <a:pPr algn="ctr"/>
            <a:r>
              <a:rPr lang="en-US" dirty="0">
                <a:solidFill>
                  <a:schemeClr val="bg1"/>
                </a:solidFill>
              </a:rPr>
              <a:t>things</a:t>
            </a:r>
          </a:p>
        </p:txBody>
      </p:sp>
      <p:sp>
        <p:nvSpPr>
          <p:cNvPr id="16" name="Rectangle 15">
            <a:extLst>
              <a:ext uri="{FF2B5EF4-FFF2-40B4-BE49-F238E27FC236}">
                <a16:creationId xmlns:a16="http://schemas.microsoft.com/office/drawing/2014/main" id="{44C543A8-F8F4-4D46-8E28-0214AE723770}"/>
              </a:ext>
            </a:extLst>
          </p:cNvPr>
          <p:cNvSpPr/>
          <p:nvPr/>
        </p:nvSpPr>
        <p:spPr>
          <a:xfrm>
            <a:off x="1432210" y="806860"/>
            <a:ext cx="2665747"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a:t>
            </a:r>
          </a:p>
        </p:txBody>
      </p:sp>
      <p:sp>
        <p:nvSpPr>
          <p:cNvPr id="19" name="Rectangle 18">
            <a:extLst>
              <a:ext uri="{FF2B5EF4-FFF2-40B4-BE49-F238E27FC236}">
                <a16:creationId xmlns:a16="http://schemas.microsoft.com/office/drawing/2014/main" id="{F1315C00-AF2D-4735-9110-DD0FD72511C8}"/>
              </a:ext>
            </a:extLst>
          </p:cNvPr>
          <p:cNvSpPr/>
          <p:nvPr/>
        </p:nvSpPr>
        <p:spPr>
          <a:xfrm>
            <a:off x="4058863" y="1172923"/>
            <a:ext cx="2626653" cy="915617"/>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gimp</a:t>
            </a:r>
          </a:p>
        </p:txBody>
      </p:sp>
      <p:sp>
        <p:nvSpPr>
          <p:cNvPr id="21" name="Rectangle 20">
            <a:extLst>
              <a:ext uri="{FF2B5EF4-FFF2-40B4-BE49-F238E27FC236}">
                <a16:creationId xmlns:a16="http://schemas.microsoft.com/office/drawing/2014/main" id="{C011120E-95CA-497C-BF48-7AA02911BF64}"/>
              </a:ext>
            </a:extLst>
          </p:cNvPr>
          <p:cNvSpPr/>
          <p:nvPr/>
        </p:nvSpPr>
        <p:spPr>
          <a:xfrm>
            <a:off x="4058863" y="803590"/>
            <a:ext cx="2631597"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a:t>
            </a:r>
          </a:p>
        </p:txBody>
      </p:sp>
      <p:sp>
        <p:nvSpPr>
          <p:cNvPr id="24" name="Rectangle 23">
            <a:extLst>
              <a:ext uri="{FF2B5EF4-FFF2-40B4-BE49-F238E27FC236}">
                <a16:creationId xmlns:a16="http://schemas.microsoft.com/office/drawing/2014/main" id="{3642FDC1-1E31-4898-9A7A-7B99F47E127D}"/>
              </a:ext>
            </a:extLst>
          </p:cNvPr>
          <p:cNvSpPr/>
          <p:nvPr/>
        </p:nvSpPr>
        <p:spPr>
          <a:xfrm>
            <a:off x="1432210" y="1161490"/>
            <a:ext cx="2626653" cy="92704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 need something other than photoshop to edit photos</a:t>
            </a:r>
          </a:p>
        </p:txBody>
      </p:sp>
      <p:sp>
        <p:nvSpPr>
          <p:cNvPr id="25" name="Rectangle 24">
            <a:extLst>
              <a:ext uri="{FF2B5EF4-FFF2-40B4-BE49-F238E27FC236}">
                <a16:creationId xmlns:a16="http://schemas.microsoft.com/office/drawing/2014/main" id="{01F64B76-FCC0-44E5-8A27-A91F7578957A}"/>
              </a:ext>
            </a:extLst>
          </p:cNvPr>
          <p:cNvSpPr/>
          <p:nvPr/>
        </p:nvSpPr>
        <p:spPr>
          <a:xfrm>
            <a:off x="3541168" y="5617578"/>
            <a:ext cx="3144853" cy="45952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t>Enter solution here</a:t>
            </a:r>
          </a:p>
        </p:txBody>
      </p:sp>
      <p:sp>
        <p:nvSpPr>
          <p:cNvPr id="26" name="Rectangle 25">
            <a:extLst>
              <a:ext uri="{FF2B5EF4-FFF2-40B4-BE49-F238E27FC236}">
                <a16:creationId xmlns:a16="http://schemas.microsoft.com/office/drawing/2014/main" id="{B238EEB6-13DE-4CCF-9196-52031921D139}"/>
              </a:ext>
            </a:extLst>
          </p:cNvPr>
          <p:cNvSpPr/>
          <p:nvPr/>
        </p:nvSpPr>
        <p:spPr>
          <a:xfrm>
            <a:off x="2443824" y="5617579"/>
            <a:ext cx="1097343" cy="4595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a:t>
            </a:r>
          </a:p>
        </p:txBody>
      </p:sp>
      <p:sp>
        <p:nvSpPr>
          <p:cNvPr id="27" name="Rectangle 26">
            <a:extLst>
              <a:ext uri="{FF2B5EF4-FFF2-40B4-BE49-F238E27FC236}">
                <a16:creationId xmlns:a16="http://schemas.microsoft.com/office/drawing/2014/main" id="{9A53CC5F-DD2C-4908-94AD-B186A0C82E5D}"/>
              </a:ext>
            </a:extLst>
          </p:cNvPr>
          <p:cNvSpPr/>
          <p:nvPr/>
        </p:nvSpPr>
        <p:spPr>
          <a:xfrm>
            <a:off x="1432210" y="5693558"/>
            <a:ext cx="898022" cy="35453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Submit</a:t>
            </a:r>
          </a:p>
        </p:txBody>
      </p:sp>
      <p:sp>
        <p:nvSpPr>
          <p:cNvPr id="2" name="Rectangle 1">
            <a:extLst>
              <a:ext uri="{FF2B5EF4-FFF2-40B4-BE49-F238E27FC236}">
                <a16:creationId xmlns:a16="http://schemas.microsoft.com/office/drawing/2014/main" id="{1FB595CA-8299-4D8B-85E7-ADB4FC4FA4EA}"/>
              </a:ext>
            </a:extLst>
          </p:cNvPr>
          <p:cNvSpPr/>
          <p:nvPr/>
        </p:nvSpPr>
        <p:spPr>
          <a:xfrm>
            <a:off x="923899" y="812758"/>
            <a:ext cx="369327" cy="36932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Curved Left 4">
            <a:extLst>
              <a:ext uri="{FF2B5EF4-FFF2-40B4-BE49-F238E27FC236}">
                <a16:creationId xmlns:a16="http://schemas.microsoft.com/office/drawing/2014/main" id="{3F754AD4-3DB0-4353-A95A-1870D4E2B25B}"/>
              </a:ext>
            </a:extLst>
          </p:cNvPr>
          <p:cNvSpPr/>
          <p:nvPr/>
        </p:nvSpPr>
        <p:spPr>
          <a:xfrm flipV="1">
            <a:off x="1018831" y="839078"/>
            <a:ext cx="179462" cy="298356"/>
          </a:xfrm>
          <a:prstGeom prst="curvedLef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Rectangle 29">
            <a:extLst>
              <a:ext uri="{FF2B5EF4-FFF2-40B4-BE49-F238E27FC236}">
                <a16:creationId xmlns:a16="http://schemas.microsoft.com/office/drawing/2014/main" id="{ED0E30B1-EFE2-4776-AAC4-210183A068E0}"/>
              </a:ext>
            </a:extLst>
          </p:cNvPr>
          <p:cNvSpPr/>
          <p:nvPr/>
        </p:nvSpPr>
        <p:spPr>
          <a:xfrm>
            <a:off x="1436655" y="2662182"/>
            <a:ext cx="5253306" cy="234670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Is this problem specific to your industry?</a:t>
            </a:r>
          </a:p>
          <a:p>
            <a:r>
              <a:rPr lang="en-US" dirty="0"/>
              <a:t>It is</a:t>
            </a:r>
          </a:p>
          <a:p>
            <a:r>
              <a:rPr lang="en-US" dirty="0"/>
              <a:t>[User has suggested “gimp” for a solution]</a:t>
            </a:r>
          </a:p>
          <a:p>
            <a:r>
              <a:rPr lang="en-US" dirty="0"/>
              <a:t>No, I haven’t thanked you for providing the answer</a:t>
            </a:r>
          </a:p>
          <a:p>
            <a:r>
              <a:rPr lang="en-US" dirty="0"/>
              <a:t>[Poster has accepted “gimp” as the solution]</a:t>
            </a:r>
          </a:p>
        </p:txBody>
      </p:sp>
      <p:sp>
        <p:nvSpPr>
          <p:cNvPr id="31" name="Rectangle 30">
            <a:extLst>
              <a:ext uri="{FF2B5EF4-FFF2-40B4-BE49-F238E27FC236}">
                <a16:creationId xmlns:a16="http://schemas.microsoft.com/office/drawing/2014/main" id="{FFD03D56-9D4F-417E-BF57-7757DEC049C5}"/>
              </a:ext>
            </a:extLst>
          </p:cNvPr>
          <p:cNvSpPr/>
          <p:nvPr/>
        </p:nvSpPr>
        <p:spPr>
          <a:xfrm>
            <a:off x="1431711" y="4997763"/>
            <a:ext cx="4410341"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t>Type message here</a:t>
            </a:r>
          </a:p>
        </p:txBody>
      </p:sp>
      <p:sp>
        <p:nvSpPr>
          <p:cNvPr id="32" name="Rectangle 31">
            <a:extLst>
              <a:ext uri="{FF2B5EF4-FFF2-40B4-BE49-F238E27FC236}">
                <a16:creationId xmlns:a16="http://schemas.microsoft.com/office/drawing/2014/main" id="{C621095A-400D-411E-8E4E-534E40D50BBA}"/>
              </a:ext>
            </a:extLst>
          </p:cNvPr>
          <p:cNvSpPr/>
          <p:nvPr/>
        </p:nvSpPr>
        <p:spPr>
          <a:xfrm>
            <a:off x="5848991" y="4997762"/>
            <a:ext cx="840970" cy="36932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Send</a:t>
            </a:r>
          </a:p>
        </p:txBody>
      </p:sp>
      <p:sp>
        <p:nvSpPr>
          <p:cNvPr id="33" name="Rectangle 32">
            <a:extLst>
              <a:ext uri="{FF2B5EF4-FFF2-40B4-BE49-F238E27FC236}">
                <a16:creationId xmlns:a16="http://schemas.microsoft.com/office/drawing/2014/main" id="{872A11E7-EF9E-42BE-86A1-10732C644CA3}"/>
              </a:ext>
            </a:extLst>
          </p:cNvPr>
          <p:cNvSpPr/>
          <p:nvPr/>
        </p:nvSpPr>
        <p:spPr>
          <a:xfrm>
            <a:off x="1431711" y="2292849"/>
            <a:ext cx="5253306"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Activity</a:t>
            </a:r>
          </a:p>
        </p:txBody>
      </p:sp>
    </p:spTree>
    <p:extLst>
      <p:ext uri="{BB962C8B-B14F-4D97-AF65-F5344CB8AC3E}">
        <p14:creationId xmlns:p14="http://schemas.microsoft.com/office/powerpoint/2010/main" val="3133746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EFB04673-5AB2-44E7-B0C5-0439C3FB1711}"/>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6" name="Rectangle 5">
            <a:extLst>
              <a:ext uri="{FF2B5EF4-FFF2-40B4-BE49-F238E27FC236}">
                <a16:creationId xmlns:a16="http://schemas.microsoft.com/office/drawing/2014/main" id="{08ECD13C-27CB-4BFA-A586-25D831C2F3CC}"/>
              </a:ext>
            </a:extLst>
          </p:cNvPr>
          <p:cNvSpPr/>
          <p:nvPr/>
        </p:nvSpPr>
        <p:spPr>
          <a:xfrm>
            <a:off x="7725398" y="466742"/>
            <a:ext cx="3939611" cy="66985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Comic Sans MS" panose="030F0702030302020204" pitchFamily="66" charset="0"/>
              </a:rPr>
              <a:t>ProblemPage</a:t>
            </a:r>
            <a:r>
              <a:rPr lang="en-US" sz="2400" dirty="0">
                <a:latin typeface="Comic Sans MS" panose="030F0702030302020204" pitchFamily="66" charset="0"/>
              </a:rPr>
              <a:t>(non-User)</a:t>
            </a:r>
          </a:p>
        </p:txBody>
      </p:sp>
      <p:sp>
        <p:nvSpPr>
          <p:cNvPr id="3" name="Rectangle 2">
            <a:extLst>
              <a:ext uri="{FF2B5EF4-FFF2-40B4-BE49-F238E27FC236}">
                <a16:creationId xmlns:a16="http://schemas.microsoft.com/office/drawing/2014/main" id="{D76BB434-31FC-4F62-B800-FF041DFAD4FD}"/>
              </a:ext>
            </a:extLst>
          </p:cNvPr>
          <p:cNvSpPr/>
          <p:nvPr/>
        </p:nvSpPr>
        <p:spPr>
          <a:xfrm>
            <a:off x="784917" y="210860"/>
            <a:ext cx="6436279" cy="6436279"/>
          </a:xfrm>
          <a:prstGeom prst="rect">
            <a:avLst/>
          </a:prstGeom>
          <a:solidFill>
            <a:srgbClr val="0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6929E87E-CD3A-42CC-9AD8-3897B8E147A0}"/>
              </a:ext>
            </a:extLst>
          </p:cNvPr>
          <p:cNvCxnSpPr/>
          <p:nvPr/>
        </p:nvCxnSpPr>
        <p:spPr>
          <a:xfrm>
            <a:off x="784917" y="666572"/>
            <a:ext cx="6436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3C33EF5-20AF-49B5-8F7C-E16404FA8CDF}"/>
              </a:ext>
            </a:extLst>
          </p:cNvPr>
          <p:cNvCxnSpPr/>
          <p:nvPr/>
        </p:nvCxnSpPr>
        <p:spPr>
          <a:xfrm>
            <a:off x="784917" y="6194277"/>
            <a:ext cx="6436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C186315-3272-4C23-84DC-D4608BCB9E2F}"/>
              </a:ext>
            </a:extLst>
          </p:cNvPr>
          <p:cNvSpPr txBox="1"/>
          <p:nvPr/>
        </p:nvSpPr>
        <p:spPr>
          <a:xfrm>
            <a:off x="784917" y="254050"/>
            <a:ext cx="647293" cy="369332"/>
          </a:xfrm>
          <a:prstGeom prst="rect">
            <a:avLst/>
          </a:prstGeom>
          <a:noFill/>
        </p:spPr>
        <p:txBody>
          <a:bodyPr wrap="none" rtlCol="0">
            <a:spAutoFit/>
          </a:bodyPr>
          <a:lstStyle/>
          <a:p>
            <a:r>
              <a:rPr lang="en-US" dirty="0">
                <a:solidFill>
                  <a:schemeClr val="bg1"/>
                </a:solidFill>
              </a:rPr>
              <a:t>Logo</a:t>
            </a:r>
          </a:p>
        </p:txBody>
      </p:sp>
      <p:sp>
        <p:nvSpPr>
          <p:cNvPr id="13" name="TextBox 12">
            <a:extLst>
              <a:ext uri="{FF2B5EF4-FFF2-40B4-BE49-F238E27FC236}">
                <a16:creationId xmlns:a16="http://schemas.microsoft.com/office/drawing/2014/main" id="{770D99CC-E94D-446C-B704-F100AC32D973}"/>
              </a:ext>
            </a:extLst>
          </p:cNvPr>
          <p:cNvSpPr txBox="1"/>
          <p:nvPr/>
        </p:nvSpPr>
        <p:spPr>
          <a:xfrm>
            <a:off x="3455145" y="244814"/>
            <a:ext cx="1095813" cy="369332"/>
          </a:xfrm>
          <a:prstGeom prst="rect">
            <a:avLst/>
          </a:prstGeom>
          <a:noFill/>
        </p:spPr>
        <p:txBody>
          <a:bodyPr wrap="none" rtlCol="0">
            <a:spAutoFit/>
          </a:bodyPr>
          <a:lstStyle/>
          <a:p>
            <a:r>
              <a:rPr lang="en-US" dirty="0">
                <a:solidFill>
                  <a:schemeClr val="bg1"/>
                </a:solidFill>
              </a:rPr>
              <a:t>Aurotone</a:t>
            </a:r>
          </a:p>
        </p:txBody>
      </p:sp>
      <p:sp>
        <p:nvSpPr>
          <p:cNvPr id="14" name="TextBox 13">
            <a:extLst>
              <a:ext uri="{FF2B5EF4-FFF2-40B4-BE49-F238E27FC236}">
                <a16:creationId xmlns:a16="http://schemas.microsoft.com/office/drawing/2014/main" id="{503B6677-BA53-46E6-BC7B-D4471EEC19BB}"/>
              </a:ext>
            </a:extLst>
          </p:cNvPr>
          <p:cNvSpPr txBox="1"/>
          <p:nvPr/>
        </p:nvSpPr>
        <p:spPr>
          <a:xfrm>
            <a:off x="6361792" y="254050"/>
            <a:ext cx="859402" cy="369332"/>
          </a:xfrm>
          <a:prstGeom prst="rect">
            <a:avLst/>
          </a:prstGeom>
          <a:noFill/>
        </p:spPr>
        <p:txBody>
          <a:bodyPr wrap="none" rtlCol="0">
            <a:spAutoFit/>
          </a:bodyPr>
          <a:lstStyle/>
          <a:p>
            <a:r>
              <a:rPr lang="en-US" dirty="0">
                <a:solidFill>
                  <a:schemeClr val="bg1"/>
                </a:solidFill>
              </a:rPr>
              <a:t>Navbar</a:t>
            </a:r>
          </a:p>
        </p:txBody>
      </p:sp>
      <p:sp>
        <p:nvSpPr>
          <p:cNvPr id="15" name="TextBox 14">
            <a:extLst>
              <a:ext uri="{FF2B5EF4-FFF2-40B4-BE49-F238E27FC236}">
                <a16:creationId xmlns:a16="http://schemas.microsoft.com/office/drawing/2014/main" id="{6F24A4CD-AA63-4F4E-A54B-7804D2C2D31D}"/>
              </a:ext>
            </a:extLst>
          </p:cNvPr>
          <p:cNvSpPr txBox="1"/>
          <p:nvPr/>
        </p:nvSpPr>
        <p:spPr>
          <a:xfrm>
            <a:off x="3455145" y="6205711"/>
            <a:ext cx="1095813" cy="369332"/>
          </a:xfrm>
          <a:prstGeom prst="rect">
            <a:avLst/>
          </a:prstGeom>
          <a:noFill/>
        </p:spPr>
        <p:txBody>
          <a:bodyPr wrap="square" rtlCol="0">
            <a:spAutoFit/>
          </a:bodyPr>
          <a:lstStyle/>
          <a:p>
            <a:pPr algn="ctr"/>
            <a:r>
              <a:rPr lang="en-US" dirty="0">
                <a:solidFill>
                  <a:schemeClr val="bg1"/>
                </a:solidFill>
              </a:rPr>
              <a:t>things</a:t>
            </a:r>
          </a:p>
        </p:txBody>
      </p:sp>
      <p:sp>
        <p:nvSpPr>
          <p:cNvPr id="16" name="Rectangle 15">
            <a:extLst>
              <a:ext uri="{FF2B5EF4-FFF2-40B4-BE49-F238E27FC236}">
                <a16:creationId xmlns:a16="http://schemas.microsoft.com/office/drawing/2014/main" id="{44C543A8-F8F4-4D46-8E28-0214AE723770}"/>
              </a:ext>
            </a:extLst>
          </p:cNvPr>
          <p:cNvSpPr/>
          <p:nvPr/>
        </p:nvSpPr>
        <p:spPr>
          <a:xfrm>
            <a:off x="1432210" y="806860"/>
            <a:ext cx="2665747"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a:t>
            </a:r>
          </a:p>
        </p:txBody>
      </p:sp>
      <p:sp>
        <p:nvSpPr>
          <p:cNvPr id="19" name="Rectangle 18">
            <a:extLst>
              <a:ext uri="{FF2B5EF4-FFF2-40B4-BE49-F238E27FC236}">
                <a16:creationId xmlns:a16="http://schemas.microsoft.com/office/drawing/2014/main" id="{F1315C00-AF2D-4735-9110-DD0FD72511C8}"/>
              </a:ext>
            </a:extLst>
          </p:cNvPr>
          <p:cNvSpPr/>
          <p:nvPr/>
        </p:nvSpPr>
        <p:spPr>
          <a:xfrm>
            <a:off x="4058863" y="1172923"/>
            <a:ext cx="2626653" cy="915617"/>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gimp</a:t>
            </a:r>
          </a:p>
        </p:txBody>
      </p:sp>
      <p:sp>
        <p:nvSpPr>
          <p:cNvPr id="21" name="Rectangle 20">
            <a:extLst>
              <a:ext uri="{FF2B5EF4-FFF2-40B4-BE49-F238E27FC236}">
                <a16:creationId xmlns:a16="http://schemas.microsoft.com/office/drawing/2014/main" id="{C011120E-95CA-497C-BF48-7AA02911BF64}"/>
              </a:ext>
            </a:extLst>
          </p:cNvPr>
          <p:cNvSpPr/>
          <p:nvPr/>
        </p:nvSpPr>
        <p:spPr>
          <a:xfrm>
            <a:off x="4058863" y="803590"/>
            <a:ext cx="2631597"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a:t>
            </a:r>
          </a:p>
        </p:txBody>
      </p:sp>
      <p:sp>
        <p:nvSpPr>
          <p:cNvPr id="24" name="Rectangle 23">
            <a:extLst>
              <a:ext uri="{FF2B5EF4-FFF2-40B4-BE49-F238E27FC236}">
                <a16:creationId xmlns:a16="http://schemas.microsoft.com/office/drawing/2014/main" id="{3642FDC1-1E31-4898-9A7A-7B99F47E127D}"/>
              </a:ext>
            </a:extLst>
          </p:cNvPr>
          <p:cNvSpPr/>
          <p:nvPr/>
        </p:nvSpPr>
        <p:spPr>
          <a:xfrm>
            <a:off x="1432210" y="1161490"/>
            <a:ext cx="2626653" cy="92704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 need something other than photoshop to edit photos</a:t>
            </a:r>
          </a:p>
        </p:txBody>
      </p:sp>
      <p:sp>
        <p:nvSpPr>
          <p:cNvPr id="2" name="Rectangle 1">
            <a:extLst>
              <a:ext uri="{FF2B5EF4-FFF2-40B4-BE49-F238E27FC236}">
                <a16:creationId xmlns:a16="http://schemas.microsoft.com/office/drawing/2014/main" id="{1FB595CA-8299-4D8B-85E7-ADB4FC4FA4EA}"/>
              </a:ext>
            </a:extLst>
          </p:cNvPr>
          <p:cNvSpPr/>
          <p:nvPr/>
        </p:nvSpPr>
        <p:spPr>
          <a:xfrm>
            <a:off x="923899" y="812758"/>
            <a:ext cx="369327" cy="36932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Curved Left 4">
            <a:extLst>
              <a:ext uri="{FF2B5EF4-FFF2-40B4-BE49-F238E27FC236}">
                <a16:creationId xmlns:a16="http://schemas.microsoft.com/office/drawing/2014/main" id="{3F754AD4-3DB0-4353-A95A-1870D4E2B25B}"/>
              </a:ext>
            </a:extLst>
          </p:cNvPr>
          <p:cNvSpPr/>
          <p:nvPr/>
        </p:nvSpPr>
        <p:spPr>
          <a:xfrm flipV="1">
            <a:off x="1018831" y="839078"/>
            <a:ext cx="179462" cy="298356"/>
          </a:xfrm>
          <a:prstGeom prst="curvedLef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Rectangle 29">
            <a:extLst>
              <a:ext uri="{FF2B5EF4-FFF2-40B4-BE49-F238E27FC236}">
                <a16:creationId xmlns:a16="http://schemas.microsoft.com/office/drawing/2014/main" id="{ED0E30B1-EFE2-4776-AAC4-210183A068E0}"/>
              </a:ext>
            </a:extLst>
          </p:cNvPr>
          <p:cNvSpPr/>
          <p:nvPr/>
        </p:nvSpPr>
        <p:spPr>
          <a:xfrm>
            <a:off x="1436655" y="2662182"/>
            <a:ext cx="5253306" cy="234670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Is this problem specific to your industry?</a:t>
            </a:r>
          </a:p>
          <a:p>
            <a:r>
              <a:rPr lang="en-US" dirty="0"/>
              <a:t>It is</a:t>
            </a:r>
          </a:p>
          <a:p>
            <a:r>
              <a:rPr lang="en-US" dirty="0"/>
              <a:t>[User has suggested “gimp” for a solution]</a:t>
            </a:r>
          </a:p>
          <a:p>
            <a:r>
              <a:rPr lang="en-US" dirty="0"/>
              <a:t>No, I haven’t thanked you for providing the answer</a:t>
            </a:r>
          </a:p>
          <a:p>
            <a:r>
              <a:rPr lang="en-US" dirty="0"/>
              <a:t>[Poster has accepted “gimp” as the solution]</a:t>
            </a:r>
          </a:p>
        </p:txBody>
      </p:sp>
      <p:sp>
        <p:nvSpPr>
          <p:cNvPr id="33" name="Rectangle 32">
            <a:extLst>
              <a:ext uri="{FF2B5EF4-FFF2-40B4-BE49-F238E27FC236}">
                <a16:creationId xmlns:a16="http://schemas.microsoft.com/office/drawing/2014/main" id="{872A11E7-EF9E-42BE-86A1-10732C644CA3}"/>
              </a:ext>
            </a:extLst>
          </p:cNvPr>
          <p:cNvSpPr/>
          <p:nvPr/>
        </p:nvSpPr>
        <p:spPr>
          <a:xfrm>
            <a:off x="1431711" y="2292849"/>
            <a:ext cx="5253306"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Activity</a:t>
            </a:r>
          </a:p>
        </p:txBody>
      </p:sp>
    </p:spTree>
    <p:extLst>
      <p:ext uri="{BB962C8B-B14F-4D97-AF65-F5344CB8AC3E}">
        <p14:creationId xmlns:p14="http://schemas.microsoft.com/office/powerpoint/2010/main" val="2936021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24B96B7-F07C-4E9B-86F3-BC4691135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a:extLst>
              <a:ext uri="{FF2B5EF4-FFF2-40B4-BE49-F238E27FC236}">
                <a16:creationId xmlns:a16="http://schemas.microsoft.com/office/drawing/2014/main" id="{EFB04673-5AB2-44E7-B0C5-0439C3FB1711}"/>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6" name="Rectangle 5">
            <a:extLst>
              <a:ext uri="{FF2B5EF4-FFF2-40B4-BE49-F238E27FC236}">
                <a16:creationId xmlns:a16="http://schemas.microsoft.com/office/drawing/2014/main" id="{08ECD13C-27CB-4BFA-A586-25D831C2F3CC}"/>
              </a:ext>
            </a:extLst>
          </p:cNvPr>
          <p:cNvSpPr/>
          <p:nvPr/>
        </p:nvSpPr>
        <p:spPr>
          <a:xfrm>
            <a:off x="8118505" y="466742"/>
            <a:ext cx="3546504" cy="66985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Comic Sans MS" panose="030F0702030302020204" pitchFamily="66" charset="0"/>
              </a:rPr>
              <a:t>ProblemPage</a:t>
            </a:r>
            <a:r>
              <a:rPr lang="en-US" sz="2400" dirty="0">
                <a:latin typeface="Comic Sans MS" panose="030F0702030302020204" pitchFamily="66" charset="0"/>
              </a:rPr>
              <a:t>(Poster)</a:t>
            </a:r>
          </a:p>
        </p:txBody>
      </p:sp>
      <p:sp>
        <p:nvSpPr>
          <p:cNvPr id="3" name="Rectangle 2">
            <a:extLst>
              <a:ext uri="{FF2B5EF4-FFF2-40B4-BE49-F238E27FC236}">
                <a16:creationId xmlns:a16="http://schemas.microsoft.com/office/drawing/2014/main" id="{D76BB434-31FC-4F62-B800-FF041DFAD4FD}"/>
              </a:ext>
            </a:extLst>
          </p:cNvPr>
          <p:cNvSpPr/>
          <p:nvPr/>
        </p:nvSpPr>
        <p:spPr>
          <a:xfrm>
            <a:off x="784917" y="210860"/>
            <a:ext cx="6436279" cy="6436279"/>
          </a:xfrm>
          <a:prstGeom prst="rect">
            <a:avLst/>
          </a:prstGeom>
          <a:solidFill>
            <a:srgbClr val="0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6929E87E-CD3A-42CC-9AD8-3897B8E147A0}"/>
              </a:ext>
            </a:extLst>
          </p:cNvPr>
          <p:cNvCxnSpPr/>
          <p:nvPr/>
        </p:nvCxnSpPr>
        <p:spPr>
          <a:xfrm>
            <a:off x="784917" y="666572"/>
            <a:ext cx="6436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3C33EF5-20AF-49B5-8F7C-E16404FA8CDF}"/>
              </a:ext>
            </a:extLst>
          </p:cNvPr>
          <p:cNvCxnSpPr/>
          <p:nvPr/>
        </p:nvCxnSpPr>
        <p:spPr>
          <a:xfrm>
            <a:off x="784917" y="6194277"/>
            <a:ext cx="6436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C186315-3272-4C23-84DC-D4608BCB9E2F}"/>
              </a:ext>
            </a:extLst>
          </p:cNvPr>
          <p:cNvSpPr txBox="1"/>
          <p:nvPr/>
        </p:nvSpPr>
        <p:spPr>
          <a:xfrm>
            <a:off x="784917" y="254050"/>
            <a:ext cx="647293" cy="369332"/>
          </a:xfrm>
          <a:prstGeom prst="rect">
            <a:avLst/>
          </a:prstGeom>
          <a:noFill/>
        </p:spPr>
        <p:txBody>
          <a:bodyPr wrap="none" rtlCol="0">
            <a:spAutoFit/>
          </a:bodyPr>
          <a:lstStyle/>
          <a:p>
            <a:r>
              <a:rPr lang="en-US" dirty="0">
                <a:solidFill>
                  <a:schemeClr val="bg1"/>
                </a:solidFill>
              </a:rPr>
              <a:t>Logo</a:t>
            </a:r>
          </a:p>
        </p:txBody>
      </p:sp>
      <p:sp>
        <p:nvSpPr>
          <p:cNvPr id="13" name="TextBox 12">
            <a:extLst>
              <a:ext uri="{FF2B5EF4-FFF2-40B4-BE49-F238E27FC236}">
                <a16:creationId xmlns:a16="http://schemas.microsoft.com/office/drawing/2014/main" id="{770D99CC-E94D-446C-B704-F100AC32D973}"/>
              </a:ext>
            </a:extLst>
          </p:cNvPr>
          <p:cNvSpPr txBox="1"/>
          <p:nvPr/>
        </p:nvSpPr>
        <p:spPr>
          <a:xfrm>
            <a:off x="3455145" y="244814"/>
            <a:ext cx="1095813" cy="369332"/>
          </a:xfrm>
          <a:prstGeom prst="rect">
            <a:avLst/>
          </a:prstGeom>
          <a:noFill/>
        </p:spPr>
        <p:txBody>
          <a:bodyPr wrap="none" rtlCol="0">
            <a:spAutoFit/>
          </a:bodyPr>
          <a:lstStyle/>
          <a:p>
            <a:r>
              <a:rPr lang="en-US" dirty="0">
                <a:solidFill>
                  <a:schemeClr val="bg1"/>
                </a:solidFill>
              </a:rPr>
              <a:t>Aurotone</a:t>
            </a:r>
          </a:p>
        </p:txBody>
      </p:sp>
      <p:sp>
        <p:nvSpPr>
          <p:cNvPr id="14" name="TextBox 13">
            <a:extLst>
              <a:ext uri="{FF2B5EF4-FFF2-40B4-BE49-F238E27FC236}">
                <a16:creationId xmlns:a16="http://schemas.microsoft.com/office/drawing/2014/main" id="{503B6677-BA53-46E6-BC7B-D4471EEC19BB}"/>
              </a:ext>
            </a:extLst>
          </p:cNvPr>
          <p:cNvSpPr txBox="1"/>
          <p:nvPr/>
        </p:nvSpPr>
        <p:spPr>
          <a:xfrm>
            <a:off x="6361792" y="254050"/>
            <a:ext cx="859402" cy="369332"/>
          </a:xfrm>
          <a:prstGeom prst="rect">
            <a:avLst/>
          </a:prstGeom>
          <a:noFill/>
        </p:spPr>
        <p:txBody>
          <a:bodyPr wrap="none" rtlCol="0">
            <a:spAutoFit/>
          </a:bodyPr>
          <a:lstStyle/>
          <a:p>
            <a:r>
              <a:rPr lang="en-US" dirty="0">
                <a:solidFill>
                  <a:schemeClr val="bg1"/>
                </a:solidFill>
              </a:rPr>
              <a:t>Navbar</a:t>
            </a:r>
          </a:p>
        </p:txBody>
      </p:sp>
      <p:sp>
        <p:nvSpPr>
          <p:cNvPr id="15" name="TextBox 14">
            <a:extLst>
              <a:ext uri="{FF2B5EF4-FFF2-40B4-BE49-F238E27FC236}">
                <a16:creationId xmlns:a16="http://schemas.microsoft.com/office/drawing/2014/main" id="{6F24A4CD-AA63-4F4E-A54B-7804D2C2D31D}"/>
              </a:ext>
            </a:extLst>
          </p:cNvPr>
          <p:cNvSpPr txBox="1"/>
          <p:nvPr/>
        </p:nvSpPr>
        <p:spPr>
          <a:xfrm>
            <a:off x="3455145" y="6205711"/>
            <a:ext cx="1095813" cy="369332"/>
          </a:xfrm>
          <a:prstGeom prst="rect">
            <a:avLst/>
          </a:prstGeom>
          <a:noFill/>
        </p:spPr>
        <p:txBody>
          <a:bodyPr wrap="square" rtlCol="0">
            <a:spAutoFit/>
          </a:bodyPr>
          <a:lstStyle/>
          <a:p>
            <a:pPr algn="ctr"/>
            <a:r>
              <a:rPr lang="en-US" dirty="0">
                <a:solidFill>
                  <a:schemeClr val="bg1"/>
                </a:solidFill>
              </a:rPr>
              <a:t>things</a:t>
            </a:r>
          </a:p>
        </p:txBody>
      </p:sp>
      <p:sp>
        <p:nvSpPr>
          <p:cNvPr id="16" name="Rectangle 15">
            <a:extLst>
              <a:ext uri="{FF2B5EF4-FFF2-40B4-BE49-F238E27FC236}">
                <a16:creationId xmlns:a16="http://schemas.microsoft.com/office/drawing/2014/main" id="{44C543A8-F8F4-4D46-8E28-0214AE723770}"/>
              </a:ext>
            </a:extLst>
          </p:cNvPr>
          <p:cNvSpPr/>
          <p:nvPr/>
        </p:nvSpPr>
        <p:spPr>
          <a:xfrm>
            <a:off x="1432210" y="806861"/>
            <a:ext cx="2665747" cy="36606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a:t>
            </a:r>
          </a:p>
        </p:txBody>
      </p:sp>
      <p:sp>
        <p:nvSpPr>
          <p:cNvPr id="19" name="Rectangle 18">
            <a:extLst>
              <a:ext uri="{FF2B5EF4-FFF2-40B4-BE49-F238E27FC236}">
                <a16:creationId xmlns:a16="http://schemas.microsoft.com/office/drawing/2014/main" id="{F1315C00-AF2D-4735-9110-DD0FD72511C8}"/>
              </a:ext>
            </a:extLst>
          </p:cNvPr>
          <p:cNvSpPr/>
          <p:nvPr/>
        </p:nvSpPr>
        <p:spPr>
          <a:xfrm>
            <a:off x="4058863" y="1172923"/>
            <a:ext cx="2626653" cy="90907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gimp</a:t>
            </a:r>
          </a:p>
        </p:txBody>
      </p:sp>
      <p:sp>
        <p:nvSpPr>
          <p:cNvPr id="21" name="Rectangle 20">
            <a:extLst>
              <a:ext uri="{FF2B5EF4-FFF2-40B4-BE49-F238E27FC236}">
                <a16:creationId xmlns:a16="http://schemas.microsoft.com/office/drawing/2014/main" id="{C011120E-95CA-497C-BF48-7AA02911BF64}"/>
              </a:ext>
            </a:extLst>
          </p:cNvPr>
          <p:cNvSpPr/>
          <p:nvPr/>
        </p:nvSpPr>
        <p:spPr>
          <a:xfrm>
            <a:off x="4058863" y="803590"/>
            <a:ext cx="2631597"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a:t>
            </a:r>
          </a:p>
        </p:txBody>
      </p:sp>
      <p:sp>
        <p:nvSpPr>
          <p:cNvPr id="24" name="Rectangle 23">
            <a:extLst>
              <a:ext uri="{FF2B5EF4-FFF2-40B4-BE49-F238E27FC236}">
                <a16:creationId xmlns:a16="http://schemas.microsoft.com/office/drawing/2014/main" id="{3642FDC1-1E31-4898-9A7A-7B99F47E127D}"/>
              </a:ext>
            </a:extLst>
          </p:cNvPr>
          <p:cNvSpPr/>
          <p:nvPr/>
        </p:nvSpPr>
        <p:spPr>
          <a:xfrm>
            <a:off x="1432200" y="1161491"/>
            <a:ext cx="2626653" cy="93163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 need something other than photoshop to edit photos</a:t>
            </a:r>
          </a:p>
        </p:txBody>
      </p:sp>
      <p:sp>
        <p:nvSpPr>
          <p:cNvPr id="23" name="Rectangle 22">
            <a:extLst>
              <a:ext uri="{FF2B5EF4-FFF2-40B4-BE49-F238E27FC236}">
                <a16:creationId xmlns:a16="http://schemas.microsoft.com/office/drawing/2014/main" id="{78DF9B0F-0D55-41A3-A9E8-9218B17A6A8A}"/>
              </a:ext>
            </a:extLst>
          </p:cNvPr>
          <p:cNvSpPr/>
          <p:nvPr/>
        </p:nvSpPr>
        <p:spPr>
          <a:xfrm>
            <a:off x="1436655" y="2662182"/>
            <a:ext cx="5253306" cy="234670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Is this problem specific to your industry?</a:t>
            </a:r>
          </a:p>
          <a:p>
            <a:r>
              <a:rPr lang="en-US" dirty="0"/>
              <a:t>It is</a:t>
            </a:r>
          </a:p>
          <a:p>
            <a:r>
              <a:rPr lang="en-US" dirty="0"/>
              <a:t>[User has suggested “gimp” for a solution]</a:t>
            </a:r>
          </a:p>
          <a:p>
            <a:r>
              <a:rPr lang="en-US" dirty="0"/>
              <a:t>No, I haven’t thanked you for providing the answer</a:t>
            </a:r>
          </a:p>
          <a:p>
            <a:r>
              <a:rPr lang="en-US" dirty="0"/>
              <a:t>[Poster has accepted “gimp” as the solution]</a:t>
            </a:r>
          </a:p>
        </p:txBody>
      </p:sp>
      <p:sp>
        <p:nvSpPr>
          <p:cNvPr id="28" name="Rectangle 27">
            <a:extLst>
              <a:ext uri="{FF2B5EF4-FFF2-40B4-BE49-F238E27FC236}">
                <a16:creationId xmlns:a16="http://schemas.microsoft.com/office/drawing/2014/main" id="{D2BE53F7-FDFF-4CDF-B3E9-EF53BCFB684D}"/>
              </a:ext>
            </a:extLst>
          </p:cNvPr>
          <p:cNvSpPr/>
          <p:nvPr/>
        </p:nvSpPr>
        <p:spPr>
          <a:xfrm>
            <a:off x="1431711" y="4997763"/>
            <a:ext cx="4410341"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t>Type message here</a:t>
            </a:r>
          </a:p>
        </p:txBody>
      </p:sp>
      <p:sp>
        <p:nvSpPr>
          <p:cNvPr id="29" name="Rectangle 28">
            <a:extLst>
              <a:ext uri="{FF2B5EF4-FFF2-40B4-BE49-F238E27FC236}">
                <a16:creationId xmlns:a16="http://schemas.microsoft.com/office/drawing/2014/main" id="{E680297F-F85F-4C22-B3FE-AD100DE4DC82}"/>
              </a:ext>
            </a:extLst>
          </p:cNvPr>
          <p:cNvSpPr/>
          <p:nvPr/>
        </p:nvSpPr>
        <p:spPr>
          <a:xfrm>
            <a:off x="5848991" y="4997762"/>
            <a:ext cx="840970" cy="36932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Send</a:t>
            </a:r>
          </a:p>
        </p:txBody>
      </p:sp>
      <p:sp>
        <p:nvSpPr>
          <p:cNvPr id="30" name="Rectangle 29">
            <a:extLst>
              <a:ext uri="{FF2B5EF4-FFF2-40B4-BE49-F238E27FC236}">
                <a16:creationId xmlns:a16="http://schemas.microsoft.com/office/drawing/2014/main" id="{1D85EFE0-A548-4766-986E-BC79530DD700}"/>
              </a:ext>
            </a:extLst>
          </p:cNvPr>
          <p:cNvSpPr/>
          <p:nvPr/>
        </p:nvSpPr>
        <p:spPr>
          <a:xfrm>
            <a:off x="1432210" y="5674803"/>
            <a:ext cx="3532897"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t>Suggestion Dropdown</a:t>
            </a:r>
          </a:p>
        </p:txBody>
      </p:sp>
      <p:sp>
        <p:nvSpPr>
          <p:cNvPr id="32" name="Rectangle 31">
            <a:extLst>
              <a:ext uri="{FF2B5EF4-FFF2-40B4-BE49-F238E27FC236}">
                <a16:creationId xmlns:a16="http://schemas.microsoft.com/office/drawing/2014/main" id="{210FD272-0781-4BF7-8804-927D51BA4463}"/>
              </a:ext>
            </a:extLst>
          </p:cNvPr>
          <p:cNvSpPr/>
          <p:nvPr/>
        </p:nvSpPr>
        <p:spPr>
          <a:xfrm>
            <a:off x="5982056" y="5674804"/>
            <a:ext cx="707905"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t>Deny</a:t>
            </a:r>
          </a:p>
        </p:txBody>
      </p:sp>
      <p:sp>
        <p:nvSpPr>
          <p:cNvPr id="33" name="Rectangle 32">
            <a:extLst>
              <a:ext uri="{FF2B5EF4-FFF2-40B4-BE49-F238E27FC236}">
                <a16:creationId xmlns:a16="http://schemas.microsoft.com/office/drawing/2014/main" id="{67358673-ABA4-43A1-B051-612208CF3F05}"/>
              </a:ext>
            </a:extLst>
          </p:cNvPr>
          <p:cNvSpPr/>
          <p:nvPr/>
        </p:nvSpPr>
        <p:spPr>
          <a:xfrm>
            <a:off x="4965107" y="5674803"/>
            <a:ext cx="1016949"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t>Accept</a:t>
            </a:r>
          </a:p>
        </p:txBody>
      </p:sp>
      <p:sp>
        <p:nvSpPr>
          <p:cNvPr id="34" name="Rectangle 33">
            <a:extLst>
              <a:ext uri="{FF2B5EF4-FFF2-40B4-BE49-F238E27FC236}">
                <a16:creationId xmlns:a16="http://schemas.microsoft.com/office/drawing/2014/main" id="{8F428140-669F-479C-8676-B5934D07A25C}"/>
              </a:ext>
            </a:extLst>
          </p:cNvPr>
          <p:cNvSpPr/>
          <p:nvPr/>
        </p:nvSpPr>
        <p:spPr>
          <a:xfrm>
            <a:off x="1431711" y="2292849"/>
            <a:ext cx="5253306"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Activity</a:t>
            </a:r>
          </a:p>
        </p:txBody>
      </p:sp>
      <p:sp>
        <p:nvSpPr>
          <p:cNvPr id="35" name="Rectangle 34">
            <a:extLst>
              <a:ext uri="{FF2B5EF4-FFF2-40B4-BE49-F238E27FC236}">
                <a16:creationId xmlns:a16="http://schemas.microsoft.com/office/drawing/2014/main" id="{0C075737-D793-4E35-8BD6-C20D3703C059}"/>
              </a:ext>
            </a:extLst>
          </p:cNvPr>
          <p:cNvSpPr/>
          <p:nvPr/>
        </p:nvSpPr>
        <p:spPr>
          <a:xfrm>
            <a:off x="923899" y="812758"/>
            <a:ext cx="369327" cy="36932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Curved Left 35">
            <a:extLst>
              <a:ext uri="{FF2B5EF4-FFF2-40B4-BE49-F238E27FC236}">
                <a16:creationId xmlns:a16="http://schemas.microsoft.com/office/drawing/2014/main" id="{D7C93FEE-0D1C-4EE6-9CE6-2285AF1EE6E1}"/>
              </a:ext>
            </a:extLst>
          </p:cNvPr>
          <p:cNvSpPr/>
          <p:nvPr/>
        </p:nvSpPr>
        <p:spPr>
          <a:xfrm flipV="1">
            <a:off x="1018831" y="839078"/>
            <a:ext cx="179462" cy="298356"/>
          </a:xfrm>
          <a:prstGeom prst="curvedLef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8055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1">
            <a:extLst>
              <a:ext uri="{FF2B5EF4-FFF2-40B4-BE49-F238E27FC236}">
                <a16:creationId xmlns:a16="http://schemas.microsoft.com/office/drawing/2014/main" id="{EC801479-0275-4F69-8C43-3ABC35DA15BB}"/>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2" name="Rectangle 1">
            <a:extLst>
              <a:ext uri="{FF2B5EF4-FFF2-40B4-BE49-F238E27FC236}">
                <a16:creationId xmlns:a16="http://schemas.microsoft.com/office/drawing/2014/main" id="{D9393D19-57D9-4470-856E-F827457CCCF9}"/>
              </a:ext>
            </a:extLst>
          </p:cNvPr>
          <p:cNvSpPr/>
          <p:nvPr/>
        </p:nvSpPr>
        <p:spPr>
          <a:xfrm>
            <a:off x="3976662" y="269194"/>
            <a:ext cx="3638017" cy="615297"/>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Scalability</a:t>
            </a:r>
          </a:p>
        </p:txBody>
      </p:sp>
      <p:sp>
        <p:nvSpPr>
          <p:cNvPr id="3" name="Rectangle 2">
            <a:extLst>
              <a:ext uri="{FF2B5EF4-FFF2-40B4-BE49-F238E27FC236}">
                <a16:creationId xmlns:a16="http://schemas.microsoft.com/office/drawing/2014/main" id="{828702C5-35F5-463F-9FC8-49C78BCFECDF}"/>
              </a:ext>
            </a:extLst>
          </p:cNvPr>
          <p:cNvSpPr/>
          <p:nvPr/>
        </p:nvSpPr>
        <p:spPr>
          <a:xfrm>
            <a:off x="3570499" y="1914258"/>
            <a:ext cx="1367327" cy="70075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C2API</a:t>
            </a:r>
          </a:p>
        </p:txBody>
      </p:sp>
      <p:sp>
        <p:nvSpPr>
          <p:cNvPr id="7" name="Rectangle 6">
            <a:extLst>
              <a:ext uri="{FF2B5EF4-FFF2-40B4-BE49-F238E27FC236}">
                <a16:creationId xmlns:a16="http://schemas.microsoft.com/office/drawing/2014/main" id="{C8C34631-A31C-46E9-8D72-186AFF6ADEFB}"/>
              </a:ext>
            </a:extLst>
          </p:cNvPr>
          <p:cNvSpPr/>
          <p:nvPr/>
        </p:nvSpPr>
        <p:spPr>
          <a:xfrm>
            <a:off x="2245921" y="4305655"/>
            <a:ext cx="1367327" cy="70075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a:t>
            </a:r>
          </a:p>
        </p:txBody>
      </p:sp>
      <p:sp>
        <p:nvSpPr>
          <p:cNvPr id="8" name="Rectangle 7">
            <a:extLst>
              <a:ext uri="{FF2B5EF4-FFF2-40B4-BE49-F238E27FC236}">
                <a16:creationId xmlns:a16="http://schemas.microsoft.com/office/drawing/2014/main" id="{1502CA3B-6820-4FFE-9F35-02FB0C947750}"/>
              </a:ext>
            </a:extLst>
          </p:cNvPr>
          <p:cNvSpPr/>
          <p:nvPr/>
        </p:nvSpPr>
        <p:spPr>
          <a:xfrm>
            <a:off x="2245921" y="5153113"/>
            <a:ext cx="1367327" cy="70075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5" name="Rectangle 4">
            <a:extLst>
              <a:ext uri="{FF2B5EF4-FFF2-40B4-BE49-F238E27FC236}">
                <a16:creationId xmlns:a16="http://schemas.microsoft.com/office/drawing/2014/main" id="{90E5FEAE-C7BE-44D4-8488-47B73D189ECF}"/>
              </a:ext>
            </a:extLst>
          </p:cNvPr>
          <p:cNvSpPr/>
          <p:nvPr/>
        </p:nvSpPr>
        <p:spPr>
          <a:xfrm>
            <a:off x="2113641" y="4119070"/>
            <a:ext cx="1610703" cy="227317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04A454C-8904-4EC1-9F69-E7B35C8A0012}"/>
              </a:ext>
            </a:extLst>
          </p:cNvPr>
          <p:cNvSpPr/>
          <p:nvPr/>
        </p:nvSpPr>
        <p:spPr>
          <a:xfrm>
            <a:off x="4254163" y="4305655"/>
            <a:ext cx="1367327" cy="70075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a:t>
            </a:r>
          </a:p>
        </p:txBody>
      </p:sp>
      <p:sp>
        <p:nvSpPr>
          <p:cNvPr id="11" name="Rectangle 10">
            <a:extLst>
              <a:ext uri="{FF2B5EF4-FFF2-40B4-BE49-F238E27FC236}">
                <a16:creationId xmlns:a16="http://schemas.microsoft.com/office/drawing/2014/main" id="{E1834F30-1BA8-4E3C-9524-C598D372CC2E}"/>
              </a:ext>
            </a:extLst>
          </p:cNvPr>
          <p:cNvSpPr/>
          <p:nvPr/>
        </p:nvSpPr>
        <p:spPr>
          <a:xfrm>
            <a:off x="4254163" y="5153113"/>
            <a:ext cx="1367327" cy="70075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12" name="Rectangle 11">
            <a:extLst>
              <a:ext uri="{FF2B5EF4-FFF2-40B4-BE49-F238E27FC236}">
                <a16:creationId xmlns:a16="http://schemas.microsoft.com/office/drawing/2014/main" id="{6141B47B-E99C-41B0-A2A9-5E6876CF141A}"/>
              </a:ext>
            </a:extLst>
          </p:cNvPr>
          <p:cNvSpPr/>
          <p:nvPr/>
        </p:nvSpPr>
        <p:spPr>
          <a:xfrm>
            <a:off x="4121883" y="4119071"/>
            <a:ext cx="1610703" cy="227317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CA4E39-F917-4A44-AD95-FB34B5ABD349}"/>
              </a:ext>
            </a:extLst>
          </p:cNvPr>
          <p:cNvSpPr/>
          <p:nvPr/>
        </p:nvSpPr>
        <p:spPr>
          <a:xfrm>
            <a:off x="6262405" y="4305655"/>
            <a:ext cx="1367327" cy="70075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a:t>
            </a:r>
          </a:p>
        </p:txBody>
      </p:sp>
      <p:sp>
        <p:nvSpPr>
          <p:cNvPr id="14" name="Rectangle 13">
            <a:extLst>
              <a:ext uri="{FF2B5EF4-FFF2-40B4-BE49-F238E27FC236}">
                <a16:creationId xmlns:a16="http://schemas.microsoft.com/office/drawing/2014/main" id="{FC7D67E8-FAE4-408B-91EB-A003600D0873}"/>
              </a:ext>
            </a:extLst>
          </p:cNvPr>
          <p:cNvSpPr/>
          <p:nvPr/>
        </p:nvSpPr>
        <p:spPr>
          <a:xfrm>
            <a:off x="6262405" y="5153113"/>
            <a:ext cx="1367327" cy="70075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15" name="Rectangle 14">
            <a:extLst>
              <a:ext uri="{FF2B5EF4-FFF2-40B4-BE49-F238E27FC236}">
                <a16:creationId xmlns:a16="http://schemas.microsoft.com/office/drawing/2014/main" id="{AE85C843-ED45-40DD-8E08-F340E8C4F58B}"/>
              </a:ext>
            </a:extLst>
          </p:cNvPr>
          <p:cNvSpPr/>
          <p:nvPr/>
        </p:nvSpPr>
        <p:spPr>
          <a:xfrm>
            <a:off x="6130125" y="4119070"/>
            <a:ext cx="1610703" cy="227317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397999-7FAE-40B9-9F01-FC3843A03E93}"/>
              </a:ext>
            </a:extLst>
          </p:cNvPr>
          <p:cNvSpPr/>
          <p:nvPr/>
        </p:nvSpPr>
        <p:spPr>
          <a:xfrm>
            <a:off x="5038310" y="1914257"/>
            <a:ext cx="1367327" cy="70075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20" name="Rectangle 19">
            <a:extLst>
              <a:ext uri="{FF2B5EF4-FFF2-40B4-BE49-F238E27FC236}">
                <a16:creationId xmlns:a16="http://schemas.microsoft.com/office/drawing/2014/main" id="{58FC70FE-AFCF-48DE-960E-23EC8FB0B3FC}"/>
              </a:ext>
            </a:extLst>
          </p:cNvPr>
          <p:cNvSpPr/>
          <p:nvPr/>
        </p:nvSpPr>
        <p:spPr>
          <a:xfrm>
            <a:off x="3448810" y="1482691"/>
            <a:ext cx="3089107" cy="121351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D9FDD2C3-DF2A-4955-BEF3-F993CDC0DB09}"/>
              </a:ext>
            </a:extLst>
          </p:cNvPr>
          <p:cNvCxnSpPr>
            <a:cxnSpLocks/>
            <a:stCxn id="5" idx="0"/>
            <a:endCxn id="20" idx="2"/>
          </p:cNvCxnSpPr>
          <p:nvPr/>
        </p:nvCxnSpPr>
        <p:spPr>
          <a:xfrm flipV="1">
            <a:off x="2918993" y="2696201"/>
            <a:ext cx="2074371" cy="1422869"/>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AD9BBB3-E241-423D-8177-3F70319D0E41}"/>
              </a:ext>
            </a:extLst>
          </p:cNvPr>
          <p:cNvCxnSpPr>
            <a:cxnSpLocks/>
            <a:stCxn id="12" idx="0"/>
            <a:endCxn id="20" idx="2"/>
          </p:cNvCxnSpPr>
          <p:nvPr/>
        </p:nvCxnSpPr>
        <p:spPr>
          <a:xfrm flipV="1">
            <a:off x="4927235" y="2696201"/>
            <a:ext cx="66129" cy="142287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288B3DE-C971-4A12-A01A-1811739F188D}"/>
              </a:ext>
            </a:extLst>
          </p:cNvPr>
          <p:cNvCxnSpPr>
            <a:cxnSpLocks/>
            <a:stCxn id="15" idx="0"/>
            <a:endCxn id="20" idx="2"/>
          </p:cNvCxnSpPr>
          <p:nvPr/>
        </p:nvCxnSpPr>
        <p:spPr>
          <a:xfrm flipH="1" flipV="1">
            <a:off x="4993364" y="2696201"/>
            <a:ext cx="1942113" cy="1422869"/>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E086E2A-12E5-4436-88B5-6C688944F025}"/>
              </a:ext>
            </a:extLst>
          </p:cNvPr>
          <p:cNvSpPr/>
          <p:nvPr/>
        </p:nvSpPr>
        <p:spPr>
          <a:xfrm>
            <a:off x="8166928" y="4119068"/>
            <a:ext cx="3760150" cy="227318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Each </a:t>
            </a:r>
            <a:r>
              <a:rPr lang="en-US" sz="1400" dirty="0" err="1"/>
              <a:t>DataNode</a:t>
            </a:r>
            <a:r>
              <a:rPr lang="en-US" sz="1400" dirty="0"/>
              <a:t>, given a number and a data key, gives back that many of the given data key</a:t>
            </a:r>
          </a:p>
          <a:p>
            <a:pPr algn="ctr"/>
            <a:endParaRPr lang="en-US" sz="1400" dirty="0"/>
          </a:p>
        </p:txBody>
      </p:sp>
      <p:sp>
        <p:nvSpPr>
          <p:cNvPr id="41" name="Rectangle 40">
            <a:extLst>
              <a:ext uri="{FF2B5EF4-FFF2-40B4-BE49-F238E27FC236}">
                <a16:creationId xmlns:a16="http://schemas.microsoft.com/office/drawing/2014/main" id="{F87BB5F2-0E71-4489-8BD4-6533F6BA9D41}"/>
              </a:ext>
            </a:extLst>
          </p:cNvPr>
          <p:cNvSpPr/>
          <p:nvPr/>
        </p:nvSpPr>
        <p:spPr>
          <a:xfrm>
            <a:off x="8166929" y="1216196"/>
            <a:ext cx="3760149" cy="227318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Each C2Server has:</a:t>
            </a:r>
          </a:p>
          <a:p>
            <a:pPr algn="ctr"/>
            <a:r>
              <a:rPr lang="en-US" sz="1400" dirty="0"/>
              <a:t>The IDs and IPs of all of the </a:t>
            </a:r>
            <a:r>
              <a:rPr lang="en-US" sz="1400" dirty="0" err="1"/>
              <a:t>DataNodes</a:t>
            </a:r>
            <a:endParaRPr lang="en-US" sz="1400" dirty="0"/>
          </a:p>
          <a:p>
            <a:pPr algn="ctr"/>
            <a:r>
              <a:rPr lang="en-US" sz="1400" dirty="0"/>
              <a:t>We need a max number per server(default 1000)</a:t>
            </a:r>
          </a:p>
          <a:p>
            <a:pPr algn="ctr"/>
            <a:r>
              <a:rPr lang="en-US" sz="1400" dirty="0"/>
              <a:t>C2Servers serve customers their data</a:t>
            </a:r>
          </a:p>
        </p:txBody>
      </p:sp>
      <p:sp>
        <p:nvSpPr>
          <p:cNvPr id="43" name="Rectangle 42">
            <a:extLst>
              <a:ext uri="{FF2B5EF4-FFF2-40B4-BE49-F238E27FC236}">
                <a16:creationId xmlns:a16="http://schemas.microsoft.com/office/drawing/2014/main" id="{1C7453D0-63E3-4272-B157-FB0F889EEF44}"/>
              </a:ext>
            </a:extLst>
          </p:cNvPr>
          <p:cNvSpPr/>
          <p:nvPr/>
        </p:nvSpPr>
        <p:spPr>
          <a:xfrm>
            <a:off x="2245920" y="5939327"/>
            <a:ext cx="1367327" cy="32331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DataNode1</a:t>
            </a:r>
          </a:p>
        </p:txBody>
      </p:sp>
      <p:sp>
        <p:nvSpPr>
          <p:cNvPr id="46" name="Rectangle 45">
            <a:extLst>
              <a:ext uri="{FF2B5EF4-FFF2-40B4-BE49-F238E27FC236}">
                <a16:creationId xmlns:a16="http://schemas.microsoft.com/office/drawing/2014/main" id="{12EB0444-5DED-4B09-B2AC-0192B48D9022}"/>
              </a:ext>
            </a:extLst>
          </p:cNvPr>
          <p:cNvSpPr/>
          <p:nvPr/>
        </p:nvSpPr>
        <p:spPr>
          <a:xfrm>
            <a:off x="4243570" y="5939327"/>
            <a:ext cx="1367327" cy="32331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DataNode2</a:t>
            </a:r>
          </a:p>
        </p:txBody>
      </p:sp>
      <p:sp>
        <p:nvSpPr>
          <p:cNvPr id="47" name="Rectangle 46">
            <a:extLst>
              <a:ext uri="{FF2B5EF4-FFF2-40B4-BE49-F238E27FC236}">
                <a16:creationId xmlns:a16="http://schemas.microsoft.com/office/drawing/2014/main" id="{59FEFCE7-C79E-411D-9D04-63777890B066}"/>
              </a:ext>
            </a:extLst>
          </p:cNvPr>
          <p:cNvSpPr/>
          <p:nvPr/>
        </p:nvSpPr>
        <p:spPr>
          <a:xfrm>
            <a:off x="6251812" y="5939327"/>
            <a:ext cx="1367327" cy="32331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DataNode3</a:t>
            </a:r>
          </a:p>
        </p:txBody>
      </p:sp>
      <p:sp>
        <p:nvSpPr>
          <p:cNvPr id="48" name="Rectangle 47">
            <a:extLst>
              <a:ext uri="{FF2B5EF4-FFF2-40B4-BE49-F238E27FC236}">
                <a16:creationId xmlns:a16="http://schemas.microsoft.com/office/drawing/2014/main" id="{63EBF5FF-06D9-4DFB-951C-457EB3AD3D1A}"/>
              </a:ext>
            </a:extLst>
          </p:cNvPr>
          <p:cNvSpPr/>
          <p:nvPr/>
        </p:nvSpPr>
        <p:spPr>
          <a:xfrm>
            <a:off x="4354646" y="1536816"/>
            <a:ext cx="1367327" cy="32331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C2Node1</a:t>
            </a:r>
          </a:p>
        </p:txBody>
      </p:sp>
      <p:sp>
        <p:nvSpPr>
          <p:cNvPr id="55" name="Rectangle 54">
            <a:extLst>
              <a:ext uri="{FF2B5EF4-FFF2-40B4-BE49-F238E27FC236}">
                <a16:creationId xmlns:a16="http://schemas.microsoft.com/office/drawing/2014/main" id="{B984B92C-E7DF-4672-B984-29B544AFDB87}"/>
              </a:ext>
            </a:extLst>
          </p:cNvPr>
          <p:cNvSpPr/>
          <p:nvPr/>
        </p:nvSpPr>
        <p:spPr>
          <a:xfrm>
            <a:off x="1074962" y="2025706"/>
            <a:ext cx="1592680" cy="47785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C2ManagerAPI</a:t>
            </a:r>
          </a:p>
        </p:txBody>
      </p:sp>
      <p:sp>
        <p:nvSpPr>
          <p:cNvPr id="56" name="Rectangle 55">
            <a:extLst>
              <a:ext uri="{FF2B5EF4-FFF2-40B4-BE49-F238E27FC236}">
                <a16:creationId xmlns:a16="http://schemas.microsoft.com/office/drawing/2014/main" id="{D1D90CE5-F210-433E-A3C6-EB5046E5071E}"/>
              </a:ext>
            </a:extLst>
          </p:cNvPr>
          <p:cNvSpPr/>
          <p:nvPr/>
        </p:nvSpPr>
        <p:spPr>
          <a:xfrm>
            <a:off x="1074962" y="1423583"/>
            <a:ext cx="1557904" cy="47785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57" name="Rectangle 56">
            <a:extLst>
              <a:ext uri="{FF2B5EF4-FFF2-40B4-BE49-F238E27FC236}">
                <a16:creationId xmlns:a16="http://schemas.microsoft.com/office/drawing/2014/main" id="{5E761324-8B8E-4013-9A43-2315A8AAA62A}"/>
              </a:ext>
            </a:extLst>
          </p:cNvPr>
          <p:cNvSpPr/>
          <p:nvPr/>
        </p:nvSpPr>
        <p:spPr>
          <a:xfrm>
            <a:off x="529765" y="1378011"/>
            <a:ext cx="364497" cy="142287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C2Manager</a:t>
            </a:r>
          </a:p>
        </p:txBody>
      </p:sp>
      <p:sp>
        <p:nvSpPr>
          <p:cNvPr id="58" name="Rectangle 57">
            <a:extLst>
              <a:ext uri="{FF2B5EF4-FFF2-40B4-BE49-F238E27FC236}">
                <a16:creationId xmlns:a16="http://schemas.microsoft.com/office/drawing/2014/main" id="{4AFEC766-DB1D-4E99-8C53-DBA8DCE537FE}"/>
              </a:ext>
            </a:extLst>
          </p:cNvPr>
          <p:cNvSpPr/>
          <p:nvPr/>
        </p:nvSpPr>
        <p:spPr>
          <a:xfrm>
            <a:off x="391886" y="1300069"/>
            <a:ext cx="2400118" cy="15884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id="{847A5E36-5474-479E-A9CC-A4BFA464578E}"/>
              </a:ext>
            </a:extLst>
          </p:cNvPr>
          <p:cNvCxnSpPr>
            <a:cxnSpLocks/>
            <a:stCxn id="3" idx="1"/>
            <a:endCxn id="55" idx="3"/>
          </p:cNvCxnSpPr>
          <p:nvPr/>
        </p:nvCxnSpPr>
        <p:spPr>
          <a:xfrm flipH="1" flipV="1">
            <a:off x="2667642" y="2264634"/>
            <a:ext cx="902857" cy="2"/>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E30FDAF-DF9B-4CFF-A188-30CD278D3E7E}"/>
              </a:ext>
            </a:extLst>
          </p:cNvPr>
          <p:cNvCxnSpPr>
            <a:cxnSpLocks/>
            <a:stCxn id="58" idx="3"/>
            <a:endCxn id="20" idx="1"/>
          </p:cNvCxnSpPr>
          <p:nvPr/>
        </p:nvCxnSpPr>
        <p:spPr>
          <a:xfrm flipV="1">
            <a:off x="2792004" y="2089446"/>
            <a:ext cx="656806" cy="483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152CEED4-4A2C-4E50-B899-FD4D171F01A8}"/>
              </a:ext>
            </a:extLst>
          </p:cNvPr>
          <p:cNvSpPr/>
          <p:nvPr/>
        </p:nvSpPr>
        <p:spPr>
          <a:xfrm>
            <a:off x="138286" y="111102"/>
            <a:ext cx="2676169" cy="1111502"/>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The C2 Manager:</a:t>
            </a:r>
          </a:p>
          <a:p>
            <a:pPr algn="ctr"/>
            <a:r>
              <a:rPr lang="en-US" sz="1400" dirty="0"/>
              <a:t>Stores Ids</a:t>
            </a:r>
          </a:p>
          <a:p>
            <a:pPr algn="ctr"/>
            <a:r>
              <a:rPr lang="en-US" sz="1400" dirty="0" err="1"/>
              <a:t>ips</a:t>
            </a:r>
            <a:r>
              <a:rPr lang="en-US" sz="1400" dirty="0"/>
              <a:t>/ports of every </a:t>
            </a:r>
            <a:r>
              <a:rPr lang="en-US" sz="1400" dirty="0" err="1"/>
              <a:t>DataNode</a:t>
            </a:r>
            <a:endParaRPr lang="en-US" sz="1400" dirty="0"/>
          </a:p>
        </p:txBody>
      </p:sp>
    </p:spTree>
    <p:extLst>
      <p:ext uri="{BB962C8B-B14F-4D97-AF65-F5344CB8AC3E}">
        <p14:creationId xmlns:p14="http://schemas.microsoft.com/office/powerpoint/2010/main" val="3459828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45E552BB-18A8-415B-9892-2475191EFFCF}"/>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2" name="Rectangle 1">
            <a:extLst>
              <a:ext uri="{FF2B5EF4-FFF2-40B4-BE49-F238E27FC236}">
                <a16:creationId xmlns:a16="http://schemas.microsoft.com/office/drawing/2014/main" id="{D9393D19-57D9-4470-856E-F827457CCCF9}"/>
              </a:ext>
            </a:extLst>
          </p:cNvPr>
          <p:cNvSpPr/>
          <p:nvPr/>
        </p:nvSpPr>
        <p:spPr>
          <a:xfrm>
            <a:off x="4276991" y="264918"/>
            <a:ext cx="3638017" cy="615297"/>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t>DataNode</a:t>
            </a:r>
            <a:r>
              <a:rPr lang="en-US" sz="3200" dirty="0"/>
              <a:t> Schema</a:t>
            </a:r>
          </a:p>
        </p:txBody>
      </p:sp>
      <p:pic>
        <p:nvPicPr>
          <p:cNvPr id="6" name="Picture 5">
            <a:extLst>
              <a:ext uri="{FF2B5EF4-FFF2-40B4-BE49-F238E27FC236}">
                <a16:creationId xmlns:a16="http://schemas.microsoft.com/office/drawing/2014/main" id="{5DBA3251-AEA7-4566-B1E0-3E84C7B47F81}"/>
              </a:ext>
            </a:extLst>
          </p:cNvPr>
          <p:cNvPicPr>
            <a:picLocks noChangeAspect="1"/>
          </p:cNvPicPr>
          <p:nvPr/>
        </p:nvPicPr>
        <p:blipFill>
          <a:blip r:link="rId3"/>
          <a:stretch>
            <a:fillRect/>
          </a:stretch>
        </p:blipFill>
        <p:spPr>
          <a:xfrm>
            <a:off x="1200861" y="0"/>
            <a:ext cx="9790275" cy="9790275"/>
          </a:xfrm>
          <a:prstGeom prst="rect">
            <a:avLst/>
          </a:prstGeom>
        </p:spPr>
      </p:pic>
    </p:spTree>
    <p:extLst>
      <p:ext uri="{BB962C8B-B14F-4D97-AF65-F5344CB8AC3E}">
        <p14:creationId xmlns:p14="http://schemas.microsoft.com/office/powerpoint/2010/main" val="485866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45E552BB-18A8-415B-9892-2475191EFFCF}"/>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2" name="Rectangle 1">
            <a:extLst>
              <a:ext uri="{FF2B5EF4-FFF2-40B4-BE49-F238E27FC236}">
                <a16:creationId xmlns:a16="http://schemas.microsoft.com/office/drawing/2014/main" id="{D9393D19-57D9-4470-856E-F827457CCCF9}"/>
              </a:ext>
            </a:extLst>
          </p:cNvPr>
          <p:cNvSpPr/>
          <p:nvPr/>
        </p:nvSpPr>
        <p:spPr>
          <a:xfrm>
            <a:off x="3431759" y="247827"/>
            <a:ext cx="5328482" cy="615297"/>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t>DataNode</a:t>
            </a:r>
            <a:r>
              <a:rPr lang="en-US" sz="3200" dirty="0"/>
              <a:t> API Endpoints</a:t>
            </a:r>
          </a:p>
        </p:txBody>
      </p:sp>
    </p:spTree>
    <p:extLst>
      <p:ext uri="{BB962C8B-B14F-4D97-AF65-F5344CB8AC3E}">
        <p14:creationId xmlns:p14="http://schemas.microsoft.com/office/powerpoint/2010/main" val="3061383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45E552BB-18A8-415B-9892-2475191EFFCF}"/>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2" name="Rectangle 1">
            <a:extLst>
              <a:ext uri="{FF2B5EF4-FFF2-40B4-BE49-F238E27FC236}">
                <a16:creationId xmlns:a16="http://schemas.microsoft.com/office/drawing/2014/main" id="{D9393D19-57D9-4470-856E-F827457CCCF9}"/>
              </a:ext>
            </a:extLst>
          </p:cNvPr>
          <p:cNvSpPr/>
          <p:nvPr/>
        </p:nvSpPr>
        <p:spPr>
          <a:xfrm>
            <a:off x="4276991" y="264918"/>
            <a:ext cx="3638017" cy="615297"/>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C2Node Schema</a:t>
            </a:r>
          </a:p>
        </p:txBody>
      </p:sp>
      <p:pic>
        <p:nvPicPr>
          <p:cNvPr id="5" name="Picture 4">
            <a:extLst>
              <a:ext uri="{FF2B5EF4-FFF2-40B4-BE49-F238E27FC236}">
                <a16:creationId xmlns:a16="http://schemas.microsoft.com/office/drawing/2014/main" id="{F1D3FC13-8A49-4B9C-99D5-B5AC976052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931" y="0"/>
            <a:ext cx="10564138" cy="6858000"/>
          </a:xfrm>
          <a:prstGeom prst="rect">
            <a:avLst/>
          </a:prstGeom>
        </p:spPr>
      </p:pic>
    </p:spTree>
    <p:extLst>
      <p:ext uri="{BB962C8B-B14F-4D97-AF65-F5344CB8AC3E}">
        <p14:creationId xmlns:p14="http://schemas.microsoft.com/office/powerpoint/2010/main" val="2289693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EFB04673-5AB2-44E7-B0C5-0439C3FB1711}"/>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12" name="Rectangle 11">
            <a:extLst>
              <a:ext uri="{FF2B5EF4-FFF2-40B4-BE49-F238E27FC236}">
                <a16:creationId xmlns:a16="http://schemas.microsoft.com/office/drawing/2014/main" id="{A1A3B271-9D62-4562-946D-0392BF4995F5}"/>
              </a:ext>
            </a:extLst>
          </p:cNvPr>
          <p:cNvSpPr/>
          <p:nvPr/>
        </p:nvSpPr>
        <p:spPr>
          <a:xfrm>
            <a:off x="6096001" y="-1"/>
            <a:ext cx="6096000" cy="3221763"/>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latin typeface="Comic Sans MS" panose="030F0702030302020204" pitchFamily="66" charset="0"/>
              </a:rPr>
              <a:t>Behavior:</a:t>
            </a:r>
          </a:p>
          <a:p>
            <a:pPr algn="ctr"/>
            <a:r>
              <a:rPr lang="en-US" sz="1200" dirty="0">
                <a:latin typeface="Comic Sans MS" panose="030F0702030302020204" pitchFamily="66" charset="0"/>
              </a:rPr>
              <a:t>Contribute to software communities through open source</a:t>
            </a:r>
          </a:p>
          <a:p>
            <a:pPr algn="ctr"/>
            <a:r>
              <a:rPr lang="en-US" sz="1200" dirty="0">
                <a:latin typeface="Comic Sans MS" panose="030F0702030302020204" pitchFamily="66" charset="0"/>
              </a:rPr>
              <a:t>Volunteers within society</a:t>
            </a:r>
          </a:p>
          <a:p>
            <a:pPr algn="ctr"/>
            <a:r>
              <a:rPr lang="en-US" sz="1200" dirty="0">
                <a:latin typeface="Comic Sans MS" panose="030F0702030302020204" pitchFamily="66" charset="0"/>
              </a:rPr>
              <a:t>Follow through with projects and keep promises</a:t>
            </a:r>
          </a:p>
        </p:txBody>
      </p:sp>
      <p:sp>
        <p:nvSpPr>
          <p:cNvPr id="17" name="Rectangle 16">
            <a:extLst>
              <a:ext uri="{FF2B5EF4-FFF2-40B4-BE49-F238E27FC236}">
                <a16:creationId xmlns:a16="http://schemas.microsoft.com/office/drawing/2014/main" id="{7B87B850-22F6-48E0-9DCF-7E9F2CA6A51A}"/>
              </a:ext>
            </a:extLst>
          </p:cNvPr>
          <p:cNvSpPr/>
          <p:nvPr/>
        </p:nvSpPr>
        <p:spPr>
          <a:xfrm>
            <a:off x="0" y="-1"/>
            <a:ext cx="6096000" cy="3221762"/>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latin typeface="Comic Sans MS" panose="030F0702030302020204" pitchFamily="66" charset="0"/>
              </a:rPr>
              <a:t>Empathize:</a:t>
            </a:r>
          </a:p>
          <a:p>
            <a:pPr algn="ctr"/>
            <a:r>
              <a:rPr lang="en-US" sz="1200" dirty="0">
                <a:latin typeface="Comic Sans MS" panose="030F0702030302020204" pitchFamily="66" charset="0"/>
              </a:rPr>
              <a:t>Someone who solves problems for other humans who struggle with daily routine tasks and repetitive actions with technology</a:t>
            </a:r>
          </a:p>
        </p:txBody>
      </p:sp>
      <p:sp>
        <p:nvSpPr>
          <p:cNvPr id="18" name="Rectangle 17">
            <a:extLst>
              <a:ext uri="{FF2B5EF4-FFF2-40B4-BE49-F238E27FC236}">
                <a16:creationId xmlns:a16="http://schemas.microsoft.com/office/drawing/2014/main" id="{FF441C6D-2338-48BB-AB62-FAFE5F2565A9}"/>
              </a:ext>
            </a:extLst>
          </p:cNvPr>
          <p:cNvSpPr/>
          <p:nvPr/>
        </p:nvSpPr>
        <p:spPr>
          <a:xfrm>
            <a:off x="1" y="3221760"/>
            <a:ext cx="6096000" cy="3636239"/>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latin typeface="Comic Sans MS" panose="030F0702030302020204" pitchFamily="66" charset="0"/>
              </a:rPr>
              <a:t>Demographic:</a:t>
            </a:r>
          </a:p>
          <a:p>
            <a:pPr algn="ctr"/>
            <a:r>
              <a:rPr lang="en-US" sz="1200" dirty="0">
                <a:latin typeface="Comic Sans MS" panose="030F0702030302020204" pitchFamily="66" charset="0"/>
              </a:rPr>
              <a:t>Age: any</a:t>
            </a:r>
          </a:p>
          <a:p>
            <a:pPr algn="ctr"/>
            <a:r>
              <a:rPr lang="en-US" sz="1200" dirty="0">
                <a:latin typeface="Comic Sans MS" panose="030F0702030302020204" pitchFamily="66" charset="0"/>
              </a:rPr>
              <a:t>Gender: any</a:t>
            </a:r>
          </a:p>
          <a:p>
            <a:pPr algn="ctr"/>
            <a:r>
              <a:rPr lang="en-US" sz="1200" dirty="0">
                <a:latin typeface="Comic Sans MS" panose="030F0702030302020204" pitchFamily="66" charset="0"/>
              </a:rPr>
              <a:t>Industry: I.T.</a:t>
            </a:r>
          </a:p>
          <a:p>
            <a:pPr algn="ctr"/>
            <a:r>
              <a:rPr lang="en-US" sz="1200" dirty="0">
                <a:latin typeface="Comic Sans MS" panose="030F0702030302020204" pitchFamily="66" charset="0"/>
              </a:rPr>
              <a:t>Location: United States</a:t>
            </a:r>
          </a:p>
          <a:p>
            <a:pPr algn="ctr"/>
            <a:r>
              <a:rPr lang="en-US" sz="1200" dirty="0">
                <a:latin typeface="Comic Sans MS" panose="030F0702030302020204" pitchFamily="66" charset="0"/>
              </a:rPr>
              <a:t>Kids: none</a:t>
            </a:r>
          </a:p>
          <a:p>
            <a:pPr algn="ctr"/>
            <a:endParaRPr lang="en-US" sz="1200" dirty="0">
              <a:latin typeface="Comic Sans MS" panose="030F0702030302020204" pitchFamily="66" charset="0"/>
            </a:endParaRPr>
          </a:p>
        </p:txBody>
      </p:sp>
      <p:sp>
        <p:nvSpPr>
          <p:cNvPr id="15" name="Rectangle 14">
            <a:extLst>
              <a:ext uri="{FF2B5EF4-FFF2-40B4-BE49-F238E27FC236}">
                <a16:creationId xmlns:a16="http://schemas.microsoft.com/office/drawing/2014/main" id="{BC37CC5C-2200-45CB-93B9-E58F08B7EE0E}"/>
              </a:ext>
            </a:extLst>
          </p:cNvPr>
          <p:cNvSpPr/>
          <p:nvPr/>
        </p:nvSpPr>
        <p:spPr>
          <a:xfrm>
            <a:off x="6096001" y="3221764"/>
            <a:ext cx="6096000" cy="3636236"/>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latin typeface="Comic Sans MS" panose="030F0702030302020204" pitchFamily="66" charset="0"/>
              </a:rPr>
              <a:t>Goals</a:t>
            </a:r>
          </a:p>
          <a:p>
            <a:pPr algn="ctr"/>
            <a:r>
              <a:rPr lang="en-US" sz="1200" dirty="0">
                <a:latin typeface="Comic Sans MS" panose="030F0702030302020204" pitchFamily="66" charset="0"/>
              </a:rPr>
              <a:t>Help people</a:t>
            </a:r>
          </a:p>
          <a:p>
            <a:pPr algn="ctr"/>
            <a:r>
              <a:rPr lang="en-US" sz="1200" dirty="0">
                <a:latin typeface="Comic Sans MS" panose="030F0702030302020204" pitchFamily="66" charset="0"/>
              </a:rPr>
              <a:t>Attain knowledge</a:t>
            </a:r>
          </a:p>
          <a:p>
            <a:pPr algn="ctr"/>
            <a:r>
              <a:rPr lang="en-US" sz="1200" dirty="0">
                <a:latin typeface="Comic Sans MS" panose="030F0702030302020204" pitchFamily="66" charset="0"/>
              </a:rPr>
              <a:t>Solve problems</a:t>
            </a:r>
          </a:p>
          <a:p>
            <a:pPr algn="ctr"/>
            <a:r>
              <a:rPr lang="en-US" sz="1200" dirty="0">
                <a:latin typeface="Comic Sans MS" panose="030F0702030302020204" pitchFamily="66" charset="0"/>
              </a:rPr>
              <a:t>Work with other people on projects</a:t>
            </a:r>
          </a:p>
          <a:p>
            <a:pPr algn="ctr"/>
            <a:r>
              <a:rPr lang="en-US" sz="1200" dirty="0">
                <a:latin typeface="Comic Sans MS" panose="030F0702030302020204" pitchFamily="66" charset="0"/>
              </a:rPr>
              <a:t>Develop open-source software</a:t>
            </a:r>
          </a:p>
        </p:txBody>
      </p:sp>
    </p:spTree>
    <p:extLst>
      <p:ext uri="{BB962C8B-B14F-4D97-AF65-F5344CB8AC3E}">
        <p14:creationId xmlns:p14="http://schemas.microsoft.com/office/powerpoint/2010/main" val="3838051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45E552BB-18A8-415B-9892-2475191EFFCF}"/>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2" name="Rectangle 1">
            <a:extLst>
              <a:ext uri="{FF2B5EF4-FFF2-40B4-BE49-F238E27FC236}">
                <a16:creationId xmlns:a16="http://schemas.microsoft.com/office/drawing/2014/main" id="{D9393D19-57D9-4470-856E-F827457CCCF9}"/>
              </a:ext>
            </a:extLst>
          </p:cNvPr>
          <p:cNvSpPr/>
          <p:nvPr/>
        </p:nvSpPr>
        <p:spPr>
          <a:xfrm>
            <a:off x="3431759" y="247827"/>
            <a:ext cx="5328482" cy="615297"/>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C2Node API Endpoints</a:t>
            </a:r>
          </a:p>
        </p:txBody>
      </p:sp>
    </p:spTree>
    <p:extLst>
      <p:ext uri="{BB962C8B-B14F-4D97-AF65-F5344CB8AC3E}">
        <p14:creationId xmlns:p14="http://schemas.microsoft.com/office/powerpoint/2010/main" val="1848057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45E552BB-18A8-415B-9892-2475191EFFCF}"/>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2" name="Rectangle 1">
            <a:extLst>
              <a:ext uri="{FF2B5EF4-FFF2-40B4-BE49-F238E27FC236}">
                <a16:creationId xmlns:a16="http://schemas.microsoft.com/office/drawing/2014/main" id="{D9393D19-57D9-4470-856E-F827457CCCF9}"/>
              </a:ext>
            </a:extLst>
          </p:cNvPr>
          <p:cNvSpPr/>
          <p:nvPr/>
        </p:nvSpPr>
        <p:spPr>
          <a:xfrm>
            <a:off x="4276991" y="264918"/>
            <a:ext cx="3638017" cy="615297"/>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C2Manager Schema</a:t>
            </a:r>
          </a:p>
        </p:txBody>
      </p:sp>
      <p:pic>
        <p:nvPicPr>
          <p:cNvPr id="5" name="Picture 4">
            <a:extLst>
              <a:ext uri="{FF2B5EF4-FFF2-40B4-BE49-F238E27FC236}">
                <a16:creationId xmlns:a16="http://schemas.microsoft.com/office/drawing/2014/main" id="{D88BBE34-D7FD-4332-8840-E6456C272F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931" y="0"/>
            <a:ext cx="10564138" cy="6858000"/>
          </a:xfrm>
          <a:prstGeom prst="rect">
            <a:avLst/>
          </a:prstGeom>
        </p:spPr>
      </p:pic>
    </p:spTree>
    <p:extLst>
      <p:ext uri="{BB962C8B-B14F-4D97-AF65-F5344CB8AC3E}">
        <p14:creationId xmlns:p14="http://schemas.microsoft.com/office/powerpoint/2010/main" val="1293081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45E552BB-18A8-415B-9892-2475191EFFCF}"/>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2" name="Rectangle 1">
            <a:extLst>
              <a:ext uri="{FF2B5EF4-FFF2-40B4-BE49-F238E27FC236}">
                <a16:creationId xmlns:a16="http://schemas.microsoft.com/office/drawing/2014/main" id="{D9393D19-57D9-4470-856E-F827457CCCF9}"/>
              </a:ext>
            </a:extLst>
          </p:cNvPr>
          <p:cNvSpPr/>
          <p:nvPr/>
        </p:nvSpPr>
        <p:spPr>
          <a:xfrm>
            <a:off x="3431759" y="247827"/>
            <a:ext cx="5328482" cy="615297"/>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t>ManagerNode</a:t>
            </a:r>
            <a:r>
              <a:rPr lang="en-US" sz="3200" dirty="0"/>
              <a:t> API Endpoints</a:t>
            </a:r>
          </a:p>
        </p:txBody>
      </p:sp>
    </p:spTree>
    <p:extLst>
      <p:ext uri="{BB962C8B-B14F-4D97-AF65-F5344CB8AC3E}">
        <p14:creationId xmlns:p14="http://schemas.microsoft.com/office/powerpoint/2010/main" val="691743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EFB04673-5AB2-44E7-B0C5-0439C3FB1711}"/>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12" name="Rectangle 11">
            <a:extLst>
              <a:ext uri="{FF2B5EF4-FFF2-40B4-BE49-F238E27FC236}">
                <a16:creationId xmlns:a16="http://schemas.microsoft.com/office/drawing/2014/main" id="{A1A3B271-9D62-4562-946D-0392BF4995F5}"/>
              </a:ext>
            </a:extLst>
          </p:cNvPr>
          <p:cNvSpPr/>
          <p:nvPr/>
        </p:nvSpPr>
        <p:spPr>
          <a:xfrm>
            <a:off x="6096001" y="-1"/>
            <a:ext cx="6096000" cy="3221763"/>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latin typeface="Comic Sans MS" panose="030F0702030302020204" pitchFamily="66" charset="0"/>
              </a:rPr>
              <a:t>Behavior:</a:t>
            </a:r>
          </a:p>
          <a:p>
            <a:pPr algn="ctr"/>
            <a:r>
              <a:rPr lang="en-US" sz="1200" dirty="0">
                <a:latin typeface="Comic Sans MS" panose="030F0702030302020204" pitchFamily="66" charset="0"/>
              </a:rPr>
              <a:t>Uses Technology</a:t>
            </a:r>
          </a:p>
          <a:p>
            <a:pPr algn="ctr"/>
            <a:r>
              <a:rPr lang="en-US" sz="1200" dirty="0">
                <a:latin typeface="Comic Sans MS" panose="030F0702030302020204" pitchFamily="66" charset="0"/>
              </a:rPr>
              <a:t>Report/Give feedback on technology</a:t>
            </a:r>
          </a:p>
          <a:p>
            <a:pPr algn="ctr"/>
            <a:r>
              <a:rPr lang="en-US" sz="1200" dirty="0">
                <a:latin typeface="Comic Sans MS" panose="030F0702030302020204" pitchFamily="66" charset="0"/>
              </a:rPr>
              <a:t>Forgetful</a:t>
            </a:r>
          </a:p>
        </p:txBody>
      </p:sp>
      <p:sp>
        <p:nvSpPr>
          <p:cNvPr id="17" name="Rectangle 16">
            <a:extLst>
              <a:ext uri="{FF2B5EF4-FFF2-40B4-BE49-F238E27FC236}">
                <a16:creationId xmlns:a16="http://schemas.microsoft.com/office/drawing/2014/main" id="{7B87B850-22F6-48E0-9DCF-7E9F2CA6A51A}"/>
              </a:ext>
            </a:extLst>
          </p:cNvPr>
          <p:cNvSpPr/>
          <p:nvPr/>
        </p:nvSpPr>
        <p:spPr>
          <a:xfrm>
            <a:off x="0" y="-1"/>
            <a:ext cx="6096000" cy="3221762"/>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latin typeface="Comic Sans MS" panose="030F0702030302020204" pitchFamily="66" charset="0"/>
              </a:rPr>
              <a:t>Empathize:</a:t>
            </a:r>
          </a:p>
          <a:p>
            <a:pPr algn="ctr"/>
            <a:r>
              <a:rPr lang="en-US" sz="1200" dirty="0">
                <a:latin typeface="Comic Sans MS" panose="030F0702030302020204" pitchFamily="66" charset="0"/>
              </a:rPr>
              <a:t>A random person who lives in the United States has an idea of how to improve their life, but they have problem. The idea involves using technology and they do not have an outlet to post the idea or display their want for that specific thing to exist.</a:t>
            </a:r>
          </a:p>
        </p:txBody>
      </p:sp>
      <p:sp>
        <p:nvSpPr>
          <p:cNvPr id="18" name="Rectangle 17">
            <a:extLst>
              <a:ext uri="{FF2B5EF4-FFF2-40B4-BE49-F238E27FC236}">
                <a16:creationId xmlns:a16="http://schemas.microsoft.com/office/drawing/2014/main" id="{FF441C6D-2338-48BB-AB62-FAFE5F2565A9}"/>
              </a:ext>
            </a:extLst>
          </p:cNvPr>
          <p:cNvSpPr/>
          <p:nvPr/>
        </p:nvSpPr>
        <p:spPr>
          <a:xfrm>
            <a:off x="1" y="3221760"/>
            <a:ext cx="6096000" cy="3636239"/>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latin typeface="Comic Sans MS" panose="030F0702030302020204" pitchFamily="66" charset="0"/>
              </a:rPr>
              <a:t>Demographic:</a:t>
            </a:r>
          </a:p>
          <a:p>
            <a:pPr algn="ctr"/>
            <a:r>
              <a:rPr lang="en-US" sz="1200" dirty="0">
                <a:latin typeface="Comic Sans MS" panose="030F0702030302020204" pitchFamily="66" charset="0"/>
              </a:rPr>
              <a:t>Age: 18-65</a:t>
            </a:r>
          </a:p>
          <a:p>
            <a:pPr algn="ctr"/>
            <a:r>
              <a:rPr lang="en-US" sz="1200" dirty="0">
                <a:latin typeface="Comic Sans MS" panose="030F0702030302020204" pitchFamily="66" charset="0"/>
              </a:rPr>
              <a:t>Industry:  any</a:t>
            </a:r>
          </a:p>
          <a:p>
            <a:pPr algn="ctr"/>
            <a:r>
              <a:rPr lang="en-US" sz="1200" dirty="0">
                <a:latin typeface="Comic Sans MS" panose="030F0702030302020204" pitchFamily="66" charset="0"/>
              </a:rPr>
              <a:t>Has a Job:  Yes</a:t>
            </a:r>
          </a:p>
          <a:p>
            <a:pPr algn="ctr"/>
            <a:r>
              <a:rPr lang="en-US" sz="1200" dirty="0">
                <a:latin typeface="Comic Sans MS" panose="030F0702030302020204" pitchFamily="66" charset="0"/>
              </a:rPr>
              <a:t>Location: United States</a:t>
            </a:r>
          </a:p>
        </p:txBody>
      </p:sp>
      <p:sp>
        <p:nvSpPr>
          <p:cNvPr id="15" name="Rectangle 14">
            <a:extLst>
              <a:ext uri="{FF2B5EF4-FFF2-40B4-BE49-F238E27FC236}">
                <a16:creationId xmlns:a16="http://schemas.microsoft.com/office/drawing/2014/main" id="{BC37CC5C-2200-45CB-93B9-E58F08B7EE0E}"/>
              </a:ext>
            </a:extLst>
          </p:cNvPr>
          <p:cNvSpPr/>
          <p:nvPr/>
        </p:nvSpPr>
        <p:spPr>
          <a:xfrm>
            <a:off x="6096001" y="3221764"/>
            <a:ext cx="6096000" cy="3636236"/>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latin typeface="Comic Sans MS" panose="030F0702030302020204" pitchFamily="66" charset="0"/>
              </a:rPr>
              <a:t>Goals</a:t>
            </a:r>
          </a:p>
          <a:p>
            <a:pPr algn="ctr"/>
            <a:r>
              <a:rPr lang="en-US" sz="1200" dirty="0">
                <a:latin typeface="Comic Sans MS" panose="030F0702030302020204" pitchFamily="66" charset="0"/>
              </a:rPr>
              <a:t>To be a part of a solution to problems</a:t>
            </a:r>
          </a:p>
        </p:txBody>
      </p:sp>
    </p:spTree>
    <p:extLst>
      <p:ext uri="{BB962C8B-B14F-4D97-AF65-F5344CB8AC3E}">
        <p14:creationId xmlns:p14="http://schemas.microsoft.com/office/powerpoint/2010/main" val="867413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EFB04673-5AB2-44E7-B0C5-0439C3FB1711}"/>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15" name="Rectangle 14">
            <a:extLst>
              <a:ext uri="{FF2B5EF4-FFF2-40B4-BE49-F238E27FC236}">
                <a16:creationId xmlns:a16="http://schemas.microsoft.com/office/drawing/2014/main" id="{BC37CC5C-2200-45CB-93B9-E58F08B7EE0E}"/>
              </a:ext>
            </a:extLst>
          </p:cNvPr>
          <p:cNvSpPr/>
          <p:nvPr/>
        </p:nvSpPr>
        <p:spPr>
          <a:xfrm>
            <a:off x="264919" y="179461"/>
            <a:ext cx="1563881" cy="444382"/>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mic Sans MS" panose="030F0702030302020204" pitchFamily="66" charset="0"/>
              </a:rPr>
              <a:t>Developer</a:t>
            </a:r>
            <a:endParaRPr lang="en-US" sz="1200" dirty="0">
              <a:latin typeface="Comic Sans MS" panose="030F0702030302020204" pitchFamily="66" charset="0"/>
            </a:endParaRPr>
          </a:p>
        </p:txBody>
      </p:sp>
      <p:sp>
        <p:nvSpPr>
          <p:cNvPr id="8" name="Rectangle 7">
            <a:extLst>
              <a:ext uri="{FF2B5EF4-FFF2-40B4-BE49-F238E27FC236}">
                <a16:creationId xmlns:a16="http://schemas.microsoft.com/office/drawing/2014/main" id="{05FA3E85-F733-4EC4-A7D7-E36E68041A6C}"/>
              </a:ext>
            </a:extLst>
          </p:cNvPr>
          <p:cNvSpPr/>
          <p:nvPr/>
        </p:nvSpPr>
        <p:spPr>
          <a:xfrm>
            <a:off x="350376" y="1098129"/>
            <a:ext cx="1392966" cy="63810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omic Sans MS" panose="030F0702030302020204" pitchFamily="66" charset="0"/>
              </a:rPr>
              <a:t>Have a drive to solve a problem</a:t>
            </a:r>
          </a:p>
        </p:txBody>
      </p:sp>
      <p:sp>
        <p:nvSpPr>
          <p:cNvPr id="9" name="Rectangle 8">
            <a:extLst>
              <a:ext uri="{FF2B5EF4-FFF2-40B4-BE49-F238E27FC236}">
                <a16:creationId xmlns:a16="http://schemas.microsoft.com/office/drawing/2014/main" id="{E918F043-EA8B-42F3-9918-6B409CAEFFE9}"/>
              </a:ext>
            </a:extLst>
          </p:cNvPr>
          <p:cNvSpPr/>
          <p:nvPr/>
        </p:nvSpPr>
        <p:spPr>
          <a:xfrm>
            <a:off x="1996133" y="1098129"/>
            <a:ext cx="1392966" cy="63810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omic Sans MS" panose="030F0702030302020204" pitchFamily="66" charset="0"/>
              </a:rPr>
              <a:t>Go to the app to get a problem</a:t>
            </a:r>
          </a:p>
        </p:txBody>
      </p:sp>
      <p:sp>
        <p:nvSpPr>
          <p:cNvPr id="11" name="Rectangle 10">
            <a:extLst>
              <a:ext uri="{FF2B5EF4-FFF2-40B4-BE49-F238E27FC236}">
                <a16:creationId xmlns:a16="http://schemas.microsoft.com/office/drawing/2014/main" id="{9CAC7311-4B71-4DAA-BBB3-7A3E4BB85C67}"/>
              </a:ext>
            </a:extLst>
          </p:cNvPr>
          <p:cNvSpPr/>
          <p:nvPr/>
        </p:nvSpPr>
        <p:spPr>
          <a:xfrm>
            <a:off x="3641890" y="1098129"/>
            <a:ext cx="1392966" cy="63810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omic Sans MS" panose="030F0702030302020204" pitchFamily="66" charset="0"/>
              </a:rPr>
              <a:t>Select a problem from a problem board</a:t>
            </a:r>
          </a:p>
        </p:txBody>
      </p:sp>
      <p:sp>
        <p:nvSpPr>
          <p:cNvPr id="13" name="Rectangle 12">
            <a:extLst>
              <a:ext uri="{FF2B5EF4-FFF2-40B4-BE49-F238E27FC236}">
                <a16:creationId xmlns:a16="http://schemas.microsoft.com/office/drawing/2014/main" id="{16209081-AB6B-41EC-818A-7AC0ADCF3AA8}"/>
              </a:ext>
            </a:extLst>
          </p:cNvPr>
          <p:cNvSpPr/>
          <p:nvPr/>
        </p:nvSpPr>
        <p:spPr>
          <a:xfrm>
            <a:off x="10729245" y="3608448"/>
            <a:ext cx="1197836" cy="3070091"/>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a:latin typeface="Comic Sans MS" panose="030F0702030302020204" pitchFamily="66" charset="0"/>
              </a:rPr>
              <a:t>Give:</a:t>
            </a:r>
          </a:p>
          <a:p>
            <a:pPr algn="ctr"/>
            <a:r>
              <a:rPr lang="en-US" sz="1000" dirty="0">
                <a:latin typeface="Comic Sans MS" panose="030F0702030302020204" pitchFamily="66" charset="0"/>
              </a:rPr>
              <a:t>Problem</a:t>
            </a:r>
          </a:p>
        </p:txBody>
      </p:sp>
      <p:sp>
        <p:nvSpPr>
          <p:cNvPr id="14" name="Rectangle 13">
            <a:extLst>
              <a:ext uri="{FF2B5EF4-FFF2-40B4-BE49-F238E27FC236}">
                <a16:creationId xmlns:a16="http://schemas.microsoft.com/office/drawing/2014/main" id="{93773E66-0097-44A8-9A78-2E9E72188195}"/>
              </a:ext>
            </a:extLst>
          </p:cNvPr>
          <p:cNvSpPr/>
          <p:nvPr/>
        </p:nvSpPr>
        <p:spPr>
          <a:xfrm>
            <a:off x="10729245" y="179460"/>
            <a:ext cx="1197836" cy="3249539"/>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a:latin typeface="Comic Sans MS" panose="030F0702030302020204" pitchFamily="66" charset="0"/>
              </a:rPr>
              <a:t>Receive:</a:t>
            </a:r>
          </a:p>
          <a:p>
            <a:pPr algn="ctr"/>
            <a:r>
              <a:rPr lang="en-US" sz="1000" dirty="0">
                <a:latin typeface="Comic Sans MS" panose="030F0702030302020204" pitchFamily="66" charset="0"/>
              </a:rPr>
              <a:t>Email</a:t>
            </a:r>
          </a:p>
          <a:p>
            <a:pPr algn="ctr"/>
            <a:r>
              <a:rPr lang="en-US" sz="1000" dirty="0">
                <a:latin typeface="Comic Sans MS" panose="030F0702030302020204" pitchFamily="66" charset="0"/>
              </a:rPr>
              <a:t>Solution</a:t>
            </a:r>
          </a:p>
        </p:txBody>
      </p:sp>
      <p:sp>
        <p:nvSpPr>
          <p:cNvPr id="16" name="Rectangle 15">
            <a:extLst>
              <a:ext uri="{FF2B5EF4-FFF2-40B4-BE49-F238E27FC236}">
                <a16:creationId xmlns:a16="http://schemas.microsoft.com/office/drawing/2014/main" id="{4C109EAE-A555-4C83-ABFD-C2CA91192765}"/>
              </a:ext>
            </a:extLst>
          </p:cNvPr>
          <p:cNvSpPr/>
          <p:nvPr/>
        </p:nvSpPr>
        <p:spPr>
          <a:xfrm>
            <a:off x="5287647" y="1098129"/>
            <a:ext cx="1392966" cy="63810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omic Sans MS" panose="030F0702030302020204" pitchFamily="66" charset="0"/>
              </a:rPr>
              <a:t>Develop a solution to the problem</a:t>
            </a:r>
          </a:p>
        </p:txBody>
      </p:sp>
      <p:sp>
        <p:nvSpPr>
          <p:cNvPr id="19" name="Rectangle 18">
            <a:extLst>
              <a:ext uri="{FF2B5EF4-FFF2-40B4-BE49-F238E27FC236}">
                <a16:creationId xmlns:a16="http://schemas.microsoft.com/office/drawing/2014/main" id="{084F088E-0D2D-4F6E-9793-A03C0A922D7F}"/>
              </a:ext>
            </a:extLst>
          </p:cNvPr>
          <p:cNvSpPr/>
          <p:nvPr/>
        </p:nvSpPr>
        <p:spPr>
          <a:xfrm>
            <a:off x="6933404" y="1098129"/>
            <a:ext cx="1392966" cy="63810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omic Sans MS" panose="030F0702030302020204" pitchFamily="66" charset="0"/>
              </a:rPr>
              <a:t>Submit the solution to the problem</a:t>
            </a:r>
          </a:p>
        </p:txBody>
      </p:sp>
      <p:cxnSp>
        <p:nvCxnSpPr>
          <p:cNvPr id="25" name="Straight Arrow Connector 24">
            <a:extLst>
              <a:ext uri="{FF2B5EF4-FFF2-40B4-BE49-F238E27FC236}">
                <a16:creationId xmlns:a16="http://schemas.microsoft.com/office/drawing/2014/main" id="{4B313B16-A034-4A84-8520-6825B06978D6}"/>
              </a:ext>
            </a:extLst>
          </p:cNvPr>
          <p:cNvCxnSpPr>
            <a:cxnSpLocks/>
            <a:stCxn id="8" idx="3"/>
            <a:endCxn id="9" idx="1"/>
          </p:cNvCxnSpPr>
          <p:nvPr/>
        </p:nvCxnSpPr>
        <p:spPr>
          <a:xfrm>
            <a:off x="1743342" y="1417179"/>
            <a:ext cx="252791"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16486BE-0B5B-4834-BB92-98AB29397F76}"/>
              </a:ext>
            </a:extLst>
          </p:cNvPr>
          <p:cNvCxnSpPr>
            <a:cxnSpLocks/>
            <a:stCxn id="9" idx="3"/>
            <a:endCxn id="11" idx="1"/>
          </p:cNvCxnSpPr>
          <p:nvPr/>
        </p:nvCxnSpPr>
        <p:spPr>
          <a:xfrm>
            <a:off x="3389099" y="1417179"/>
            <a:ext cx="252791"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681112C-7CC2-42E8-BE23-72259ECC1A91}"/>
              </a:ext>
            </a:extLst>
          </p:cNvPr>
          <p:cNvCxnSpPr>
            <a:cxnSpLocks/>
            <a:stCxn id="11" idx="3"/>
            <a:endCxn id="16" idx="1"/>
          </p:cNvCxnSpPr>
          <p:nvPr/>
        </p:nvCxnSpPr>
        <p:spPr>
          <a:xfrm>
            <a:off x="5034856" y="1417179"/>
            <a:ext cx="252791"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74D4670-49E0-43DC-AAEF-A7FF4159B4A3}"/>
              </a:ext>
            </a:extLst>
          </p:cNvPr>
          <p:cNvCxnSpPr>
            <a:cxnSpLocks/>
            <a:stCxn id="16" idx="3"/>
            <a:endCxn id="19" idx="1"/>
          </p:cNvCxnSpPr>
          <p:nvPr/>
        </p:nvCxnSpPr>
        <p:spPr>
          <a:xfrm>
            <a:off x="6680613" y="1417179"/>
            <a:ext cx="252791"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4402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EFB04673-5AB2-44E7-B0C5-0439C3FB1711}"/>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15" name="Rectangle 14">
            <a:extLst>
              <a:ext uri="{FF2B5EF4-FFF2-40B4-BE49-F238E27FC236}">
                <a16:creationId xmlns:a16="http://schemas.microsoft.com/office/drawing/2014/main" id="{BC37CC5C-2200-45CB-93B9-E58F08B7EE0E}"/>
              </a:ext>
            </a:extLst>
          </p:cNvPr>
          <p:cNvSpPr/>
          <p:nvPr/>
        </p:nvSpPr>
        <p:spPr>
          <a:xfrm>
            <a:off x="264919" y="179461"/>
            <a:ext cx="1563881" cy="444382"/>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mic Sans MS" panose="030F0702030302020204" pitchFamily="66" charset="0"/>
              </a:rPr>
              <a:t>User</a:t>
            </a:r>
            <a:endParaRPr lang="en-US" sz="1200" dirty="0">
              <a:latin typeface="Comic Sans MS" panose="030F0702030302020204" pitchFamily="66" charset="0"/>
            </a:endParaRPr>
          </a:p>
        </p:txBody>
      </p:sp>
      <p:sp>
        <p:nvSpPr>
          <p:cNvPr id="8" name="Rectangle 7">
            <a:extLst>
              <a:ext uri="{FF2B5EF4-FFF2-40B4-BE49-F238E27FC236}">
                <a16:creationId xmlns:a16="http://schemas.microsoft.com/office/drawing/2014/main" id="{05FA3E85-F733-4EC4-A7D7-E36E68041A6C}"/>
              </a:ext>
            </a:extLst>
          </p:cNvPr>
          <p:cNvSpPr/>
          <p:nvPr/>
        </p:nvSpPr>
        <p:spPr>
          <a:xfrm>
            <a:off x="350376" y="1098129"/>
            <a:ext cx="1392966" cy="63810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omic Sans MS" panose="030F0702030302020204" pitchFamily="66" charset="0"/>
              </a:rPr>
              <a:t>Have a problem that they think should be solved with technology</a:t>
            </a:r>
          </a:p>
        </p:txBody>
      </p:sp>
      <p:sp>
        <p:nvSpPr>
          <p:cNvPr id="9" name="Rectangle 8">
            <a:extLst>
              <a:ext uri="{FF2B5EF4-FFF2-40B4-BE49-F238E27FC236}">
                <a16:creationId xmlns:a16="http://schemas.microsoft.com/office/drawing/2014/main" id="{E918F043-EA8B-42F3-9918-6B409CAEFFE9}"/>
              </a:ext>
            </a:extLst>
          </p:cNvPr>
          <p:cNvSpPr/>
          <p:nvPr/>
        </p:nvSpPr>
        <p:spPr>
          <a:xfrm>
            <a:off x="1996133" y="1098129"/>
            <a:ext cx="1392966" cy="63810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omic Sans MS" panose="030F0702030302020204" pitchFamily="66" charset="0"/>
              </a:rPr>
              <a:t>Go to the app to submit the problem</a:t>
            </a:r>
          </a:p>
        </p:txBody>
      </p:sp>
      <p:sp>
        <p:nvSpPr>
          <p:cNvPr id="11" name="Rectangle 10">
            <a:extLst>
              <a:ext uri="{FF2B5EF4-FFF2-40B4-BE49-F238E27FC236}">
                <a16:creationId xmlns:a16="http://schemas.microsoft.com/office/drawing/2014/main" id="{9CAC7311-4B71-4DAA-BBB3-7A3E4BB85C67}"/>
              </a:ext>
            </a:extLst>
          </p:cNvPr>
          <p:cNvSpPr/>
          <p:nvPr/>
        </p:nvSpPr>
        <p:spPr>
          <a:xfrm>
            <a:off x="3641890" y="1098129"/>
            <a:ext cx="1392966" cy="63810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omic Sans MS" panose="030F0702030302020204" pitchFamily="66" charset="0"/>
              </a:rPr>
              <a:t>Submit the problem</a:t>
            </a:r>
          </a:p>
        </p:txBody>
      </p:sp>
      <p:sp>
        <p:nvSpPr>
          <p:cNvPr id="13" name="Rectangle 12">
            <a:extLst>
              <a:ext uri="{FF2B5EF4-FFF2-40B4-BE49-F238E27FC236}">
                <a16:creationId xmlns:a16="http://schemas.microsoft.com/office/drawing/2014/main" id="{16209081-AB6B-41EC-818A-7AC0ADCF3AA8}"/>
              </a:ext>
            </a:extLst>
          </p:cNvPr>
          <p:cNvSpPr/>
          <p:nvPr/>
        </p:nvSpPr>
        <p:spPr>
          <a:xfrm>
            <a:off x="10729245" y="3608448"/>
            <a:ext cx="1197836" cy="3070091"/>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a:latin typeface="Comic Sans MS" panose="030F0702030302020204" pitchFamily="66" charset="0"/>
              </a:rPr>
              <a:t>Give:</a:t>
            </a:r>
          </a:p>
          <a:p>
            <a:pPr algn="ctr"/>
            <a:r>
              <a:rPr lang="en-US" sz="1000" dirty="0">
                <a:latin typeface="Comic Sans MS" panose="030F0702030302020204" pitchFamily="66" charset="0"/>
              </a:rPr>
              <a:t>Solution</a:t>
            </a:r>
          </a:p>
        </p:txBody>
      </p:sp>
      <p:sp>
        <p:nvSpPr>
          <p:cNvPr id="14" name="Rectangle 13">
            <a:extLst>
              <a:ext uri="{FF2B5EF4-FFF2-40B4-BE49-F238E27FC236}">
                <a16:creationId xmlns:a16="http://schemas.microsoft.com/office/drawing/2014/main" id="{93773E66-0097-44A8-9A78-2E9E72188195}"/>
              </a:ext>
            </a:extLst>
          </p:cNvPr>
          <p:cNvSpPr/>
          <p:nvPr/>
        </p:nvSpPr>
        <p:spPr>
          <a:xfrm>
            <a:off x="10729245" y="179460"/>
            <a:ext cx="1197836" cy="3249539"/>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a:latin typeface="Comic Sans MS" panose="030F0702030302020204" pitchFamily="66" charset="0"/>
              </a:rPr>
              <a:t>Receive:</a:t>
            </a:r>
          </a:p>
          <a:p>
            <a:pPr algn="ctr"/>
            <a:r>
              <a:rPr lang="en-US" sz="1000" dirty="0">
                <a:latin typeface="Comic Sans MS" panose="030F0702030302020204" pitchFamily="66" charset="0"/>
              </a:rPr>
              <a:t>Email</a:t>
            </a:r>
          </a:p>
          <a:p>
            <a:pPr algn="ctr"/>
            <a:r>
              <a:rPr lang="en-US" sz="1000" dirty="0">
                <a:latin typeface="Comic Sans MS" panose="030F0702030302020204" pitchFamily="66" charset="0"/>
              </a:rPr>
              <a:t>Problem</a:t>
            </a:r>
          </a:p>
          <a:p>
            <a:pPr algn="ctr"/>
            <a:r>
              <a:rPr lang="en-US" sz="1000" dirty="0">
                <a:latin typeface="Comic Sans MS" panose="030F0702030302020204" pitchFamily="66" charset="0"/>
              </a:rPr>
              <a:t>Solution</a:t>
            </a:r>
          </a:p>
        </p:txBody>
      </p:sp>
      <p:sp>
        <p:nvSpPr>
          <p:cNvPr id="16" name="Rectangle 15">
            <a:extLst>
              <a:ext uri="{FF2B5EF4-FFF2-40B4-BE49-F238E27FC236}">
                <a16:creationId xmlns:a16="http://schemas.microsoft.com/office/drawing/2014/main" id="{4C109EAE-A555-4C83-ABFD-C2CA91192765}"/>
              </a:ext>
            </a:extLst>
          </p:cNvPr>
          <p:cNvSpPr/>
          <p:nvPr/>
        </p:nvSpPr>
        <p:spPr>
          <a:xfrm>
            <a:off x="5287647" y="906565"/>
            <a:ext cx="1392930" cy="1021228"/>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omic Sans MS" panose="030F0702030302020204" pitchFamily="66" charset="0"/>
              </a:rPr>
              <a:t>Wait until a developer has provided a solution or a user references a similar solution</a:t>
            </a:r>
          </a:p>
        </p:txBody>
      </p:sp>
      <p:sp>
        <p:nvSpPr>
          <p:cNvPr id="19" name="Rectangle 18">
            <a:extLst>
              <a:ext uri="{FF2B5EF4-FFF2-40B4-BE49-F238E27FC236}">
                <a16:creationId xmlns:a16="http://schemas.microsoft.com/office/drawing/2014/main" id="{084F088E-0D2D-4F6E-9793-A03C0A922D7F}"/>
              </a:ext>
            </a:extLst>
          </p:cNvPr>
          <p:cNvSpPr/>
          <p:nvPr/>
        </p:nvSpPr>
        <p:spPr>
          <a:xfrm>
            <a:off x="6933404" y="1098129"/>
            <a:ext cx="1392966" cy="63810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omic Sans MS" panose="030F0702030302020204" pitchFamily="66" charset="0"/>
              </a:rPr>
              <a:t>Review the solution and accept it or reject it</a:t>
            </a:r>
          </a:p>
        </p:txBody>
      </p:sp>
      <p:cxnSp>
        <p:nvCxnSpPr>
          <p:cNvPr id="3" name="Straight Arrow Connector 2">
            <a:extLst>
              <a:ext uri="{FF2B5EF4-FFF2-40B4-BE49-F238E27FC236}">
                <a16:creationId xmlns:a16="http://schemas.microsoft.com/office/drawing/2014/main" id="{2950FC93-999B-4204-9193-213160CAE4BC}"/>
              </a:ext>
            </a:extLst>
          </p:cNvPr>
          <p:cNvCxnSpPr>
            <a:stCxn id="8" idx="3"/>
            <a:endCxn id="9" idx="1"/>
          </p:cNvCxnSpPr>
          <p:nvPr/>
        </p:nvCxnSpPr>
        <p:spPr>
          <a:xfrm>
            <a:off x="1743342" y="1417179"/>
            <a:ext cx="252791"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CF81B13-0C77-461C-A514-924DE419E7D7}"/>
              </a:ext>
            </a:extLst>
          </p:cNvPr>
          <p:cNvCxnSpPr>
            <a:cxnSpLocks/>
            <a:stCxn id="9" idx="3"/>
            <a:endCxn id="11" idx="1"/>
          </p:cNvCxnSpPr>
          <p:nvPr/>
        </p:nvCxnSpPr>
        <p:spPr>
          <a:xfrm>
            <a:off x="3389099" y="1417179"/>
            <a:ext cx="252791"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94EF73B-BC7B-4841-9B56-9496CAA4F5B1}"/>
              </a:ext>
            </a:extLst>
          </p:cNvPr>
          <p:cNvCxnSpPr>
            <a:cxnSpLocks/>
            <a:stCxn id="11" idx="3"/>
            <a:endCxn id="16" idx="1"/>
          </p:cNvCxnSpPr>
          <p:nvPr/>
        </p:nvCxnSpPr>
        <p:spPr>
          <a:xfrm>
            <a:off x="5034856" y="1417179"/>
            <a:ext cx="252791"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834AF0D-3ADD-49A7-8014-88C6BA604BC7}"/>
              </a:ext>
            </a:extLst>
          </p:cNvPr>
          <p:cNvCxnSpPr>
            <a:cxnSpLocks/>
            <a:stCxn id="16" idx="3"/>
            <a:endCxn id="19" idx="1"/>
          </p:cNvCxnSpPr>
          <p:nvPr/>
        </p:nvCxnSpPr>
        <p:spPr>
          <a:xfrm>
            <a:off x="6680577" y="1417179"/>
            <a:ext cx="252827"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F650AA13-1B2B-4DF7-A2A4-0FEAEF30F93B}"/>
              </a:ext>
            </a:extLst>
          </p:cNvPr>
          <p:cNvCxnSpPr>
            <a:cxnSpLocks/>
            <a:stCxn id="19" idx="0"/>
            <a:endCxn id="16" idx="0"/>
          </p:cNvCxnSpPr>
          <p:nvPr/>
        </p:nvCxnSpPr>
        <p:spPr>
          <a:xfrm rot="16200000" flipV="1">
            <a:off x="6711218" y="179459"/>
            <a:ext cx="191564" cy="1645775"/>
          </a:xfrm>
          <a:prstGeom prst="bentConnector3">
            <a:avLst>
              <a:gd name="adj1" fmla="val 21933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A06F64C-F6E1-4054-A0A6-E6A7883CB1CD}"/>
              </a:ext>
            </a:extLst>
          </p:cNvPr>
          <p:cNvSpPr/>
          <p:nvPr/>
        </p:nvSpPr>
        <p:spPr>
          <a:xfrm>
            <a:off x="8579161" y="1104479"/>
            <a:ext cx="1392966" cy="63810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omic Sans MS" panose="030F0702030302020204" pitchFamily="66" charset="0"/>
              </a:rPr>
              <a:t>Is the solution a reference or a new solution?</a:t>
            </a:r>
          </a:p>
        </p:txBody>
      </p:sp>
      <p:cxnSp>
        <p:nvCxnSpPr>
          <p:cNvPr id="30" name="Straight Arrow Connector 29">
            <a:extLst>
              <a:ext uri="{FF2B5EF4-FFF2-40B4-BE49-F238E27FC236}">
                <a16:creationId xmlns:a16="http://schemas.microsoft.com/office/drawing/2014/main" id="{D3400809-4209-40DE-BD34-A19941716B68}"/>
              </a:ext>
            </a:extLst>
          </p:cNvPr>
          <p:cNvCxnSpPr>
            <a:cxnSpLocks/>
            <a:stCxn id="19" idx="3"/>
            <a:endCxn id="29" idx="1"/>
          </p:cNvCxnSpPr>
          <p:nvPr/>
        </p:nvCxnSpPr>
        <p:spPr>
          <a:xfrm>
            <a:off x="8326370" y="1417179"/>
            <a:ext cx="252791" cy="635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39EF32E-B5F2-433D-B2AF-A485E2CDA7F6}"/>
              </a:ext>
            </a:extLst>
          </p:cNvPr>
          <p:cNvSpPr/>
          <p:nvPr/>
        </p:nvSpPr>
        <p:spPr>
          <a:xfrm>
            <a:off x="8579161" y="233195"/>
            <a:ext cx="1392966" cy="63810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omic Sans MS" panose="030F0702030302020204" pitchFamily="66" charset="0"/>
              </a:rPr>
              <a:t>The problem is archived(new)</a:t>
            </a:r>
          </a:p>
        </p:txBody>
      </p:sp>
      <p:sp>
        <p:nvSpPr>
          <p:cNvPr id="34" name="Rectangle 33">
            <a:extLst>
              <a:ext uri="{FF2B5EF4-FFF2-40B4-BE49-F238E27FC236}">
                <a16:creationId xmlns:a16="http://schemas.microsoft.com/office/drawing/2014/main" id="{1532F705-1A70-445A-B2AD-FE3BD43BFD71}"/>
              </a:ext>
            </a:extLst>
          </p:cNvPr>
          <p:cNvSpPr/>
          <p:nvPr/>
        </p:nvSpPr>
        <p:spPr>
          <a:xfrm>
            <a:off x="8579161" y="1975763"/>
            <a:ext cx="1392966" cy="63810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omic Sans MS" panose="030F0702030302020204" pitchFamily="66" charset="0"/>
              </a:rPr>
              <a:t>The problem is deleted(referenced)</a:t>
            </a:r>
          </a:p>
        </p:txBody>
      </p:sp>
      <p:cxnSp>
        <p:nvCxnSpPr>
          <p:cNvPr id="35" name="Straight Arrow Connector 34">
            <a:extLst>
              <a:ext uri="{FF2B5EF4-FFF2-40B4-BE49-F238E27FC236}">
                <a16:creationId xmlns:a16="http://schemas.microsoft.com/office/drawing/2014/main" id="{7DE82149-D20B-4779-8187-D61BBF94B721}"/>
              </a:ext>
            </a:extLst>
          </p:cNvPr>
          <p:cNvCxnSpPr>
            <a:cxnSpLocks/>
            <a:stCxn id="29" idx="2"/>
            <a:endCxn id="34" idx="0"/>
          </p:cNvCxnSpPr>
          <p:nvPr/>
        </p:nvCxnSpPr>
        <p:spPr>
          <a:xfrm>
            <a:off x="9275644" y="1742579"/>
            <a:ext cx="0" cy="23318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C685256-2C71-41A4-9EA2-2492A95F02DF}"/>
              </a:ext>
            </a:extLst>
          </p:cNvPr>
          <p:cNvCxnSpPr>
            <a:cxnSpLocks/>
            <a:stCxn id="29" idx="0"/>
            <a:endCxn id="33" idx="2"/>
          </p:cNvCxnSpPr>
          <p:nvPr/>
        </p:nvCxnSpPr>
        <p:spPr>
          <a:xfrm flipV="1">
            <a:off x="9275644" y="871295"/>
            <a:ext cx="0" cy="23318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FD308519-BCD9-49CA-849D-A3E8AFE5A1F3}"/>
              </a:ext>
            </a:extLst>
          </p:cNvPr>
          <p:cNvSpPr/>
          <p:nvPr/>
        </p:nvSpPr>
        <p:spPr>
          <a:xfrm>
            <a:off x="350376" y="2293107"/>
            <a:ext cx="1392966" cy="63810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omic Sans MS" panose="030F0702030302020204" pitchFamily="66" charset="0"/>
              </a:rPr>
              <a:t>Is scrolling through the app problems</a:t>
            </a:r>
          </a:p>
        </p:txBody>
      </p:sp>
      <p:sp>
        <p:nvSpPr>
          <p:cNvPr id="44" name="Rectangle 43">
            <a:extLst>
              <a:ext uri="{FF2B5EF4-FFF2-40B4-BE49-F238E27FC236}">
                <a16:creationId xmlns:a16="http://schemas.microsoft.com/office/drawing/2014/main" id="{9DDE73BF-B7B9-4734-A68B-9A5007169BBE}"/>
              </a:ext>
            </a:extLst>
          </p:cNvPr>
          <p:cNvSpPr/>
          <p:nvPr/>
        </p:nvSpPr>
        <p:spPr>
          <a:xfrm>
            <a:off x="1996133" y="2293107"/>
            <a:ext cx="1392966" cy="63810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omic Sans MS" panose="030F0702030302020204" pitchFamily="66" charset="0"/>
              </a:rPr>
              <a:t>Find a problem that they know a solution for</a:t>
            </a:r>
          </a:p>
        </p:txBody>
      </p:sp>
      <p:sp>
        <p:nvSpPr>
          <p:cNvPr id="45" name="Rectangle 44">
            <a:extLst>
              <a:ext uri="{FF2B5EF4-FFF2-40B4-BE49-F238E27FC236}">
                <a16:creationId xmlns:a16="http://schemas.microsoft.com/office/drawing/2014/main" id="{592B4E9E-F875-48EA-BF7D-65D6808A0C2B}"/>
              </a:ext>
            </a:extLst>
          </p:cNvPr>
          <p:cNvSpPr/>
          <p:nvPr/>
        </p:nvSpPr>
        <p:spPr>
          <a:xfrm>
            <a:off x="3641890" y="2293107"/>
            <a:ext cx="1392966" cy="63810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omic Sans MS" panose="030F0702030302020204" pitchFamily="66" charset="0"/>
              </a:rPr>
              <a:t>Provide a solution to that problem</a:t>
            </a:r>
          </a:p>
        </p:txBody>
      </p:sp>
      <p:cxnSp>
        <p:nvCxnSpPr>
          <p:cNvPr id="48" name="Straight Arrow Connector 47">
            <a:extLst>
              <a:ext uri="{FF2B5EF4-FFF2-40B4-BE49-F238E27FC236}">
                <a16:creationId xmlns:a16="http://schemas.microsoft.com/office/drawing/2014/main" id="{B97C58D2-18A6-47DC-952D-29997C6B7058}"/>
              </a:ext>
            </a:extLst>
          </p:cNvPr>
          <p:cNvCxnSpPr>
            <a:cxnSpLocks/>
            <a:stCxn id="43" idx="3"/>
            <a:endCxn id="44" idx="1"/>
          </p:cNvCxnSpPr>
          <p:nvPr/>
        </p:nvCxnSpPr>
        <p:spPr>
          <a:xfrm>
            <a:off x="1743342" y="2612157"/>
            <a:ext cx="252791"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8903BA4-8CC3-4D32-9D0C-DFB0C982BE06}"/>
              </a:ext>
            </a:extLst>
          </p:cNvPr>
          <p:cNvCxnSpPr>
            <a:cxnSpLocks/>
            <a:stCxn id="44" idx="3"/>
            <a:endCxn id="45" idx="1"/>
          </p:cNvCxnSpPr>
          <p:nvPr/>
        </p:nvCxnSpPr>
        <p:spPr>
          <a:xfrm>
            <a:off x="3389099" y="2612157"/>
            <a:ext cx="252791"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4549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24B96B7-F07C-4E9B-86F3-BC4691135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a:extLst>
              <a:ext uri="{FF2B5EF4-FFF2-40B4-BE49-F238E27FC236}">
                <a16:creationId xmlns:a16="http://schemas.microsoft.com/office/drawing/2014/main" id="{EFB04673-5AB2-44E7-B0C5-0439C3FB1711}"/>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6" name="Rectangle 5">
            <a:extLst>
              <a:ext uri="{FF2B5EF4-FFF2-40B4-BE49-F238E27FC236}">
                <a16:creationId xmlns:a16="http://schemas.microsoft.com/office/drawing/2014/main" id="{08ECD13C-27CB-4BFA-A586-25D831C2F3CC}"/>
              </a:ext>
            </a:extLst>
          </p:cNvPr>
          <p:cNvSpPr/>
          <p:nvPr/>
        </p:nvSpPr>
        <p:spPr>
          <a:xfrm>
            <a:off x="8877805" y="466742"/>
            <a:ext cx="2787203" cy="66985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Comic Sans MS" panose="030F0702030302020204" pitchFamily="66" charset="0"/>
              </a:rPr>
              <a:t>LandingPage</a:t>
            </a:r>
            <a:endParaRPr lang="en-US" sz="2400" dirty="0">
              <a:latin typeface="Comic Sans MS" panose="030F0702030302020204" pitchFamily="66" charset="0"/>
            </a:endParaRPr>
          </a:p>
        </p:txBody>
      </p:sp>
      <p:sp>
        <p:nvSpPr>
          <p:cNvPr id="3" name="Rectangle 2">
            <a:extLst>
              <a:ext uri="{FF2B5EF4-FFF2-40B4-BE49-F238E27FC236}">
                <a16:creationId xmlns:a16="http://schemas.microsoft.com/office/drawing/2014/main" id="{D76BB434-31FC-4F62-B800-FF041DFAD4FD}"/>
              </a:ext>
            </a:extLst>
          </p:cNvPr>
          <p:cNvSpPr/>
          <p:nvPr/>
        </p:nvSpPr>
        <p:spPr>
          <a:xfrm>
            <a:off x="784917" y="210860"/>
            <a:ext cx="6436279" cy="6436279"/>
          </a:xfrm>
          <a:prstGeom prst="rect">
            <a:avLst/>
          </a:prstGeom>
          <a:solidFill>
            <a:srgbClr val="0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A37B392A-A887-41AB-B8F9-AFCADBFCED6D}"/>
              </a:ext>
            </a:extLst>
          </p:cNvPr>
          <p:cNvSpPr/>
          <p:nvPr/>
        </p:nvSpPr>
        <p:spPr>
          <a:xfrm>
            <a:off x="2798099" y="1392474"/>
            <a:ext cx="2409914" cy="6067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t>Submit a problem, discover a solution</a:t>
            </a:r>
          </a:p>
        </p:txBody>
      </p:sp>
      <p:sp>
        <p:nvSpPr>
          <p:cNvPr id="16" name="Rectangle 15">
            <a:extLst>
              <a:ext uri="{FF2B5EF4-FFF2-40B4-BE49-F238E27FC236}">
                <a16:creationId xmlns:a16="http://schemas.microsoft.com/office/drawing/2014/main" id="{9DD5E344-BE98-412A-A05D-5C1C2E31858F}"/>
              </a:ext>
            </a:extLst>
          </p:cNvPr>
          <p:cNvSpPr/>
          <p:nvPr/>
        </p:nvSpPr>
        <p:spPr>
          <a:xfrm>
            <a:off x="1751627" y="305192"/>
            <a:ext cx="4502858" cy="9929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t>Aurotone</a:t>
            </a:r>
          </a:p>
        </p:txBody>
      </p:sp>
      <p:sp>
        <p:nvSpPr>
          <p:cNvPr id="5" name="Rectangle 4">
            <a:extLst>
              <a:ext uri="{FF2B5EF4-FFF2-40B4-BE49-F238E27FC236}">
                <a16:creationId xmlns:a16="http://schemas.microsoft.com/office/drawing/2014/main" id="{C3108EC0-7892-4D9E-AECB-5E447AD5A4AE}"/>
              </a:ext>
            </a:extLst>
          </p:cNvPr>
          <p:cNvSpPr/>
          <p:nvPr/>
        </p:nvSpPr>
        <p:spPr>
          <a:xfrm>
            <a:off x="1067575" y="4422939"/>
            <a:ext cx="5870961" cy="123059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Discover your solution</a:t>
            </a:r>
          </a:p>
        </p:txBody>
      </p:sp>
      <p:sp>
        <p:nvSpPr>
          <p:cNvPr id="19" name="Rectangle 18">
            <a:extLst>
              <a:ext uri="{FF2B5EF4-FFF2-40B4-BE49-F238E27FC236}">
                <a16:creationId xmlns:a16="http://schemas.microsoft.com/office/drawing/2014/main" id="{B89506EC-C6C9-48D9-9F51-A8AB385A2188}"/>
              </a:ext>
            </a:extLst>
          </p:cNvPr>
          <p:cNvSpPr/>
          <p:nvPr/>
        </p:nvSpPr>
        <p:spPr>
          <a:xfrm>
            <a:off x="2387899" y="2326592"/>
            <a:ext cx="3230311" cy="17689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t>Have you ever had a problem and you thought “there must be a better way”. Here at Aurotone we promote problem solving, and anyone can pose a problem that they wish to be solved or help contribute to solve other problems. If there is already a solution made, anyone can recommend those solutions as well.</a:t>
            </a:r>
          </a:p>
        </p:txBody>
      </p:sp>
      <p:sp>
        <p:nvSpPr>
          <p:cNvPr id="20" name="Rectangle 19">
            <a:extLst>
              <a:ext uri="{FF2B5EF4-FFF2-40B4-BE49-F238E27FC236}">
                <a16:creationId xmlns:a16="http://schemas.microsoft.com/office/drawing/2014/main" id="{8F71FDD0-226F-4E8D-94D4-CC3C08D8D111}"/>
              </a:ext>
            </a:extLst>
          </p:cNvPr>
          <p:cNvSpPr/>
          <p:nvPr/>
        </p:nvSpPr>
        <p:spPr>
          <a:xfrm>
            <a:off x="8877804" y="2018454"/>
            <a:ext cx="2787203" cy="66985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omic Sans MS" panose="030F0702030302020204" pitchFamily="66" charset="0"/>
              </a:rPr>
              <a:t>Use node-machine-id package to skip this page after visiting the computer once</a:t>
            </a:r>
          </a:p>
        </p:txBody>
      </p:sp>
      <p:sp>
        <p:nvSpPr>
          <p:cNvPr id="11" name="Rectangle 10">
            <a:extLst>
              <a:ext uri="{FF2B5EF4-FFF2-40B4-BE49-F238E27FC236}">
                <a16:creationId xmlns:a16="http://schemas.microsoft.com/office/drawing/2014/main" id="{5130D4C2-C89B-4D8D-84E9-3A72A0AEE5C3}"/>
              </a:ext>
            </a:extLst>
          </p:cNvPr>
          <p:cNvSpPr/>
          <p:nvPr/>
        </p:nvSpPr>
        <p:spPr>
          <a:xfrm>
            <a:off x="3744737" y="5937599"/>
            <a:ext cx="516633" cy="42547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logo</a:t>
            </a:r>
          </a:p>
        </p:txBody>
      </p:sp>
    </p:spTree>
    <p:extLst>
      <p:ext uri="{BB962C8B-B14F-4D97-AF65-F5344CB8AC3E}">
        <p14:creationId xmlns:p14="http://schemas.microsoft.com/office/powerpoint/2010/main" val="2099832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24B96B7-F07C-4E9B-86F3-BC4691135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a:extLst>
              <a:ext uri="{FF2B5EF4-FFF2-40B4-BE49-F238E27FC236}">
                <a16:creationId xmlns:a16="http://schemas.microsoft.com/office/drawing/2014/main" id="{EFB04673-5AB2-44E7-B0C5-0439C3FB1711}"/>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6" name="Rectangle 5">
            <a:extLst>
              <a:ext uri="{FF2B5EF4-FFF2-40B4-BE49-F238E27FC236}">
                <a16:creationId xmlns:a16="http://schemas.microsoft.com/office/drawing/2014/main" id="{08ECD13C-27CB-4BFA-A586-25D831C2F3CC}"/>
              </a:ext>
            </a:extLst>
          </p:cNvPr>
          <p:cNvSpPr/>
          <p:nvPr/>
        </p:nvSpPr>
        <p:spPr>
          <a:xfrm>
            <a:off x="8877805" y="466742"/>
            <a:ext cx="2787203" cy="66985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Comic Sans MS" panose="030F0702030302020204" pitchFamily="66" charset="0"/>
              </a:rPr>
              <a:t>LoginPage</a:t>
            </a:r>
            <a:endParaRPr lang="en-US" sz="2400" dirty="0">
              <a:latin typeface="Comic Sans MS" panose="030F0702030302020204" pitchFamily="66" charset="0"/>
            </a:endParaRPr>
          </a:p>
        </p:txBody>
      </p:sp>
      <p:sp>
        <p:nvSpPr>
          <p:cNvPr id="3" name="Rectangle 2">
            <a:extLst>
              <a:ext uri="{FF2B5EF4-FFF2-40B4-BE49-F238E27FC236}">
                <a16:creationId xmlns:a16="http://schemas.microsoft.com/office/drawing/2014/main" id="{D76BB434-31FC-4F62-B800-FF041DFAD4FD}"/>
              </a:ext>
            </a:extLst>
          </p:cNvPr>
          <p:cNvSpPr/>
          <p:nvPr/>
        </p:nvSpPr>
        <p:spPr>
          <a:xfrm>
            <a:off x="784917" y="210860"/>
            <a:ext cx="6436279" cy="6436279"/>
          </a:xfrm>
          <a:prstGeom prst="rect">
            <a:avLst/>
          </a:prstGeom>
          <a:solidFill>
            <a:srgbClr val="0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80B19295-3E3A-4559-B8B3-5959164E7A72}"/>
              </a:ext>
            </a:extLst>
          </p:cNvPr>
          <p:cNvSpPr txBox="1"/>
          <p:nvPr/>
        </p:nvSpPr>
        <p:spPr>
          <a:xfrm>
            <a:off x="3621986" y="2548555"/>
            <a:ext cx="762130" cy="369332"/>
          </a:xfrm>
          <a:prstGeom prst="rect">
            <a:avLst/>
          </a:prstGeom>
          <a:noFill/>
        </p:spPr>
        <p:txBody>
          <a:bodyPr wrap="square" rtlCol="0">
            <a:spAutoFit/>
          </a:bodyPr>
          <a:lstStyle/>
          <a:p>
            <a:pPr algn="ctr"/>
            <a:r>
              <a:rPr lang="en-US" dirty="0">
                <a:solidFill>
                  <a:schemeClr val="bg1"/>
                </a:solidFill>
              </a:rPr>
              <a:t>Email:</a:t>
            </a:r>
          </a:p>
        </p:txBody>
      </p:sp>
      <p:sp>
        <p:nvSpPr>
          <p:cNvPr id="12" name="Rectangle 11">
            <a:extLst>
              <a:ext uri="{FF2B5EF4-FFF2-40B4-BE49-F238E27FC236}">
                <a16:creationId xmlns:a16="http://schemas.microsoft.com/office/drawing/2014/main" id="{CE311796-9C0E-436D-9EB7-387573B5791A}"/>
              </a:ext>
            </a:extLst>
          </p:cNvPr>
          <p:cNvSpPr/>
          <p:nvPr/>
        </p:nvSpPr>
        <p:spPr>
          <a:xfrm>
            <a:off x="2857014" y="3017866"/>
            <a:ext cx="2292074" cy="3055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D66A99C-DDB6-42C6-9A73-FDFD381B2710}"/>
              </a:ext>
            </a:extLst>
          </p:cNvPr>
          <p:cNvSpPr/>
          <p:nvPr/>
        </p:nvSpPr>
        <p:spPr>
          <a:xfrm>
            <a:off x="3640503" y="3470727"/>
            <a:ext cx="725097" cy="2125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Submit</a:t>
            </a:r>
          </a:p>
        </p:txBody>
      </p:sp>
      <p:sp>
        <p:nvSpPr>
          <p:cNvPr id="19" name="Rectangle 18">
            <a:extLst>
              <a:ext uri="{FF2B5EF4-FFF2-40B4-BE49-F238E27FC236}">
                <a16:creationId xmlns:a16="http://schemas.microsoft.com/office/drawing/2014/main" id="{02C26F27-F877-40F4-B750-3AA02D4DDC94}"/>
              </a:ext>
            </a:extLst>
          </p:cNvPr>
          <p:cNvSpPr/>
          <p:nvPr/>
        </p:nvSpPr>
        <p:spPr>
          <a:xfrm>
            <a:off x="1751622" y="621413"/>
            <a:ext cx="4502858" cy="9929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t>Aurotone</a:t>
            </a:r>
          </a:p>
        </p:txBody>
      </p:sp>
      <p:sp>
        <p:nvSpPr>
          <p:cNvPr id="20" name="Rectangle 19">
            <a:extLst>
              <a:ext uri="{FF2B5EF4-FFF2-40B4-BE49-F238E27FC236}">
                <a16:creationId xmlns:a16="http://schemas.microsoft.com/office/drawing/2014/main" id="{23ECD2DA-4822-4068-8411-10D88C61E056}"/>
              </a:ext>
            </a:extLst>
          </p:cNvPr>
          <p:cNvSpPr/>
          <p:nvPr/>
        </p:nvSpPr>
        <p:spPr>
          <a:xfrm>
            <a:off x="3621986" y="4420551"/>
            <a:ext cx="728082" cy="4230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Logo</a:t>
            </a:r>
          </a:p>
        </p:txBody>
      </p:sp>
    </p:spTree>
    <p:extLst>
      <p:ext uri="{BB962C8B-B14F-4D97-AF65-F5344CB8AC3E}">
        <p14:creationId xmlns:p14="http://schemas.microsoft.com/office/powerpoint/2010/main" val="2385615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24B96B7-F07C-4E9B-86F3-BC4691135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a:extLst>
              <a:ext uri="{FF2B5EF4-FFF2-40B4-BE49-F238E27FC236}">
                <a16:creationId xmlns:a16="http://schemas.microsoft.com/office/drawing/2014/main" id="{EFB04673-5AB2-44E7-B0C5-0439C3FB1711}"/>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6" name="Rectangle 5">
            <a:extLst>
              <a:ext uri="{FF2B5EF4-FFF2-40B4-BE49-F238E27FC236}">
                <a16:creationId xmlns:a16="http://schemas.microsoft.com/office/drawing/2014/main" id="{08ECD13C-27CB-4BFA-A586-25D831C2F3CC}"/>
              </a:ext>
            </a:extLst>
          </p:cNvPr>
          <p:cNvSpPr/>
          <p:nvPr/>
        </p:nvSpPr>
        <p:spPr>
          <a:xfrm>
            <a:off x="8283831" y="466742"/>
            <a:ext cx="3381177" cy="66985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Comic Sans MS" panose="030F0702030302020204" pitchFamily="66" charset="0"/>
              </a:rPr>
              <a:t>ProblemBoardPage</a:t>
            </a:r>
            <a:endParaRPr lang="en-US" sz="2400" dirty="0">
              <a:latin typeface="Comic Sans MS" panose="030F0702030302020204" pitchFamily="66" charset="0"/>
            </a:endParaRPr>
          </a:p>
        </p:txBody>
      </p:sp>
      <p:sp>
        <p:nvSpPr>
          <p:cNvPr id="3" name="Rectangle 2">
            <a:extLst>
              <a:ext uri="{FF2B5EF4-FFF2-40B4-BE49-F238E27FC236}">
                <a16:creationId xmlns:a16="http://schemas.microsoft.com/office/drawing/2014/main" id="{D76BB434-31FC-4F62-B800-FF041DFAD4FD}"/>
              </a:ext>
            </a:extLst>
          </p:cNvPr>
          <p:cNvSpPr/>
          <p:nvPr/>
        </p:nvSpPr>
        <p:spPr>
          <a:xfrm>
            <a:off x="784917" y="210860"/>
            <a:ext cx="6436279" cy="6436279"/>
          </a:xfrm>
          <a:prstGeom prst="rect">
            <a:avLst/>
          </a:prstGeom>
          <a:solidFill>
            <a:srgbClr val="0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6929E87E-CD3A-42CC-9AD8-3897B8E147A0}"/>
              </a:ext>
            </a:extLst>
          </p:cNvPr>
          <p:cNvCxnSpPr/>
          <p:nvPr/>
        </p:nvCxnSpPr>
        <p:spPr>
          <a:xfrm>
            <a:off x="784917" y="666572"/>
            <a:ext cx="6436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3C33EF5-20AF-49B5-8F7C-E16404FA8CDF}"/>
              </a:ext>
            </a:extLst>
          </p:cNvPr>
          <p:cNvCxnSpPr/>
          <p:nvPr/>
        </p:nvCxnSpPr>
        <p:spPr>
          <a:xfrm>
            <a:off x="784917" y="6194277"/>
            <a:ext cx="6436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C186315-3272-4C23-84DC-D4608BCB9E2F}"/>
              </a:ext>
            </a:extLst>
          </p:cNvPr>
          <p:cNvSpPr txBox="1"/>
          <p:nvPr/>
        </p:nvSpPr>
        <p:spPr>
          <a:xfrm>
            <a:off x="784917" y="254050"/>
            <a:ext cx="647293" cy="369332"/>
          </a:xfrm>
          <a:prstGeom prst="rect">
            <a:avLst/>
          </a:prstGeom>
          <a:noFill/>
        </p:spPr>
        <p:txBody>
          <a:bodyPr wrap="none" rtlCol="0">
            <a:spAutoFit/>
          </a:bodyPr>
          <a:lstStyle/>
          <a:p>
            <a:r>
              <a:rPr lang="en-US" dirty="0">
                <a:solidFill>
                  <a:schemeClr val="bg1"/>
                </a:solidFill>
              </a:rPr>
              <a:t>Logo</a:t>
            </a:r>
          </a:p>
        </p:txBody>
      </p:sp>
      <p:sp>
        <p:nvSpPr>
          <p:cNvPr id="13" name="TextBox 12">
            <a:extLst>
              <a:ext uri="{FF2B5EF4-FFF2-40B4-BE49-F238E27FC236}">
                <a16:creationId xmlns:a16="http://schemas.microsoft.com/office/drawing/2014/main" id="{770D99CC-E94D-446C-B704-F100AC32D973}"/>
              </a:ext>
            </a:extLst>
          </p:cNvPr>
          <p:cNvSpPr txBox="1"/>
          <p:nvPr/>
        </p:nvSpPr>
        <p:spPr>
          <a:xfrm>
            <a:off x="3455145" y="244814"/>
            <a:ext cx="1095813" cy="369332"/>
          </a:xfrm>
          <a:prstGeom prst="rect">
            <a:avLst/>
          </a:prstGeom>
          <a:noFill/>
        </p:spPr>
        <p:txBody>
          <a:bodyPr wrap="none" rtlCol="0">
            <a:spAutoFit/>
          </a:bodyPr>
          <a:lstStyle/>
          <a:p>
            <a:r>
              <a:rPr lang="en-US" dirty="0">
                <a:solidFill>
                  <a:schemeClr val="bg1"/>
                </a:solidFill>
              </a:rPr>
              <a:t>Aurotone</a:t>
            </a:r>
          </a:p>
        </p:txBody>
      </p:sp>
      <p:sp>
        <p:nvSpPr>
          <p:cNvPr id="14" name="TextBox 13">
            <a:extLst>
              <a:ext uri="{FF2B5EF4-FFF2-40B4-BE49-F238E27FC236}">
                <a16:creationId xmlns:a16="http://schemas.microsoft.com/office/drawing/2014/main" id="{503B6677-BA53-46E6-BC7B-D4471EEC19BB}"/>
              </a:ext>
            </a:extLst>
          </p:cNvPr>
          <p:cNvSpPr txBox="1"/>
          <p:nvPr/>
        </p:nvSpPr>
        <p:spPr>
          <a:xfrm>
            <a:off x="6361792" y="254050"/>
            <a:ext cx="859402" cy="369332"/>
          </a:xfrm>
          <a:prstGeom prst="rect">
            <a:avLst/>
          </a:prstGeom>
          <a:noFill/>
        </p:spPr>
        <p:txBody>
          <a:bodyPr wrap="none" rtlCol="0">
            <a:spAutoFit/>
          </a:bodyPr>
          <a:lstStyle/>
          <a:p>
            <a:r>
              <a:rPr lang="en-US" dirty="0">
                <a:solidFill>
                  <a:schemeClr val="bg1"/>
                </a:solidFill>
              </a:rPr>
              <a:t>Navbar</a:t>
            </a:r>
          </a:p>
        </p:txBody>
      </p:sp>
      <p:sp>
        <p:nvSpPr>
          <p:cNvPr id="15" name="TextBox 14">
            <a:extLst>
              <a:ext uri="{FF2B5EF4-FFF2-40B4-BE49-F238E27FC236}">
                <a16:creationId xmlns:a16="http://schemas.microsoft.com/office/drawing/2014/main" id="{6F24A4CD-AA63-4F4E-A54B-7804D2C2D31D}"/>
              </a:ext>
            </a:extLst>
          </p:cNvPr>
          <p:cNvSpPr txBox="1"/>
          <p:nvPr/>
        </p:nvSpPr>
        <p:spPr>
          <a:xfrm>
            <a:off x="3455145" y="6205711"/>
            <a:ext cx="1095813" cy="369332"/>
          </a:xfrm>
          <a:prstGeom prst="rect">
            <a:avLst/>
          </a:prstGeom>
          <a:noFill/>
        </p:spPr>
        <p:txBody>
          <a:bodyPr wrap="square" rtlCol="0">
            <a:spAutoFit/>
          </a:bodyPr>
          <a:lstStyle/>
          <a:p>
            <a:pPr algn="ctr"/>
            <a:r>
              <a:rPr lang="en-US" dirty="0">
                <a:solidFill>
                  <a:schemeClr val="bg1"/>
                </a:solidFill>
              </a:rPr>
              <a:t>things</a:t>
            </a:r>
          </a:p>
        </p:txBody>
      </p:sp>
      <p:sp>
        <p:nvSpPr>
          <p:cNvPr id="16" name="Rectangle 15">
            <a:extLst>
              <a:ext uri="{FF2B5EF4-FFF2-40B4-BE49-F238E27FC236}">
                <a16:creationId xmlns:a16="http://schemas.microsoft.com/office/drawing/2014/main" id="{44C543A8-F8F4-4D46-8E28-0214AE723770}"/>
              </a:ext>
            </a:extLst>
          </p:cNvPr>
          <p:cNvSpPr/>
          <p:nvPr/>
        </p:nvSpPr>
        <p:spPr>
          <a:xfrm>
            <a:off x="900960" y="1284829"/>
            <a:ext cx="2115706"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a:t>
            </a:r>
          </a:p>
        </p:txBody>
      </p:sp>
      <p:sp>
        <p:nvSpPr>
          <p:cNvPr id="19" name="Rectangle 18">
            <a:extLst>
              <a:ext uri="{FF2B5EF4-FFF2-40B4-BE49-F238E27FC236}">
                <a16:creationId xmlns:a16="http://schemas.microsoft.com/office/drawing/2014/main" id="{F1315C00-AF2D-4735-9110-DD0FD72511C8}"/>
              </a:ext>
            </a:extLst>
          </p:cNvPr>
          <p:cNvSpPr/>
          <p:nvPr/>
        </p:nvSpPr>
        <p:spPr>
          <a:xfrm>
            <a:off x="3016666" y="1734794"/>
            <a:ext cx="2115707" cy="436501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11120E-95CA-497C-BF48-7AA02911BF64}"/>
              </a:ext>
            </a:extLst>
          </p:cNvPr>
          <p:cNvSpPr/>
          <p:nvPr/>
        </p:nvSpPr>
        <p:spPr>
          <a:xfrm>
            <a:off x="3016666" y="1284908"/>
            <a:ext cx="2115706"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a:t>
            </a:r>
          </a:p>
        </p:txBody>
      </p:sp>
      <p:sp>
        <p:nvSpPr>
          <p:cNvPr id="24" name="Rectangle 23">
            <a:extLst>
              <a:ext uri="{FF2B5EF4-FFF2-40B4-BE49-F238E27FC236}">
                <a16:creationId xmlns:a16="http://schemas.microsoft.com/office/drawing/2014/main" id="{3642FDC1-1E31-4898-9A7A-7B99F47E127D}"/>
              </a:ext>
            </a:extLst>
          </p:cNvPr>
          <p:cNvSpPr/>
          <p:nvPr/>
        </p:nvSpPr>
        <p:spPr>
          <a:xfrm>
            <a:off x="900960" y="1734795"/>
            <a:ext cx="2115706" cy="4365017"/>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25" name="Rectangle 24">
            <a:extLst>
              <a:ext uri="{FF2B5EF4-FFF2-40B4-BE49-F238E27FC236}">
                <a16:creationId xmlns:a16="http://schemas.microsoft.com/office/drawing/2014/main" id="{3D4BA4D2-F831-455D-8196-2C2DB5AAE59B}"/>
              </a:ext>
            </a:extLst>
          </p:cNvPr>
          <p:cNvSpPr/>
          <p:nvPr/>
        </p:nvSpPr>
        <p:spPr>
          <a:xfrm>
            <a:off x="5132372" y="1736468"/>
            <a:ext cx="1966875" cy="436501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B94FEC8-ECCB-43F2-97D8-C1DD52C0BD4E}"/>
              </a:ext>
            </a:extLst>
          </p:cNvPr>
          <p:cNvSpPr/>
          <p:nvPr/>
        </p:nvSpPr>
        <p:spPr>
          <a:xfrm>
            <a:off x="5132372" y="1283235"/>
            <a:ext cx="1966874" cy="36933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Last Update</a:t>
            </a:r>
          </a:p>
        </p:txBody>
      </p:sp>
      <p:sp>
        <p:nvSpPr>
          <p:cNvPr id="28" name="Rectangle 27">
            <a:extLst>
              <a:ext uri="{FF2B5EF4-FFF2-40B4-BE49-F238E27FC236}">
                <a16:creationId xmlns:a16="http://schemas.microsoft.com/office/drawing/2014/main" id="{20BFBB02-784B-4F33-AEAA-4F66A5F5ED1E}"/>
              </a:ext>
            </a:extLst>
          </p:cNvPr>
          <p:cNvSpPr/>
          <p:nvPr/>
        </p:nvSpPr>
        <p:spPr>
          <a:xfrm>
            <a:off x="4841293" y="808575"/>
            <a:ext cx="1175426" cy="3535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Keywords:</a:t>
            </a:r>
          </a:p>
        </p:txBody>
      </p:sp>
      <p:sp>
        <p:nvSpPr>
          <p:cNvPr id="29" name="Rectangle 28">
            <a:extLst>
              <a:ext uri="{FF2B5EF4-FFF2-40B4-BE49-F238E27FC236}">
                <a16:creationId xmlns:a16="http://schemas.microsoft.com/office/drawing/2014/main" id="{59705510-4331-4AD3-ACBC-B18DAC6605AE}"/>
              </a:ext>
            </a:extLst>
          </p:cNvPr>
          <p:cNvSpPr/>
          <p:nvPr/>
        </p:nvSpPr>
        <p:spPr>
          <a:xfrm>
            <a:off x="5955998" y="804214"/>
            <a:ext cx="1142920" cy="3579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cats</a:t>
            </a:r>
          </a:p>
        </p:txBody>
      </p:sp>
      <p:sp>
        <p:nvSpPr>
          <p:cNvPr id="31" name="Rectangle 30">
            <a:extLst>
              <a:ext uri="{FF2B5EF4-FFF2-40B4-BE49-F238E27FC236}">
                <a16:creationId xmlns:a16="http://schemas.microsoft.com/office/drawing/2014/main" id="{9AAB0CE6-9D62-459F-B143-8757469B3C55}"/>
              </a:ext>
            </a:extLst>
          </p:cNvPr>
          <p:cNvSpPr/>
          <p:nvPr/>
        </p:nvSpPr>
        <p:spPr>
          <a:xfrm>
            <a:off x="900960" y="767259"/>
            <a:ext cx="1942805"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Suggest A Problem</a:t>
            </a:r>
          </a:p>
        </p:txBody>
      </p:sp>
      <p:sp>
        <p:nvSpPr>
          <p:cNvPr id="11" name="Rectangle 10">
            <a:extLst>
              <a:ext uri="{FF2B5EF4-FFF2-40B4-BE49-F238E27FC236}">
                <a16:creationId xmlns:a16="http://schemas.microsoft.com/office/drawing/2014/main" id="{35BAB366-1102-4DE5-8B53-6D9A40E43CFE}"/>
              </a:ext>
            </a:extLst>
          </p:cNvPr>
          <p:cNvSpPr/>
          <p:nvPr/>
        </p:nvSpPr>
        <p:spPr>
          <a:xfrm>
            <a:off x="4230640" y="899503"/>
            <a:ext cx="167322" cy="16732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21F8805-62C5-464C-8EEC-ACED2D05F33F}"/>
              </a:ext>
            </a:extLst>
          </p:cNvPr>
          <p:cNvSpPr/>
          <p:nvPr/>
        </p:nvSpPr>
        <p:spPr>
          <a:xfrm>
            <a:off x="3395888" y="882393"/>
            <a:ext cx="831567" cy="2015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My problems</a:t>
            </a:r>
          </a:p>
        </p:txBody>
      </p:sp>
    </p:spTree>
    <p:extLst>
      <p:ext uri="{BB962C8B-B14F-4D97-AF65-F5344CB8AC3E}">
        <p14:creationId xmlns:p14="http://schemas.microsoft.com/office/powerpoint/2010/main" val="4155672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24B96B7-F07C-4E9B-86F3-BC4691135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a:extLst>
              <a:ext uri="{FF2B5EF4-FFF2-40B4-BE49-F238E27FC236}">
                <a16:creationId xmlns:a16="http://schemas.microsoft.com/office/drawing/2014/main" id="{EFB04673-5AB2-44E7-B0C5-0439C3FB1711}"/>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6" name="Rectangle 5">
            <a:extLst>
              <a:ext uri="{FF2B5EF4-FFF2-40B4-BE49-F238E27FC236}">
                <a16:creationId xmlns:a16="http://schemas.microsoft.com/office/drawing/2014/main" id="{08ECD13C-27CB-4BFA-A586-25D831C2F3CC}"/>
              </a:ext>
            </a:extLst>
          </p:cNvPr>
          <p:cNvSpPr/>
          <p:nvPr/>
        </p:nvSpPr>
        <p:spPr>
          <a:xfrm>
            <a:off x="7337239" y="466742"/>
            <a:ext cx="4327769" cy="66985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Comic Sans MS" panose="030F0702030302020204" pitchFamily="66" charset="0"/>
              </a:rPr>
              <a:t>ProblemBoardPage</a:t>
            </a:r>
            <a:r>
              <a:rPr lang="en-US" sz="2400" dirty="0">
                <a:latin typeface="Comic Sans MS" panose="030F0702030302020204" pitchFamily="66" charset="0"/>
              </a:rPr>
              <a:t>(non-User)</a:t>
            </a:r>
          </a:p>
        </p:txBody>
      </p:sp>
      <p:sp>
        <p:nvSpPr>
          <p:cNvPr id="3" name="Rectangle 2">
            <a:extLst>
              <a:ext uri="{FF2B5EF4-FFF2-40B4-BE49-F238E27FC236}">
                <a16:creationId xmlns:a16="http://schemas.microsoft.com/office/drawing/2014/main" id="{D76BB434-31FC-4F62-B800-FF041DFAD4FD}"/>
              </a:ext>
            </a:extLst>
          </p:cNvPr>
          <p:cNvSpPr/>
          <p:nvPr/>
        </p:nvSpPr>
        <p:spPr>
          <a:xfrm>
            <a:off x="784917" y="210860"/>
            <a:ext cx="6436279" cy="6436279"/>
          </a:xfrm>
          <a:prstGeom prst="rect">
            <a:avLst/>
          </a:prstGeom>
          <a:solidFill>
            <a:srgbClr val="0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6929E87E-CD3A-42CC-9AD8-3897B8E147A0}"/>
              </a:ext>
            </a:extLst>
          </p:cNvPr>
          <p:cNvCxnSpPr/>
          <p:nvPr/>
        </p:nvCxnSpPr>
        <p:spPr>
          <a:xfrm>
            <a:off x="784917" y="666572"/>
            <a:ext cx="6436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3C33EF5-20AF-49B5-8F7C-E16404FA8CDF}"/>
              </a:ext>
            </a:extLst>
          </p:cNvPr>
          <p:cNvCxnSpPr/>
          <p:nvPr/>
        </p:nvCxnSpPr>
        <p:spPr>
          <a:xfrm>
            <a:off x="784917" y="6194277"/>
            <a:ext cx="6436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C186315-3272-4C23-84DC-D4608BCB9E2F}"/>
              </a:ext>
            </a:extLst>
          </p:cNvPr>
          <p:cNvSpPr txBox="1"/>
          <p:nvPr/>
        </p:nvSpPr>
        <p:spPr>
          <a:xfrm>
            <a:off x="784917" y="254050"/>
            <a:ext cx="647293" cy="369332"/>
          </a:xfrm>
          <a:prstGeom prst="rect">
            <a:avLst/>
          </a:prstGeom>
          <a:noFill/>
        </p:spPr>
        <p:txBody>
          <a:bodyPr wrap="none" rtlCol="0">
            <a:spAutoFit/>
          </a:bodyPr>
          <a:lstStyle/>
          <a:p>
            <a:r>
              <a:rPr lang="en-US" dirty="0">
                <a:solidFill>
                  <a:schemeClr val="bg1"/>
                </a:solidFill>
              </a:rPr>
              <a:t>Logo</a:t>
            </a:r>
          </a:p>
        </p:txBody>
      </p:sp>
      <p:sp>
        <p:nvSpPr>
          <p:cNvPr id="13" name="TextBox 12">
            <a:extLst>
              <a:ext uri="{FF2B5EF4-FFF2-40B4-BE49-F238E27FC236}">
                <a16:creationId xmlns:a16="http://schemas.microsoft.com/office/drawing/2014/main" id="{770D99CC-E94D-446C-B704-F100AC32D973}"/>
              </a:ext>
            </a:extLst>
          </p:cNvPr>
          <p:cNvSpPr txBox="1"/>
          <p:nvPr/>
        </p:nvSpPr>
        <p:spPr>
          <a:xfrm>
            <a:off x="3455145" y="244814"/>
            <a:ext cx="1095813" cy="369332"/>
          </a:xfrm>
          <a:prstGeom prst="rect">
            <a:avLst/>
          </a:prstGeom>
          <a:noFill/>
        </p:spPr>
        <p:txBody>
          <a:bodyPr wrap="none" rtlCol="0">
            <a:spAutoFit/>
          </a:bodyPr>
          <a:lstStyle/>
          <a:p>
            <a:r>
              <a:rPr lang="en-US" dirty="0">
                <a:solidFill>
                  <a:schemeClr val="bg1"/>
                </a:solidFill>
              </a:rPr>
              <a:t>Aurotone</a:t>
            </a:r>
          </a:p>
        </p:txBody>
      </p:sp>
      <p:sp>
        <p:nvSpPr>
          <p:cNvPr id="14" name="TextBox 13">
            <a:extLst>
              <a:ext uri="{FF2B5EF4-FFF2-40B4-BE49-F238E27FC236}">
                <a16:creationId xmlns:a16="http://schemas.microsoft.com/office/drawing/2014/main" id="{503B6677-BA53-46E6-BC7B-D4471EEC19BB}"/>
              </a:ext>
            </a:extLst>
          </p:cNvPr>
          <p:cNvSpPr txBox="1"/>
          <p:nvPr/>
        </p:nvSpPr>
        <p:spPr>
          <a:xfrm>
            <a:off x="6361792" y="254050"/>
            <a:ext cx="859402" cy="369332"/>
          </a:xfrm>
          <a:prstGeom prst="rect">
            <a:avLst/>
          </a:prstGeom>
          <a:noFill/>
        </p:spPr>
        <p:txBody>
          <a:bodyPr wrap="none" rtlCol="0">
            <a:spAutoFit/>
          </a:bodyPr>
          <a:lstStyle/>
          <a:p>
            <a:r>
              <a:rPr lang="en-US" dirty="0">
                <a:solidFill>
                  <a:schemeClr val="bg1"/>
                </a:solidFill>
              </a:rPr>
              <a:t>Navbar</a:t>
            </a:r>
          </a:p>
        </p:txBody>
      </p:sp>
      <p:sp>
        <p:nvSpPr>
          <p:cNvPr id="15" name="TextBox 14">
            <a:extLst>
              <a:ext uri="{FF2B5EF4-FFF2-40B4-BE49-F238E27FC236}">
                <a16:creationId xmlns:a16="http://schemas.microsoft.com/office/drawing/2014/main" id="{6F24A4CD-AA63-4F4E-A54B-7804D2C2D31D}"/>
              </a:ext>
            </a:extLst>
          </p:cNvPr>
          <p:cNvSpPr txBox="1"/>
          <p:nvPr/>
        </p:nvSpPr>
        <p:spPr>
          <a:xfrm>
            <a:off x="3455145" y="6205711"/>
            <a:ext cx="1095813" cy="369332"/>
          </a:xfrm>
          <a:prstGeom prst="rect">
            <a:avLst/>
          </a:prstGeom>
          <a:noFill/>
        </p:spPr>
        <p:txBody>
          <a:bodyPr wrap="square" rtlCol="0">
            <a:spAutoFit/>
          </a:bodyPr>
          <a:lstStyle/>
          <a:p>
            <a:pPr algn="ctr"/>
            <a:r>
              <a:rPr lang="en-US" dirty="0">
                <a:solidFill>
                  <a:schemeClr val="bg1"/>
                </a:solidFill>
              </a:rPr>
              <a:t>things</a:t>
            </a:r>
          </a:p>
        </p:txBody>
      </p:sp>
      <p:sp>
        <p:nvSpPr>
          <p:cNvPr id="16" name="Rectangle 15">
            <a:extLst>
              <a:ext uri="{FF2B5EF4-FFF2-40B4-BE49-F238E27FC236}">
                <a16:creationId xmlns:a16="http://schemas.microsoft.com/office/drawing/2014/main" id="{44C543A8-F8F4-4D46-8E28-0214AE723770}"/>
              </a:ext>
            </a:extLst>
          </p:cNvPr>
          <p:cNvSpPr/>
          <p:nvPr/>
        </p:nvSpPr>
        <p:spPr>
          <a:xfrm>
            <a:off x="900960" y="1284829"/>
            <a:ext cx="2115706"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a:t>
            </a:r>
          </a:p>
        </p:txBody>
      </p:sp>
      <p:sp>
        <p:nvSpPr>
          <p:cNvPr id="19" name="Rectangle 18">
            <a:extLst>
              <a:ext uri="{FF2B5EF4-FFF2-40B4-BE49-F238E27FC236}">
                <a16:creationId xmlns:a16="http://schemas.microsoft.com/office/drawing/2014/main" id="{F1315C00-AF2D-4735-9110-DD0FD72511C8}"/>
              </a:ext>
            </a:extLst>
          </p:cNvPr>
          <p:cNvSpPr/>
          <p:nvPr/>
        </p:nvSpPr>
        <p:spPr>
          <a:xfrm>
            <a:off x="3016666" y="1734794"/>
            <a:ext cx="2115707" cy="436501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11120E-95CA-497C-BF48-7AA02911BF64}"/>
              </a:ext>
            </a:extLst>
          </p:cNvPr>
          <p:cNvSpPr/>
          <p:nvPr/>
        </p:nvSpPr>
        <p:spPr>
          <a:xfrm>
            <a:off x="3016666" y="1284908"/>
            <a:ext cx="2115706"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a:t>
            </a:r>
          </a:p>
        </p:txBody>
      </p:sp>
      <p:sp>
        <p:nvSpPr>
          <p:cNvPr id="24" name="Rectangle 23">
            <a:extLst>
              <a:ext uri="{FF2B5EF4-FFF2-40B4-BE49-F238E27FC236}">
                <a16:creationId xmlns:a16="http://schemas.microsoft.com/office/drawing/2014/main" id="{3642FDC1-1E31-4898-9A7A-7B99F47E127D}"/>
              </a:ext>
            </a:extLst>
          </p:cNvPr>
          <p:cNvSpPr/>
          <p:nvPr/>
        </p:nvSpPr>
        <p:spPr>
          <a:xfrm>
            <a:off x="900960" y="1734795"/>
            <a:ext cx="2115706" cy="4365017"/>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25" name="Rectangle 24">
            <a:extLst>
              <a:ext uri="{FF2B5EF4-FFF2-40B4-BE49-F238E27FC236}">
                <a16:creationId xmlns:a16="http://schemas.microsoft.com/office/drawing/2014/main" id="{3D4BA4D2-F831-455D-8196-2C2DB5AAE59B}"/>
              </a:ext>
            </a:extLst>
          </p:cNvPr>
          <p:cNvSpPr/>
          <p:nvPr/>
        </p:nvSpPr>
        <p:spPr>
          <a:xfrm>
            <a:off x="5132372" y="1736468"/>
            <a:ext cx="1966875" cy="436501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B94FEC8-ECCB-43F2-97D8-C1DD52C0BD4E}"/>
              </a:ext>
            </a:extLst>
          </p:cNvPr>
          <p:cNvSpPr/>
          <p:nvPr/>
        </p:nvSpPr>
        <p:spPr>
          <a:xfrm>
            <a:off x="5132372" y="1283235"/>
            <a:ext cx="1966874" cy="36933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Last Update</a:t>
            </a:r>
          </a:p>
        </p:txBody>
      </p:sp>
      <p:sp>
        <p:nvSpPr>
          <p:cNvPr id="28" name="Rectangle 27">
            <a:extLst>
              <a:ext uri="{FF2B5EF4-FFF2-40B4-BE49-F238E27FC236}">
                <a16:creationId xmlns:a16="http://schemas.microsoft.com/office/drawing/2014/main" id="{20BFBB02-784B-4F33-AEAA-4F66A5F5ED1E}"/>
              </a:ext>
            </a:extLst>
          </p:cNvPr>
          <p:cNvSpPr/>
          <p:nvPr/>
        </p:nvSpPr>
        <p:spPr>
          <a:xfrm>
            <a:off x="4841293" y="808575"/>
            <a:ext cx="1175426" cy="3535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Keywords:</a:t>
            </a:r>
          </a:p>
        </p:txBody>
      </p:sp>
      <p:sp>
        <p:nvSpPr>
          <p:cNvPr id="29" name="Rectangle 28">
            <a:extLst>
              <a:ext uri="{FF2B5EF4-FFF2-40B4-BE49-F238E27FC236}">
                <a16:creationId xmlns:a16="http://schemas.microsoft.com/office/drawing/2014/main" id="{59705510-4331-4AD3-ACBC-B18DAC6605AE}"/>
              </a:ext>
            </a:extLst>
          </p:cNvPr>
          <p:cNvSpPr/>
          <p:nvPr/>
        </p:nvSpPr>
        <p:spPr>
          <a:xfrm>
            <a:off x="5955998" y="804214"/>
            <a:ext cx="1142920" cy="3579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cats</a:t>
            </a:r>
          </a:p>
        </p:txBody>
      </p:sp>
    </p:spTree>
    <p:extLst>
      <p:ext uri="{BB962C8B-B14F-4D97-AF65-F5344CB8AC3E}">
        <p14:creationId xmlns:p14="http://schemas.microsoft.com/office/powerpoint/2010/main" val="4010199704"/>
      </p:ext>
    </p:extLst>
  </p:cSld>
  <p:clrMapOvr>
    <a:masterClrMapping/>
  </p:clrMapOvr>
</p:sld>
</file>

<file path=ppt/theme/theme1.xml><?xml version="1.0" encoding="utf-8"?>
<a:theme xmlns:a="http://schemas.openxmlformats.org/drawingml/2006/main" name="ClassicFrameVTI">
  <a:themeElements>
    <a:clrScheme name="Violet2">
      <a:dk1>
        <a:srgbClr val="000000"/>
      </a:dk1>
      <a:lt1>
        <a:srgbClr val="FFFFFF"/>
      </a:lt1>
      <a:dk2>
        <a:srgbClr val="351835"/>
      </a:dk2>
      <a:lt2>
        <a:srgbClr val="F3F0F3"/>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A6A9B"/>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373</TotalTime>
  <Words>827</Words>
  <Application>Microsoft Office PowerPoint</Application>
  <PresentationFormat>Widescreen</PresentationFormat>
  <Paragraphs>219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Comic Sans MS</vt:lpstr>
      <vt:lpstr>Gill Sans MT</vt:lpstr>
      <vt:lpstr>Goudy Old Style</vt:lpstr>
      <vt:lpstr>ClassicFrameVTI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Josiah Ampian</dc:creator>
  <cp:lastModifiedBy>Josiah Ampian</cp:lastModifiedBy>
  <cp:revision>68</cp:revision>
  <dcterms:created xsi:type="dcterms:W3CDTF">2021-01-16T01:11:54Z</dcterms:created>
  <dcterms:modified xsi:type="dcterms:W3CDTF">2021-01-16T21:05:55Z</dcterms:modified>
</cp:coreProperties>
</file>