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42"/>
    <p:restoredTop sz="94755"/>
  </p:normalViewPr>
  <p:slideViewPr>
    <p:cSldViewPr snapToGrid="0" snapToObjects="1">
      <p:cViewPr varScale="1">
        <p:scale>
          <a:sx n="88" d="100"/>
          <a:sy n="88" d="100"/>
        </p:scale>
        <p:origin x="200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1DD5-FA83-AE41-A7C1-33E6D3065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DD735-480E-D942-851C-D99975158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91734-15FB-1745-AADE-7537A98E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2232-4C84-D845-ACB5-A6655CE9D9AB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D47BA-5221-CD44-BF7B-6BBBA5DBB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3BB00-BBC5-1849-8E67-2F4E6F85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20E0-08E0-6F4B-99C6-0FE6C622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663C-4BDF-834F-9705-C0187A2A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B44D9-161A-6D4D-8FB0-ED870F38F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E4138-EE4F-7A4D-85A0-80F41CE9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2232-4C84-D845-ACB5-A6655CE9D9AB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2F607-3CE1-DD47-B0B1-C773D4A9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F431B-C85D-A34C-8CF2-435E58D0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20E0-08E0-6F4B-99C6-0FE6C622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5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D87DA-DEB3-F548-A177-5BF7BA6C1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2804E-62FD-0948-9AAA-8A440E735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21546-04B1-734A-96C1-BC90BC52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2232-4C84-D845-ACB5-A6655CE9D9AB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645C-FFA2-B047-A23D-9B59E1F0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3023A-D127-F645-A11F-BE0DD869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20E0-08E0-6F4B-99C6-0FE6C622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1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C28E-25E1-964F-9DBD-548E017B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2636C-EB13-154D-BD2F-BC5C8BF50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EB56B-90C6-804A-8B31-25DE6FAA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2232-4C84-D845-ACB5-A6655CE9D9AB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0065C-6148-2C46-A65A-BAADAED0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6CBEB-35F3-1A47-9D0D-13330FE7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20E0-08E0-6F4B-99C6-0FE6C622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4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D52D-B5F9-D14A-8D1E-F9EDBD50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C278E-45CA-5049-884E-E833424F8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F005B-EB29-7646-96F6-84290580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2232-4C84-D845-ACB5-A6655CE9D9AB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6CF96-B251-2643-A890-EC204844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9B4EC-4965-5C4C-A0AE-6AAA56F1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20E0-08E0-6F4B-99C6-0FE6C622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4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B133-6F7B-3F47-BAA3-E4321DF1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9B59-FB78-F240-9E4A-375429EBF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FF310-F454-E848-9BE5-42C37B24A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BC3F5-28BB-B04B-AD33-562D0461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2232-4C84-D845-ACB5-A6655CE9D9AB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64A95-CDBA-AA42-B2D1-8892A56B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C7B5F-8688-BE48-AC08-09710FB2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20E0-08E0-6F4B-99C6-0FE6C622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7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1E1F-E468-8F42-A078-4A488955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D8DAC-9A5D-B346-8B0F-59A8BC988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ABAF1-DEE3-5144-8B06-010D9615E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472EB-93D4-F747-8DD5-7906DBA1E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3F2CC-81DB-674D-80A2-C99613AB4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FD7C2-65C1-C94C-BDD8-8F983FA9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2232-4C84-D845-ACB5-A6655CE9D9AB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81F44-331B-FD45-ADB3-30602C1D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8F8AC-CD46-954C-996A-5B3CF902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20E0-08E0-6F4B-99C6-0FE6C622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7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92A9-9E64-A64A-BB34-112DEFD2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C6DBE-A506-CB4D-B6F0-496B20E1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2232-4C84-D845-ACB5-A6655CE9D9AB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6FDBF-F921-5B40-9BB1-CC0BC946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A9D09-6AF0-C842-8CAC-352F006E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20E0-08E0-6F4B-99C6-0FE6C622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9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93F05-FFB6-084B-B550-1F57A90E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2232-4C84-D845-ACB5-A6655CE9D9AB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6121B-3BFF-5448-8C26-ADB364B7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7D06F-9D56-4B45-B34A-80210D83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20E0-08E0-6F4B-99C6-0FE6C622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2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6C7A-80F2-BA45-8E86-1081D693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ECE9F-F7BC-9849-A714-7AD69A9E9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65140-D3EB-4045-8B20-4CD79ECAB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F853E-46D0-334E-A398-EFA6DE45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2232-4C84-D845-ACB5-A6655CE9D9AB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A2C56-D591-E04F-AE3A-E87FFC09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568BB-C883-ED4F-AA84-86B8F415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20E0-08E0-6F4B-99C6-0FE6C622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7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E1977-9D50-5041-B5F5-12742FD6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3B81BC-63BE-D245-AB1B-4B5B7CF5D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6C4A3-DDAB-734E-8EE8-D9B0B8CBD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239C0-AEEF-FC4F-B166-D5BE3A88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2232-4C84-D845-ACB5-A6655CE9D9AB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71AC1-AC96-A648-BC3C-49281A2A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E14BE-FA03-C245-80DD-2DE71813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20E0-08E0-6F4B-99C6-0FE6C622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0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0C7B5-AB69-C24E-82F2-EACF3A863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D7624-450C-CB42-970A-13572CC49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2B8C4-9A7C-B144-9974-AE4BF3557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92232-4C84-D845-ACB5-A6655CE9D9AB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EDBC2-E72B-D247-8F7E-B82D776F2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A4246-BABF-8F49-B3C9-0C9513B3C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220E0-08E0-6F4B-99C6-0FE6C6228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5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066A772-0781-6E49-93F2-215FD84F6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48" y="0"/>
            <a:ext cx="11210371" cy="68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2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Lee</dc:creator>
  <cp:lastModifiedBy>Henry Lee</cp:lastModifiedBy>
  <cp:revision>1</cp:revision>
  <dcterms:created xsi:type="dcterms:W3CDTF">2020-12-18T15:32:57Z</dcterms:created>
  <dcterms:modified xsi:type="dcterms:W3CDTF">2020-12-18T15:39:29Z</dcterms:modified>
</cp:coreProperties>
</file>