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"/>
  </p:notesMasterIdLst>
  <p:sldIdLst>
    <p:sldId id="256" r:id="rId2"/>
    <p:sldId id="258" r:id="rId3"/>
    <p:sldId id="266" r:id="rId4"/>
    <p:sldId id="262" r:id="rId5"/>
    <p:sldId id="261" r:id="rId6"/>
    <p:sldId id="265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6"/>
    <p:restoredTop sz="94761"/>
  </p:normalViewPr>
  <p:slideViewPr>
    <p:cSldViewPr snapToGrid="0" snapToObjects="1">
      <p:cViewPr varScale="1">
        <p:scale>
          <a:sx n="52" d="100"/>
          <a:sy n="52" d="100"/>
        </p:scale>
        <p:origin x="90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A2D9C-C68F-1F4E-AE34-8921984CC75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38182-BA61-4843-8623-E3EEEF62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31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38182-BA61-4843-8623-E3EEEF6211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20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38182-BA61-4843-8623-E3EEEF6211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1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7E63-4AD5-5044-AD9D-05E463883E5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865F-5391-5743-ACAC-379F3825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3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7E63-4AD5-5044-AD9D-05E463883E5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865F-5391-5743-ACAC-379F3825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8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7E63-4AD5-5044-AD9D-05E463883E5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865F-5391-5743-ACAC-379F3825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8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7E63-4AD5-5044-AD9D-05E463883E5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865F-5391-5743-ACAC-379F3825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0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7E63-4AD5-5044-AD9D-05E463883E5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865F-5391-5743-ACAC-379F3825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2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7E63-4AD5-5044-AD9D-05E463883E5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865F-5391-5743-ACAC-379F3825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0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7E63-4AD5-5044-AD9D-05E463883E5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865F-5391-5743-ACAC-379F3825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3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7E63-4AD5-5044-AD9D-05E463883E5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865F-5391-5743-ACAC-379F3825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3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7E63-4AD5-5044-AD9D-05E463883E5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865F-5391-5743-ACAC-379F3825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0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7E63-4AD5-5044-AD9D-05E463883E5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865F-5391-5743-ACAC-379F3825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5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7E63-4AD5-5044-AD9D-05E463883E5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865F-5391-5743-ACAC-379F3825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9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F7E63-4AD5-5044-AD9D-05E463883E5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865F-5391-5743-ACAC-379F3825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1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A1B74-046A-E945-A7CA-03E417569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3800" dirty="0"/>
              <a:t>AF Communication Squadron Ticket Master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D5CE9-F6E8-9748-A3D3-D9AA7ADAB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SDI Class# 20201109</a:t>
            </a:r>
          </a:p>
          <a:p>
            <a:pPr algn="l"/>
            <a:r>
              <a:rPr lang="en-US" sz="2000" dirty="0"/>
              <a:t>Josiah, Jared, Trevor, Henry</a:t>
            </a:r>
          </a:p>
        </p:txBody>
      </p:sp>
      <p:sp>
        <p:nvSpPr>
          <p:cNvPr id="31" name="Freeform: Shape 22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2" descr="US Air Force Logo Stencil image 0">
            <a:extLst>
              <a:ext uri="{FF2B5EF4-FFF2-40B4-BE49-F238E27FC236}">
                <a16:creationId xmlns:a16="http://schemas.microsoft.com/office/drawing/2014/main" id="{B149CC0F-B009-DC48-B24B-6F1199609F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" r="2977" b="2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639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3E23-6C39-954D-9FEB-12410191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039" y="1652527"/>
            <a:ext cx="1134737" cy="694063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3200" dirty="0"/>
              <a:t>User</a:t>
            </a:r>
            <a:endParaRPr lang="en-US" sz="4000" dirty="0"/>
          </a:p>
        </p:txBody>
      </p:sp>
      <p:pic>
        <p:nvPicPr>
          <p:cNvPr id="1026" name="Picture 2" descr="US Air Force Logo Stencil image 0">
            <a:extLst>
              <a:ext uri="{FF2B5EF4-FFF2-40B4-BE49-F238E27FC236}">
                <a16:creationId xmlns:a16="http://schemas.microsoft.com/office/drawing/2014/main" id="{FB54B358-8FD5-E344-859A-4B121344B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533" y="222562"/>
            <a:ext cx="1222834" cy="112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5B5135-ACD4-2D47-906B-6C0F02EAECC1}"/>
              </a:ext>
            </a:extLst>
          </p:cNvPr>
          <p:cNvSpPr txBox="1"/>
          <p:nvPr/>
        </p:nvSpPr>
        <p:spPr>
          <a:xfrm>
            <a:off x="5438658" y="1630495"/>
            <a:ext cx="2218063" cy="694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38F987A-FC92-D54B-A47E-23E1DAA2C20E}"/>
              </a:ext>
            </a:extLst>
          </p:cNvPr>
          <p:cNvSpPr txBox="1">
            <a:spLocks/>
          </p:cNvSpPr>
          <p:nvPr/>
        </p:nvSpPr>
        <p:spPr>
          <a:xfrm>
            <a:off x="3415229" y="2898215"/>
            <a:ext cx="1784732" cy="6940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Password</a:t>
            </a: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690D69-1203-0F4B-B2B8-967A19AF60DA}"/>
              </a:ext>
            </a:extLst>
          </p:cNvPr>
          <p:cNvSpPr txBox="1"/>
          <p:nvPr/>
        </p:nvSpPr>
        <p:spPr>
          <a:xfrm>
            <a:off x="5438657" y="2898216"/>
            <a:ext cx="2218063" cy="694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36474-FC2B-124E-9907-12A42E78C62A}"/>
              </a:ext>
            </a:extLst>
          </p:cNvPr>
          <p:cNvSpPr txBox="1"/>
          <p:nvPr/>
        </p:nvSpPr>
        <p:spPr>
          <a:xfrm>
            <a:off x="5343181" y="4538953"/>
            <a:ext cx="2313539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Login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5F5FCE-F6E9-A949-AB47-4ABC40AAF038}"/>
              </a:ext>
            </a:extLst>
          </p:cNvPr>
          <p:cNvSpPr txBox="1"/>
          <p:nvPr/>
        </p:nvSpPr>
        <p:spPr>
          <a:xfrm>
            <a:off x="10872788" y="6488668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Login Screen</a:t>
            </a:r>
          </a:p>
        </p:txBody>
      </p:sp>
    </p:spTree>
    <p:extLst>
      <p:ext uri="{BB962C8B-B14F-4D97-AF65-F5344CB8AC3E}">
        <p14:creationId xmlns:p14="http://schemas.microsoft.com/office/powerpoint/2010/main" val="88016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S Air Force Logo Stencil image 0">
            <a:extLst>
              <a:ext uri="{FF2B5EF4-FFF2-40B4-BE49-F238E27FC236}">
                <a16:creationId xmlns:a16="http://schemas.microsoft.com/office/drawing/2014/main" id="{3332E31F-DFCA-EB43-9952-8FD391906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58" y="273269"/>
            <a:ext cx="888791" cy="81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9ECC149-0E9A-5247-B0C4-26C1BEB96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991592"/>
              </p:ext>
            </p:extLst>
          </p:nvPr>
        </p:nvGraphicFramePr>
        <p:xfrm>
          <a:off x="6875" y="0"/>
          <a:ext cx="1762699" cy="6891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2699">
                  <a:extLst>
                    <a:ext uri="{9D8B030D-6E8A-4147-A177-3AD203B41FA5}">
                      <a16:colId xmlns:a16="http://schemas.microsoft.com/office/drawing/2014/main" val="2962381595"/>
                    </a:ext>
                  </a:extLst>
                </a:gridCol>
              </a:tblGrid>
              <a:tr h="45197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600382"/>
                  </a:ext>
                </a:extLst>
              </a:tr>
              <a:tr h="3730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</a:rPr>
                        <a:t>My Ticket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256006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Work Ticket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941908"/>
                  </a:ext>
                </a:extLst>
              </a:tr>
              <a:tr h="675372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  <a:p>
                      <a:pPr algn="ctr"/>
                      <a:r>
                        <a:rPr lang="en-US" sz="1600" b="1" dirty="0"/>
                        <a:t>Submit Ticket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738515"/>
                  </a:ext>
                </a:extLst>
              </a:tr>
              <a:tr h="1976522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810613"/>
                  </a:ext>
                </a:extLst>
              </a:tr>
              <a:tr h="600962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  <a:p>
                      <a:pPr algn="ctr"/>
                      <a:r>
                        <a:rPr lang="en-US" sz="1600" b="1" dirty="0"/>
                        <a:t>Profile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071367"/>
                  </a:ext>
                </a:extLst>
              </a:tr>
              <a:tr h="649741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  <a:p>
                      <a:pPr algn="ctr"/>
                      <a:r>
                        <a:rPr lang="en-US" sz="1600" b="1" dirty="0"/>
                        <a:t>Work Center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862477"/>
                  </a:ext>
                </a:extLst>
              </a:tr>
              <a:tr h="726016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  <a:p>
                      <a:pPr algn="ctr"/>
                      <a:r>
                        <a:rPr lang="en-US" sz="1600" b="1" dirty="0"/>
                        <a:t>Log 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92856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35B84E7-7948-0A43-8FEB-FD8B1F06C853}"/>
              </a:ext>
            </a:extLst>
          </p:cNvPr>
          <p:cNvSpPr txBox="1"/>
          <p:nvPr/>
        </p:nvSpPr>
        <p:spPr>
          <a:xfrm>
            <a:off x="9886521" y="6272212"/>
            <a:ext cx="182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Profile Page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0346582-AAA3-49AD-B2C3-9F3DFC3216C0}"/>
              </a:ext>
            </a:extLst>
          </p:cNvPr>
          <p:cNvSpPr/>
          <p:nvPr/>
        </p:nvSpPr>
        <p:spPr>
          <a:xfrm>
            <a:off x="2121657" y="989734"/>
            <a:ext cx="1543050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Email: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684846-F51B-44E6-85F1-EE5C2D0A9398}"/>
              </a:ext>
            </a:extLst>
          </p:cNvPr>
          <p:cNvSpPr/>
          <p:nvPr/>
        </p:nvSpPr>
        <p:spPr>
          <a:xfrm>
            <a:off x="2121657" y="68651"/>
            <a:ext cx="1543051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Name:</a:t>
            </a:r>
          </a:p>
          <a:p>
            <a:pPr algn="ctr"/>
            <a:r>
              <a:rPr lang="en-US" dirty="0"/>
              <a:t>Last Name: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F8DA9A-FEDF-4B2F-B877-9D8976B53A7B}"/>
              </a:ext>
            </a:extLst>
          </p:cNvPr>
          <p:cNvSpPr/>
          <p:nvPr/>
        </p:nvSpPr>
        <p:spPr>
          <a:xfrm>
            <a:off x="3817107" y="989734"/>
            <a:ext cx="3390900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Bobby.Jenkins@gmail.com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B269DD-5568-4DEF-AFD4-5FB6ED8C5634}"/>
              </a:ext>
            </a:extLst>
          </p:cNvPr>
          <p:cNvSpPr/>
          <p:nvPr/>
        </p:nvSpPr>
        <p:spPr>
          <a:xfrm>
            <a:off x="3817108" y="68651"/>
            <a:ext cx="3390900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Bobby</a:t>
            </a:r>
          </a:p>
          <a:p>
            <a:pPr algn="ctr"/>
            <a:r>
              <a:rPr lang="en-US" dirty="0"/>
              <a:t>Jenkins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27EAFB-6199-4556-A381-D74556583952}"/>
              </a:ext>
            </a:extLst>
          </p:cNvPr>
          <p:cNvSpPr/>
          <p:nvPr/>
        </p:nvSpPr>
        <p:spPr>
          <a:xfrm>
            <a:off x="5938838" y="2100083"/>
            <a:ext cx="1457325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5152DB-16BF-4306-B004-99A08BFF4EE7}"/>
              </a:ext>
            </a:extLst>
          </p:cNvPr>
          <p:cNvSpPr/>
          <p:nvPr/>
        </p:nvSpPr>
        <p:spPr>
          <a:xfrm>
            <a:off x="2207383" y="2985907"/>
            <a:ext cx="4464880" cy="3172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Name: XXXX   Parent: XXXX</a:t>
            </a:r>
          </a:p>
          <a:p>
            <a:pPr algn="ctr"/>
            <a:r>
              <a:rPr lang="en-US" dirty="0"/>
              <a:t>Group Name: XXXX   Parent: XXXX</a:t>
            </a:r>
          </a:p>
          <a:p>
            <a:pPr algn="ctr"/>
            <a:r>
              <a:rPr lang="en-US" dirty="0"/>
              <a:t>Group Name: XXXX   Parent: XXXX</a:t>
            </a:r>
          </a:p>
          <a:p>
            <a:pPr algn="ctr"/>
            <a:r>
              <a:rPr lang="en-US" dirty="0"/>
              <a:t>Group Name: XXXX   Parent: XXXX</a:t>
            </a:r>
          </a:p>
          <a:p>
            <a:pPr algn="ctr"/>
            <a:r>
              <a:rPr lang="en-US" dirty="0"/>
              <a:t>Group Name: XXXX   Parent: XXXX</a:t>
            </a:r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E7743B-C88C-433C-9A9A-A26971C7F385}"/>
              </a:ext>
            </a:extLst>
          </p:cNvPr>
          <p:cNvSpPr/>
          <p:nvPr/>
        </p:nvSpPr>
        <p:spPr>
          <a:xfrm>
            <a:off x="6824663" y="2985907"/>
            <a:ext cx="4464880" cy="3172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Name: XXXX   Parent: XXXX</a:t>
            </a:r>
          </a:p>
          <a:p>
            <a:pPr algn="ctr"/>
            <a:r>
              <a:rPr lang="en-US" dirty="0"/>
              <a:t>Group Name: XXXX   Parent: XXXX</a:t>
            </a:r>
          </a:p>
          <a:p>
            <a:pPr algn="ctr"/>
            <a:r>
              <a:rPr lang="en-US" dirty="0"/>
              <a:t>Group Name: XXXX   Parent: XXXX</a:t>
            </a:r>
          </a:p>
          <a:p>
            <a:pPr algn="ctr"/>
            <a:r>
              <a:rPr lang="en-US" dirty="0"/>
              <a:t>Group Name: XXXX   Parent: XXXX</a:t>
            </a:r>
          </a:p>
        </p:txBody>
      </p:sp>
    </p:spTree>
    <p:extLst>
      <p:ext uri="{BB962C8B-B14F-4D97-AF65-F5344CB8AC3E}">
        <p14:creationId xmlns:p14="http://schemas.microsoft.com/office/powerpoint/2010/main" val="392245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A7E4F4A-A40C-AD4D-A8D7-2018BA3FD3CB}"/>
              </a:ext>
            </a:extLst>
          </p:cNvPr>
          <p:cNvGrpSpPr/>
          <p:nvPr/>
        </p:nvGrpSpPr>
        <p:grpSpPr>
          <a:xfrm>
            <a:off x="4284441" y="1267275"/>
            <a:ext cx="4085653" cy="461665"/>
            <a:chOff x="4213004" y="1578954"/>
            <a:chExt cx="4085653" cy="46166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ACF0337-C5AD-6B4D-BCCD-70262A84802B}"/>
                </a:ext>
              </a:extLst>
            </p:cNvPr>
            <p:cNvSpPr txBox="1"/>
            <p:nvPr/>
          </p:nvSpPr>
          <p:spPr>
            <a:xfrm>
              <a:off x="4213004" y="1578954"/>
              <a:ext cx="163058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Enter Text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B32D9F-4190-5B40-8D6B-09A5C6FB75D9}"/>
                </a:ext>
              </a:extLst>
            </p:cNvPr>
            <p:cNvSpPr txBox="1"/>
            <p:nvPr/>
          </p:nvSpPr>
          <p:spPr>
            <a:xfrm>
              <a:off x="6469857" y="165860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Organization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36B8CF-E419-1645-AAC9-E49113C61E8B}"/>
              </a:ext>
            </a:extLst>
          </p:cNvPr>
          <p:cNvGrpSpPr/>
          <p:nvPr/>
        </p:nvGrpSpPr>
        <p:grpSpPr>
          <a:xfrm>
            <a:off x="4284441" y="2403442"/>
            <a:ext cx="4085653" cy="707886"/>
            <a:chOff x="4213004" y="1578953"/>
            <a:chExt cx="4085653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2C0790-312E-5447-86BC-E028071A9FC9}"/>
                </a:ext>
              </a:extLst>
            </p:cNvPr>
            <p:cNvSpPr txBox="1"/>
            <p:nvPr/>
          </p:nvSpPr>
          <p:spPr>
            <a:xfrm>
              <a:off x="4213004" y="1578953"/>
              <a:ext cx="18288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Select Drop Down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798BB7-1231-2A44-BD6B-2CDDE303A6AE}"/>
                </a:ext>
              </a:extLst>
            </p:cNvPr>
            <p:cNvSpPr txBox="1"/>
            <p:nvPr/>
          </p:nvSpPr>
          <p:spPr>
            <a:xfrm>
              <a:off x="6469857" y="165860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Category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4F68E2-23FA-4547-BEA8-E8F245ADE9B5}"/>
              </a:ext>
            </a:extLst>
          </p:cNvPr>
          <p:cNvGrpSpPr/>
          <p:nvPr/>
        </p:nvGrpSpPr>
        <p:grpSpPr>
          <a:xfrm>
            <a:off x="4284441" y="4005575"/>
            <a:ext cx="4085653" cy="448984"/>
            <a:chOff x="4213004" y="1578953"/>
            <a:chExt cx="4085653" cy="44898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67A154-D3D2-6445-AA87-A794D70C1F8C}"/>
                </a:ext>
              </a:extLst>
            </p:cNvPr>
            <p:cNvSpPr txBox="1"/>
            <p:nvPr/>
          </p:nvSpPr>
          <p:spPr>
            <a:xfrm>
              <a:off x="4213004" y="1578953"/>
              <a:ext cx="18288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Enter Text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0D0AD0-28FD-9841-89F7-02A7B68733A1}"/>
                </a:ext>
              </a:extLst>
            </p:cNvPr>
            <p:cNvSpPr txBox="1"/>
            <p:nvPr/>
          </p:nvSpPr>
          <p:spPr>
            <a:xfrm>
              <a:off x="6469857" y="165860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Title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75F218-90B2-E948-8CEC-7CA3A1210FD9}"/>
              </a:ext>
            </a:extLst>
          </p:cNvPr>
          <p:cNvGrpSpPr/>
          <p:nvPr/>
        </p:nvGrpSpPr>
        <p:grpSpPr>
          <a:xfrm>
            <a:off x="4284441" y="5601778"/>
            <a:ext cx="4085653" cy="448984"/>
            <a:chOff x="4213004" y="1578953"/>
            <a:chExt cx="4085653" cy="44898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5AE713-F08C-0A42-B173-36FD69A7A49B}"/>
                </a:ext>
              </a:extLst>
            </p:cNvPr>
            <p:cNvSpPr txBox="1"/>
            <p:nvPr/>
          </p:nvSpPr>
          <p:spPr>
            <a:xfrm>
              <a:off x="4213004" y="1578953"/>
              <a:ext cx="18288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Enter Text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64FBEBC-174A-0F41-821A-2AAD1D90D85B}"/>
                </a:ext>
              </a:extLst>
            </p:cNvPr>
            <p:cNvSpPr txBox="1"/>
            <p:nvPr/>
          </p:nvSpPr>
          <p:spPr>
            <a:xfrm>
              <a:off x="6469857" y="165860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Description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560DD55-A458-6B4F-80AA-B804718B4097}"/>
              </a:ext>
            </a:extLst>
          </p:cNvPr>
          <p:cNvSpPr txBox="1"/>
          <p:nvPr/>
        </p:nvSpPr>
        <p:spPr>
          <a:xfrm>
            <a:off x="9272588" y="6386512"/>
            <a:ext cx="289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Ticket Submission Page</a:t>
            </a:r>
          </a:p>
        </p:txBody>
      </p:sp>
      <p:graphicFrame>
        <p:nvGraphicFramePr>
          <p:cNvPr id="23" name="Table 7">
            <a:extLst>
              <a:ext uri="{FF2B5EF4-FFF2-40B4-BE49-F238E27FC236}">
                <a16:creationId xmlns:a16="http://schemas.microsoft.com/office/drawing/2014/main" id="{6A9B3D0C-02FA-2146-A3DA-D5C8FEBFD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728546"/>
              </p:ext>
            </p:extLst>
          </p:nvPr>
        </p:nvGraphicFramePr>
        <p:xfrm>
          <a:off x="6875" y="0"/>
          <a:ext cx="1762699" cy="6891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2699">
                  <a:extLst>
                    <a:ext uri="{9D8B030D-6E8A-4147-A177-3AD203B41FA5}">
                      <a16:colId xmlns:a16="http://schemas.microsoft.com/office/drawing/2014/main" val="2962381595"/>
                    </a:ext>
                  </a:extLst>
                </a:gridCol>
              </a:tblGrid>
              <a:tr h="45197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600382"/>
                  </a:ext>
                </a:extLst>
              </a:tr>
              <a:tr h="3730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</a:rPr>
                        <a:t>My Ticket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256006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Work Ticket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941908"/>
                  </a:ext>
                </a:extLst>
              </a:tr>
              <a:tr h="675372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  <a:p>
                      <a:pPr algn="ctr"/>
                      <a:r>
                        <a:rPr lang="en-US" sz="1600" b="1" dirty="0"/>
                        <a:t>Submit Ticket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738515"/>
                  </a:ext>
                </a:extLst>
              </a:tr>
              <a:tr h="1976522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810613"/>
                  </a:ext>
                </a:extLst>
              </a:tr>
              <a:tr h="600962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  <a:p>
                      <a:pPr algn="ctr"/>
                      <a:r>
                        <a:rPr lang="en-US" sz="1600" b="1" dirty="0"/>
                        <a:t>Profile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071367"/>
                  </a:ext>
                </a:extLst>
              </a:tr>
              <a:tr h="649741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  <a:p>
                      <a:pPr algn="ctr"/>
                      <a:r>
                        <a:rPr lang="en-US" sz="1600" b="1" dirty="0"/>
                        <a:t>Work Center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862477"/>
                  </a:ext>
                </a:extLst>
              </a:tr>
              <a:tr h="726016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  <a:p>
                      <a:pPr algn="ctr"/>
                      <a:r>
                        <a:rPr lang="en-US" sz="1600" b="1" dirty="0"/>
                        <a:t>Log 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928563"/>
                  </a:ext>
                </a:extLst>
              </a:tr>
            </a:tbl>
          </a:graphicData>
        </a:graphic>
      </p:graphicFrame>
      <p:pic>
        <p:nvPicPr>
          <p:cNvPr id="24" name="Picture 2" descr="US Air Force Logo Stencil image 0">
            <a:extLst>
              <a:ext uri="{FF2B5EF4-FFF2-40B4-BE49-F238E27FC236}">
                <a16:creationId xmlns:a16="http://schemas.microsoft.com/office/drawing/2014/main" id="{6FB0DA46-90D8-FC4D-9CD9-97D10729C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27" y="285269"/>
            <a:ext cx="1248647" cy="114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C20FCE-5A71-4447-ADB7-DE44380C9FA1}"/>
              </a:ext>
            </a:extLst>
          </p:cNvPr>
          <p:cNvSpPr txBox="1"/>
          <p:nvPr/>
        </p:nvSpPr>
        <p:spPr>
          <a:xfrm>
            <a:off x="4284441" y="209781"/>
            <a:ext cx="1939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 select a group category</a:t>
            </a:r>
          </a:p>
        </p:txBody>
      </p:sp>
    </p:spTree>
    <p:extLst>
      <p:ext uri="{BB962C8B-B14F-4D97-AF65-F5344CB8AC3E}">
        <p14:creationId xmlns:p14="http://schemas.microsoft.com/office/powerpoint/2010/main" val="201602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S Air Force Logo Stencil image 0">
            <a:extLst>
              <a:ext uri="{FF2B5EF4-FFF2-40B4-BE49-F238E27FC236}">
                <a16:creationId xmlns:a16="http://schemas.microsoft.com/office/drawing/2014/main" id="{3332E31F-DFCA-EB43-9952-8FD391906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77" y="332288"/>
            <a:ext cx="1157992" cy="106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66A6ED4-6FE8-9F4F-9219-DFA65A843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524269"/>
              </p:ext>
            </p:extLst>
          </p:nvPr>
        </p:nvGraphicFramePr>
        <p:xfrm>
          <a:off x="8167723" y="0"/>
          <a:ext cx="4002284" cy="68698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01142">
                  <a:extLst>
                    <a:ext uri="{9D8B030D-6E8A-4147-A177-3AD203B41FA5}">
                      <a16:colId xmlns:a16="http://schemas.microsoft.com/office/drawing/2014/main" val="2962381595"/>
                    </a:ext>
                  </a:extLst>
                </a:gridCol>
                <a:gridCol w="2001142">
                  <a:extLst>
                    <a:ext uri="{9D8B030D-6E8A-4147-A177-3AD203B41FA5}">
                      <a16:colId xmlns:a16="http://schemas.microsoft.com/office/drawing/2014/main" val="1345166831"/>
                    </a:ext>
                  </a:extLst>
                </a:gridCol>
              </a:tblGrid>
              <a:tr h="5941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256006"/>
                  </a:ext>
                </a:extLst>
              </a:tr>
              <a:tr h="6275679">
                <a:tc gridSpan="2"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Tickets</a:t>
                      </a:r>
                    </a:p>
                    <a:p>
                      <a:pPr algn="ctr"/>
                      <a:r>
                        <a:rPr lang="en-US" sz="1600" b="1" i="1" dirty="0"/>
                        <a:t>(Date Created, Dated Updated, Ticket Number, Ticket Name)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9419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35B84E7-7948-0A43-8FEB-FD8B1F06C853}"/>
              </a:ext>
            </a:extLst>
          </p:cNvPr>
          <p:cNvSpPr txBox="1"/>
          <p:nvPr/>
        </p:nvSpPr>
        <p:spPr>
          <a:xfrm>
            <a:off x="9474009" y="6272212"/>
            <a:ext cx="224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Ticket Details Page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BD36AFEA-000C-FA40-84D7-FC61F142B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088432"/>
              </p:ext>
            </p:extLst>
          </p:nvPr>
        </p:nvGraphicFramePr>
        <p:xfrm>
          <a:off x="21993" y="-21574"/>
          <a:ext cx="1762699" cy="6891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2699">
                  <a:extLst>
                    <a:ext uri="{9D8B030D-6E8A-4147-A177-3AD203B41FA5}">
                      <a16:colId xmlns:a16="http://schemas.microsoft.com/office/drawing/2014/main" val="2962381595"/>
                    </a:ext>
                  </a:extLst>
                </a:gridCol>
              </a:tblGrid>
              <a:tr h="45197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600382"/>
                  </a:ext>
                </a:extLst>
              </a:tr>
              <a:tr h="3730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</a:rPr>
                        <a:t>My Ticket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256006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Work Ticket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941908"/>
                  </a:ext>
                </a:extLst>
              </a:tr>
              <a:tr h="675372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  <a:p>
                      <a:pPr algn="ctr"/>
                      <a:r>
                        <a:rPr lang="en-US" sz="1600" b="1" dirty="0"/>
                        <a:t>Submit Ticket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738515"/>
                  </a:ext>
                </a:extLst>
              </a:tr>
              <a:tr h="1976522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810613"/>
                  </a:ext>
                </a:extLst>
              </a:tr>
              <a:tr h="600962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  <a:p>
                      <a:pPr algn="ctr"/>
                      <a:r>
                        <a:rPr lang="en-US" sz="1600" b="1" dirty="0"/>
                        <a:t>Profile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071367"/>
                  </a:ext>
                </a:extLst>
              </a:tr>
              <a:tr h="649741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  <a:p>
                      <a:pPr algn="ctr"/>
                      <a:r>
                        <a:rPr lang="en-US" sz="1600" b="1" dirty="0"/>
                        <a:t>Work Center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862477"/>
                  </a:ext>
                </a:extLst>
              </a:tr>
              <a:tr h="726016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  <a:p>
                      <a:pPr algn="ctr"/>
                      <a:r>
                        <a:rPr lang="en-US" sz="1600" b="1" dirty="0"/>
                        <a:t>Log 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92856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A63EE96-A99B-344B-AE95-A663FC7532D6}"/>
              </a:ext>
            </a:extLst>
          </p:cNvPr>
          <p:cNvSpPr txBox="1"/>
          <p:nvPr/>
        </p:nvSpPr>
        <p:spPr>
          <a:xfrm>
            <a:off x="2745755" y="5792457"/>
            <a:ext cx="14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Already completed on Friday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00E8E-B488-A64F-927F-BA68A338AB35}"/>
              </a:ext>
            </a:extLst>
          </p:cNvPr>
          <p:cNvSpPr txBox="1"/>
          <p:nvPr/>
        </p:nvSpPr>
        <p:spPr>
          <a:xfrm>
            <a:off x="1982624" y="0"/>
            <a:ext cx="6007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Ticket Details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BBEA7F-4D76-BE4F-9708-C70696C9DF83}"/>
              </a:ext>
            </a:extLst>
          </p:cNvPr>
          <p:cNvSpPr txBox="1"/>
          <p:nvPr/>
        </p:nvSpPr>
        <p:spPr>
          <a:xfrm>
            <a:off x="1962097" y="2526896"/>
            <a:ext cx="600769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Ticket Updates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5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S Air Force Logo Stencil image 0">
            <a:extLst>
              <a:ext uri="{FF2B5EF4-FFF2-40B4-BE49-F238E27FC236}">
                <a16:creationId xmlns:a16="http://schemas.microsoft.com/office/drawing/2014/main" id="{3332E31F-DFCA-EB43-9952-8FD391906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58" y="273269"/>
            <a:ext cx="888791" cy="81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9ECC149-0E9A-5247-B0C4-26C1BEB96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26570"/>
              </p:ext>
            </p:extLst>
          </p:nvPr>
        </p:nvGraphicFramePr>
        <p:xfrm>
          <a:off x="6875" y="0"/>
          <a:ext cx="1762699" cy="6891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2699">
                  <a:extLst>
                    <a:ext uri="{9D8B030D-6E8A-4147-A177-3AD203B41FA5}">
                      <a16:colId xmlns:a16="http://schemas.microsoft.com/office/drawing/2014/main" val="2962381595"/>
                    </a:ext>
                  </a:extLst>
                </a:gridCol>
              </a:tblGrid>
              <a:tr h="45197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600382"/>
                  </a:ext>
                </a:extLst>
              </a:tr>
              <a:tr h="3730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</a:rPr>
                        <a:t>My Ticket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256006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Work Ticket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941908"/>
                  </a:ext>
                </a:extLst>
              </a:tr>
              <a:tr h="675372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  <a:p>
                      <a:pPr algn="ctr"/>
                      <a:r>
                        <a:rPr lang="en-US" sz="1600" b="1" dirty="0"/>
                        <a:t>Submit Ticket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738515"/>
                  </a:ext>
                </a:extLst>
              </a:tr>
              <a:tr h="1976522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810613"/>
                  </a:ext>
                </a:extLst>
              </a:tr>
              <a:tr h="600962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  <a:p>
                      <a:pPr algn="ctr"/>
                      <a:r>
                        <a:rPr lang="en-US" sz="1600" b="1" dirty="0"/>
                        <a:t>Profile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071367"/>
                  </a:ext>
                </a:extLst>
              </a:tr>
              <a:tr h="649741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  <a:p>
                      <a:pPr algn="ctr"/>
                      <a:r>
                        <a:rPr lang="en-US" sz="1600" b="1" dirty="0"/>
                        <a:t>Work Center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862477"/>
                  </a:ext>
                </a:extLst>
              </a:tr>
              <a:tr h="726016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  <a:p>
                      <a:pPr algn="ctr"/>
                      <a:r>
                        <a:rPr lang="en-US" sz="1600" b="1" dirty="0"/>
                        <a:t>Log 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92856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35B84E7-7948-0A43-8FEB-FD8B1F06C853}"/>
              </a:ext>
            </a:extLst>
          </p:cNvPr>
          <p:cNvSpPr txBox="1"/>
          <p:nvPr/>
        </p:nvSpPr>
        <p:spPr>
          <a:xfrm>
            <a:off x="9886521" y="6272212"/>
            <a:ext cx="182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Workcenter</a:t>
            </a:r>
            <a:r>
              <a:rPr lang="en-US" i="1" dirty="0"/>
              <a:t> Page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D8B09-4503-7F4D-939F-923FF34790AD}"/>
              </a:ext>
            </a:extLst>
          </p:cNvPr>
          <p:cNvSpPr txBox="1"/>
          <p:nvPr/>
        </p:nvSpPr>
        <p:spPr>
          <a:xfrm>
            <a:off x="5187921" y="273269"/>
            <a:ext cx="2368768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Network Operations Center (NOS)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F07A25-1A9D-C94C-9CEC-F634F83984A4}"/>
              </a:ext>
            </a:extLst>
          </p:cNvPr>
          <p:cNvSpPr txBox="1"/>
          <p:nvPr/>
        </p:nvSpPr>
        <p:spPr>
          <a:xfrm>
            <a:off x="5187921" y="1417953"/>
            <a:ext cx="2368768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4362D9-73FC-5243-9F5F-2118CEB8E4C5}"/>
              </a:ext>
            </a:extLst>
          </p:cNvPr>
          <p:cNvSpPr txBox="1"/>
          <p:nvPr/>
        </p:nvSpPr>
        <p:spPr>
          <a:xfrm>
            <a:off x="5187921" y="2413430"/>
            <a:ext cx="2368768" cy="707886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Communications Squadron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F87E25-2B82-974A-BBFF-4E926F7283B4}"/>
              </a:ext>
            </a:extLst>
          </p:cNvPr>
          <p:cNvSpPr txBox="1"/>
          <p:nvPr/>
        </p:nvSpPr>
        <p:spPr>
          <a:xfrm>
            <a:off x="2180739" y="3729502"/>
            <a:ext cx="2368768" cy="40011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Client Systems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8A4EAE-273F-1F4D-841F-4ECF74A2F5CA}"/>
              </a:ext>
            </a:extLst>
          </p:cNvPr>
          <p:cNvSpPr txBox="1"/>
          <p:nvPr/>
        </p:nvSpPr>
        <p:spPr>
          <a:xfrm>
            <a:off x="5083253" y="3744891"/>
            <a:ext cx="2587842" cy="369332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Management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0AD63E-97C3-AD41-A59E-C4F7C17D60E0}"/>
              </a:ext>
            </a:extLst>
          </p:cNvPr>
          <p:cNvSpPr txBox="1"/>
          <p:nvPr/>
        </p:nvSpPr>
        <p:spPr>
          <a:xfrm>
            <a:off x="8314841" y="3729502"/>
            <a:ext cx="2368768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Servers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77F8EE9-8B46-954C-8C14-6147F36D1D2D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rot="5400000" flipH="1" flipV="1">
            <a:off x="4564621" y="1921818"/>
            <a:ext cx="608186" cy="300718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D1BBBC-37C5-6A4C-A895-1A4712C44785}"/>
              </a:ext>
            </a:extLst>
          </p:cNvPr>
          <p:cNvCxnSpPr>
            <a:stCxn id="11" idx="0"/>
            <a:endCxn id="10" idx="2"/>
          </p:cNvCxnSpPr>
          <p:nvPr/>
        </p:nvCxnSpPr>
        <p:spPr>
          <a:xfrm flipV="1">
            <a:off x="6372305" y="1818063"/>
            <a:ext cx="0" cy="5953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66E54FB-4C4B-764C-99C5-371155AF7E25}"/>
              </a:ext>
            </a:extLst>
          </p:cNvPr>
          <p:cNvCxnSpPr>
            <a:stCxn id="10" idx="0"/>
            <a:endCxn id="8" idx="2"/>
          </p:cNvCxnSpPr>
          <p:nvPr/>
        </p:nvCxnSpPr>
        <p:spPr>
          <a:xfrm flipV="1">
            <a:off x="6372305" y="981155"/>
            <a:ext cx="0" cy="4367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413ABF3-0BAC-1248-9026-34B4B47962B3}"/>
              </a:ext>
            </a:extLst>
          </p:cNvPr>
          <p:cNvSpPr txBox="1"/>
          <p:nvPr/>
        </p:nvSpPr>
        <p:spPr>
          <a:xfrm>
            <a:off x="8312101" y="584391"/>
            <a:ext cx="2200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each box a button to see tickets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6EE8ED3D-E96C-FE4F-8B2F-4BBF14891FCD}"/>
              </a:ext>
            </a:extLst>
          </p:cNvPr>
          <p:cNvCxnSpPr>
            <a:stCxn id="15" idx="0"/>
            <a:endCxn id="11" idx="2"/>
          </p:cNvCxnSpPr>
          <p:nvPr/>
        </p:nvCxnSpPr>
        <p:spPr>
          <a:xfrm rot="16200000" flipV="1">
            <a:off x="7631672" y="1861949"/>
            <a:ext cx="608186" cy="312692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5967FEA-7F15-B944-BEF6-6DF682CE1E2E}"/>
              </a:ext>
            </a:extLst>
          </p:cNvPr>
          <p:cNvCxnSpPr>
            <a:stCxn id="14" idx="0"/>
          </p:cNvCxnSpPr>
          <p:nvPr/>
        </p:nvCxnSpPr>
        <p:spPr>
          <a:xfrm flipV="1">
            <a:off x="6377174" y="3370883"/>
            <a:ext cx="0" cy="37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19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3BAE54-8BA9-4622-8331-D29EBF205A96}"/>
              </a:ext>
            </a:extLst>
          </p:cNvPr>
          <p:cNvSpPr/>
          <p:nvPr/>
        </p:nvSpPr>
        <p:spPr>
          <a:xfrm>
            <a:off x="6587412" y="2971800"/>
            <a:ext cx="147423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D22E2C-40DF-43D9-BEFA-F583118B6F41}"/>
              </a:ext>
            </a:extLst>
          </p:cNvPr>
          <p:cNvSpPr/>
          <p:nvPr/>
        </p:nvSpPr>
        <p:spPr>
          <a:xfrm>
            <a:off x="4932783" y="1866122"/>
            <a:ext cx="147423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407C73-962F-40DD-9F79-5782B5A7A905}"/>
              </a:ext>
            </a:extLst>
          </p:cNvPr>
          <p:cNvSpPr/>
          <p:nvPr/>
        </p:nvSpPr>
        <p:spPr>
          <a:xfrm>
            <a:off x="4932784" y="494522"/>
            <a:ext cx="147423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6E718A-0011-4EDC-AD29-52A0507750C9}"/>
              </a:ext>
            </a:extLst>
          </p:cNvPr>
          <p:cNvSpPr/>
          <p:nvPr/>
        </p:nvSpPr>
        <p:spPr>
          <a:xfrm>
            <a:off x="5066522" y="4320073"/>
            <a:ext cx="147423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6D94C8-8A94-4E1B-B231-B1CE14FD6355}"/>
              </a:ext>
            </a:extLst>
          </p:cNvPr>
          <p:cNvCxnSpPr>
            <a:stCxn id="6" idx="2"/>
            <a:endCxn id="5" idx="0"/>
          </p:cNvCxnSpPr>
          <p:nvPr/>
        </p:nvCxnSpPr>
        <p:spPr>
          <a:xfrm flipH="1">
            <a:off x="5669902" y="1408922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F24061-8441-4ECB-B081-208A19C63CBB}"/>
              </a:ext>
            </a:extLst>
          </p:cNvPr>
          <p:cNvCxnSpPr>
            <a:stCxn id="5" idx="3"/>
            <a:endCxn id="4" idx="0"/>
          </p:cNvCxnSpPr>
          <p:nvPr/>
        </p:nvCxnSpPr>
        <p:spPr>
          <a:xfrm>
            <a:off x="6407020" y="2323322"/>
            <a:ext cx="917511" cy="64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38FDDE-0D22-4317-8309-97D784945915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669902" y="2780522"/>
            <a:ext cx="133739" cy="153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17F88C-BA8B-40B6-A4F4-5EE0EF49D4A1}"/>
              </a:ext>
            </a:extLst>
          </p:cNvPr>
          <p:cNvCxnSpPr>
            <a:stCxn id="4" idx="2"/>
            <a:endCxn id="7" idx="3"/>
          </p:cNvCxnSpPr>
          <p:nvPr/>
        </p:nvCxnSpPr>
        <p:spPr>
          <a:xfrm flipH="1">
            <a:off x="6540759" y="3886200"/>
            <a:ext cx="783772" cy="89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91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2368</TotalTime>
  <Words>231</Words>
  <Application>Microsoft Office PowerPoint</Application>
  <PresentationFormat>Widescreen</PresentationFormat>
  <Paragraphs>116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AF Communication Squadron Ticket Master</vt:lpstr>
      <vt:lpstr>User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 Communication Squadron Ticket Master</dc:title>
  <dc:creator>Henry Lee</dc:creator>
  <cp:lastModifiedBy>Josiah Ampian</cp:lastModifiedBy>
  <cp:revision>12</cp:revision>
  <dcterms:created xsi:type="dcterms:W3CDTF">2020-12-17T18:12:25Z</dcterms:created>
  <dcterms:modified xsi:type="dcterms:W3CDTF">2020-12-21T17:58:27Z</dcterms:modified>
</cp:coreProperties>
</file>