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C836-0998-42FA-9376-648855BB6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500" dirty="0"/>
              <a:t>Driver’s tiredness symptom detection and warning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040C-0AF5-4D74-880E-3E1E81CE2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Tolu Abolude</a:t>
            </a:r>
          </a:p>
        </p:txBody>
      </p:sp>
    </p:spTree>
    <p:extLst>
      <p:ext uri="{BB962C8B-B14F-4D97-AF65-F5344CB8AC3E}">
        <p14:creationId xmlns:p14="http://schemas.microsoft.com/office/powerpoint/2010/main" val="246133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101B-7830-47DD-8076-A0AEBD21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EC69-29D6-49EF-A70C-F34B127C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Brief Project Update</a:t>
            </a:r>
          </a:p>
          <a:p>
            <a:r>
              <a:rPr lang="en-GB" dirty="0"/>
              <a:t>Parameters to be measured</a:t>
            </a:r>
          </a:p>
          <a:p>
            <a:r>
              <a:rPr lang="en-GB" dirty="0"/>
              <a:t>Layout of Python System</a:t>
            </a:r>
          </a:p>
          <a:p>
            <a:r>
              <a:rPr lang="en-GB" dirty="0"/>
              <a:t>Measuring Eye State parameters</a:t>
            </a:r>
          </a:p>
          <a:p>
            <a:r>
              <a:rPr lang="en-GB" dirty="0"/>
              <a:t>Measuring Mouth State parameters and Head Posture Parameter using </a:t>
            </a:r>
            <a:r>
              <a:rPr lang="en-US" dirty="0"/>
              <a:t>Bimodal Deep Neural Network based on landmark and Texture</a:t>
            </a:r>
            <a:r>
              <a:rPr lang="en-GB" dirty="0"/>
              <a:t> (Future Work)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71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D25143BF-B670-4E6A-95D2-3DD9099E9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0860A7-1FA9-45D4-A892-3E123CF5D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E1374CC-E745-4BC0-92A0-180B70E3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CF8A95A-9DEB-454B-92B4-86057447C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3306F-CB38-4451-B3E0-1D70B0BA99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0101" y="982132"/>
            <a:ext cx="6354633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Brief Project Update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24AD5B-7E5E-4F3C-82E6-1234F4C58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2A07-33A1-4678-93B2-E751BBE039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6686" y="2435249"/>
            <a:ext cx="11118574" cy="37900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Drowsiness is </a:t>
            </a:r>
            <a:r>
              <a:rPr lang="en-GB" dirty="0"/>
              <a:t>a feeling of being sleepy when you are not meant to (state between vigilance and rest)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According to available statistics 30% of road accidents occurs due to drivers sleeping while driving.</a:t>
            </a:r>
          </a:p>
          <a:p>
            <a:pPr>
              <a:lnSpc>
                <a:spcPct val="90000"/>
              </a:lnSpc>
            </a:pPr>
            <a:r>
              <a:rPr lang="en-US" dirty="0"/>
              <a:t>Measures have been suggested to determine driver drowsiness such as vehicle-based measures, behavior measures and physiological measures. However I will be focusing on behavioural measures because it is accurate and less intrusive to drivers when used compared to the other two.</a:t>
            </a:r>
          </a:p>
          <a:p>
            <a:pPr>
              <a:lnSpc>
                <a:spcPct val="90000"/>
              </a:lnSpc>
            </a:pPr>
            <a:r>
              <a:rPr lang="en-US" dirty="0"/>
              <a:t>The aim of my project is to provide a python system with the aid of available python libraries like OpenCV to detect and warn tired drivers when drowsiness is detected.</a:t>
            </a:r>
          </a:p>
        </p:txBody>
      </p:sp>
      <p:pic>
        <p:nvPicPr>
          <p:cNvPr id="2050" name="Picture 2" descr="Image result for python">
            <a:extLst>
              <a:ext uri="{FF2B5EF4-FFF2-40B4-BE49-F238E27FC236}">
                <a16:creationId xmlns:a16="http://schemas.microsoft.com/office/drawing/2014/main" id="{4B1C8364-6EA8-42D3-97CA-8E5506CBF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716" y="531865"/>
            <a:ext cx="2066544" cy="2066544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15A89C69-63F1-4D36-8670-DCFFC65C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1" b="94444" l="10000" r="90000">
                        <a14:foregroundMark x1="29111" y1="40778" x2="16333" y2="49889"/>
                        <a14:foregroundMark x1="65889" y1="18778" x2="56667" y2="12444"/>
                        <a14:foregroundMark x1="56667" y1="8889" x2="47444" y2="4000"/>
                        <a14:foregroundMark x1="39000" y1="4667" x2="57333" y2="444"/>
                        <a14:foregroundMark x1="59444" y1="48556" x2="67222" y2="65444"/>
                        <a14:foregroundMark x1="83556" y1="49222" x2="75778" y2="71111"/>
                        <a14:foregroundMark x1="82111" y1="66222" x2="59444" y2="64111"/>
                        <a14:foregroundMark x1="17778" y1="81778" x2="11333" y2="91667"/>
                        <a14:foregroundMark x1="23444" y1="91000" x2="82222" y2="79222"/>
                        <a14:foregroundMark x1="82222" y1="79222" x2="10000" y2="91000"/>
                        <a14:foregroundMark x1="27667" y1="92333" x2="53667" y2="93111"/>
                        <a14:foregroundMark x1="53667" y1="93111" x2="78556" y2="89556"/>
                        <a14:foregroundMark x1="88444" y1="83889" x2="48889" y2="86667"/>
                        <a14:foregroundMark x1="58111" y1="94444" x2="38222" y2="92333"/>
                        <a14:foregroundMark x1="60222" y1="13889" x2="60889" y2="25889"/>
                        <a14:foregroundMark x1="37556" y1="9667" x2="37556" y2="2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603" y="778431"/>
            <a:ext cx="1573412" cy="1573412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8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27D9-C771-437D-AFAB-513E5E09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GB"/>
              <a:t>Parameters to be measured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580F-DE48-4C59-9C0E-02BE5398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29" y="2556931"/>
            <a:ext cx="10217427" cy="2704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achieve this project’s objective I will observe the following:</a:t>
            </a:r>
          </a:p>
          <a:p>
            <a:r>
              <a:rPr lang="en-GB" dirty="0"/>
              <a:t>Eye State Parameter (close eyes)</a:t>
            </a:r>
          </a:p>
          <a:p>
            <a:r>
              <a:rPr lang="en-GB" dirty="0"/>
              <a:t>Mouth State Parameter (Yawning)</a:t>
            </a:r>
          </a:p>
          <a:p>
            <a:r>
              <a:rPr lang="en-GB" dirty="0"/>
              <a:t>Head Posture Parameter (Hang their head and looking left or right frequently)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0471D-D9AA-46A5-958C-2E034022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4751734"/>
            <a:ext cx="3028950" cy="1560620"/>
          </a:xfrm>
          <a:prstGeom prst="rect">
            <a:avLst/>
          </a:prstGeom>
        </p:spPr>
      </p:pic>
      <p:pic>
        <p:nvPicPr>
          <p:cNvPr id="3074" name="Picture 2" descr="Image result for yawning">
            <a:extLst>
              <a:ext uri="{FF2B5EF4-FFF2-40B4-BE49-F238E27FC236}">
                <a16:creationId xmlns:a16="http://schemas.microsoft.com/office/drawing/2014/main" id="{647AA565-0265-46FA-A4B0-BA59461E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51735"/>
            <a:ext cx="1749003" cy="15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11869-4691-46B1-832B-A7D8A8BCA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11" t="9020" r="21552" b="6524"/>
          <a:stretch/>
        </p:blipFill>
        <p:spPr>
          <a:xfrm>
            <a:off x="7817294" y="4751734"/>
            <a:ext cx="1975045" cy="15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6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A91D-1EBC-4340-99CE-6C67F5D3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05" y="884699"/>
            <a:ext cx="9601196" cy="1303867"/>
          </a:xfrm>
        </p:spPr>
        <p:txBody>
          <a:bodyPr>
            <a:normAutofit/>
          </a:bodyPr>
          <a:lstStyle/>
          <a:p>
            <a:r>
              <a:rPr lang="en-GB" dirty="0"/>
              <a:t>Layout of Python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4F17-E02C-485B-B705-E35252A8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48" y="2517174"/>
            <a:ext cx="7784983" cy="365833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I have broken the implementation of this project into the following steps: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The python system will take an image or video as input to be processed.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Face is detected and facial landmarks are assigned to the input.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The facial landmark are used to measure eye aspect ratio (EAR).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Use </a:t>
            </a:r>
            <a:r>
              <a:rPr lang="en-US" sz="2000" dirty="0"/>
              <a:t>Bimodal Deep Neural Network based on landmark and Texture i.e. stacked Autoencoder </a:t>
            </a:r>
            <a:r>
              <a:rPr lang="en-GB" sz="2000" dirty="0"/>
              <a:t>to classify yawning and head posture as well as facial expression.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6C1BF-D3E3-48A9-9F4D-F580F8DCE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96" t="14989" r="18386" b="-3824"/>
          <a:stretch/>
        </p:blipFill>
        <p:spPr>
          <a:xfrm>
            <a:off x="8641383" y="3560900"/>
            <a:ext cx="3057583" cy="2614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F8169-D481-4877-84F2-5C2B365CC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1623" b="1344"/>
          <a:stretch/>
        </p:blipFill>
        <p:spPr>
          <a:xfrm>
            <a:off x="9091141" y="1607136"/>
            <a:ext cx="2158066" cy="16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5BA20D-3698-4F6E-8820-4906B5AD047E}"/>
              </a:ext>
            </a:extLst>
          </p:cNvPr>
          <p:cNvSpPr txBox="1">
            <a:spLocks/>
          </p:cNvSpPr>
          <p:nvPr/>
        </p:nvSpPr>
        <p:spPr>
          <a:xfrm>
            <a:off x="801756" y="890856"/>
            <a:ext cx="7460974" cy="9144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4500" dirty="0"/>
              <a:t>Measuring Eye State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9A954-1169-4975-96F4-7F4C15B507AA}"/>
              </a:ext>
            </a:extLst>
          </p:cNvPr>
          <p:cNvPicPr/>
          <p:nvPr/>
        </p:nvPicPr>
        <p:blipFill rotWithShape="1">
          <a:blip r:embed="rId2"/>
          <a:srcRect t="9638"/>
          <a:stretch/>
        </p:blipFill>
        <p:spPr>
          <a:xfrm>
            <a:off x="8306097" y="3540348"/>
            <a:ext cx="3329313" cy="2183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675E90-A9D4-46B5-B43A-50A91750233F}"/>
              </a:ext>
            </a:extLst>
          </p:cNvPr>
          <p:cNvPicPr/>
          <p:nvPr/>
        </p:nvPicPr>
        <p:blipFill rotWithShape="1">
          <a:blip r:embed="rId3"/>
          <a:srcRect t="9638"/>
          <a:stretch/>
        </p:blipFill>
        <p:spPr>
          <a:xfrm>
            <a:off x="8306097" y="548530"/>
            <a:ext cx="3329313" cy="218329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170F37-903A-4CA4-8381-A60D4E6EAC61}"/>
              </a:ext>
            </a:extLst>
          </p:cNvPr>
          <p:cNvSpPr txBox="1">
            <a:spLocks/>
          </p:cNvSpPr>
          <p:nvPr/>
        </p:nvSpPr>
        <p:spPr>
          <a:xfrm>
            <a:off x="8110330" y="2738946"/>
            <a:ext cx="3669802" cy="9144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1800" b="1" dirty="0"/>
              <a:t>This is fig shows when the ‘driver’ is awake i.e. eyes are open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05330C-82B9-428E-A29D-B9E964B35CDE}"/>
              </a:ext>
            </a:extLst>
          </p:cNvPr>
          <p:cNvSpPr txBox="1">
            <a:spLocks/>
          </p:cNvSpPr>
          <p:nvPr/>
        </p:nvSpPr>
        <p:spPr>
          <a:xfrm>
            <a:off x="8110328" y="5724708"/>
            <a:ext cx="3669803" cy="6361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b="1" dirty="0"/>
              <a:t>This is fig shows when the ‘driver’ is asleep i.e. eyes are closed</a:t>
            </a:r>
          </a:p>
          <a:p>
            <a:pPr marL="0" indent="0">
              <a:buFont typeface="Arial"/>
              <a:buNone/>
            </a:pPr>
            <a:endParaRPr lang="en-GB" b="1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35AE1D7-619A-40A2-82BD-199004C97B3C}"/>
              </a:ext>
            </a:extLst>
          </p:cNvPr>
          <p:cNvSpPr txBox="1">
            <a:spLocks/>
          </p:cNvSpPr>
          <p:nvPr/>
        </p:nvSpPr>
        <p:spPr>
          <a:xfrm>
            <a:off x="801756" y="4264490"/>
            <a:ext cx="7308574" cy="63610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Notice that the values of EAR  reduces when the your eyes are closed. This is because of the following equation:</a:t>
            </a:r>
          </a:p>
        </p:txBody>
      </p:sp>
      <p:pic>
        <p:nvPicPr>
          <p:cNvPr id="1026" name="Picture 2" descr="Image result for ear equation for eye detection">
            <a:extLst>
              <a:ext uri="{FF2B5EF4-FFF2-40B4-BE49-F238E27FC236}">
                <a16:creationId xmlns:a16="http://schemas.microsoft.com/office/drawing/2014/main" id="{DAB71C56-8891-4016-9D48-7D031F44B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6487" r="4210"/>
          <a:stretch/>
        </p:blipFill>
        <p:spPr bwMode="auto">
          <a:xfrm>
            <a:off x="1414496" y="4900594"/>
            <a:ext cx="6318707" cy="14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71B13-F97D-438B-A151-6F237EBFA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068" y="1805256"/>
            <a:ext cx="3420252" cy="23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2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FED18F-A396-4EB9-AE52-FB983F0F9892}"/>
              </a:ext>
            </a:extLst>
          </p:cNvPr>
          <p:cNvSpPr txBox="1">
            <a:spLocks/>
          </p:cNvSpPr>
          <p:nvPr/>
        </p:nvSpPr>
        <p:spPr>
          <a:xfrm>
            <a:off x="675860" y="1120040"/>
            <a:ext cx="10840279" cy="50997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3350" dirty="0"/>
              <a:t>Measuring Mouth State parameters and Head Posture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E4F2-7198-4F02-B3DC-400949D1C963}"/>
              </a:ext>
            </a:extLst>
          </p:cNvPr>
          <p:cNvSpPr txBox="1">
            <a:spLocks/>
          </p:cNvSpPr>
          <p:nvPr/>
        </p:nvSpPr>
        <p:spPr>
          <a:xfrm>
            <a:off x="675860" y="2146852"/>
            <a:ext cx="10787268" cy="416118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000" dirty="0"/>
              <a:t>I will use Deep learning (</a:t>
            </a:r>
            <a:r>
              <a:rPr lang="en-US" sz="2000" dirty="0"/>
              <a:t>Bimodal Deep Neural Network i.e. stacked Autoencoder</a:t>
            </a:r>
            <a:r>
              <a:rPr lang="en-GB" sz="2000" dirty="0"/>
              <a:t>) for these measurements because they outperform other ML algorithms in domains such as image classification.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It allows a system to learn complicated representation directly from trainset data. Creating accurate classifications.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The Idea is to take an image of the subject (driver) yawning or facing left or right and label this behaviour.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     </a:t>
            </a:r>
            <a:r>
              <a:rPr lang="en-GB" sz="2000" u="sng" dirty="0"/>
              <a:t>Future Work: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Make a python system that takes images and classifies it as yawning or any head posture if applicable. (3 weeks.)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121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B04196-EE2E-4500-AF8D-C6E01DA9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B95145-40F9-436B-89CD-8054CBB2E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042EFBE-2479-42E0-B033-B4C93E7DF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1" y="965200"/>
            <a:ext cx="10286108" cy="49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49919-E193-469B-AE37-1662A8D097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00" b="98200" l="23214" r="83654">
                        <a14:foregroundMark x1="53984" y1="7800" x2="64835" y2="4600"/>
                        <a14:foregroundMark x1="64835" y1="4600" x2="68819" y2="5200"/>
                        <a14:foregroundMark x1="53984" y1="88600" x2="54670" y2="84600"/>
                        <a14:foregroundMark x1="55082" y1="93800" x2="49313" y2="92400"/>
                        <a14:foregroundMark x1="56319" y1="98200" x2="53297" y2="96800"/>
                        <a14:foregroundMark x1="33654" y1="86400" x2="37637" y2="85600"/>
                        <a14:foregroundMark x1="33929" y1="74200" x2="39423" y2="57200"/>
                        <a14:foregroundMark x1="23214" y1="55800" x2="23214" y2="57200"/>
                      </a14:backgroundRemoval>
                    </a14:imgEffect>
                  </a14:imgLayer>
                </a14:imgProps>
              </a:ext>
            </a:extLst>
          </a:blip>
          <a:srcRect l="19774" r="8957" b="-1"/>
          <a:stretch/>
        </p:blipFill>
        <p:spPr>
          <a:xfrm>
            <a:off x="1134523" y="1129284"/>
            <a:ext cx="4767910" cy="45994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A55210-1E23-432D-8F9D-D5026E302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347" y="1129284"/>
            <a:ext cx="9957816" cy="45994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3C762B-C9D5-4B12-A3B2-B9E416E31F35}"/>
              </a:ext>
            </a:extLst>
          </p:cNvPr>
          <p:cNvSpPr txBox="1">
            <a:spLocks/>
          </p:cNvSpPr>
          <p:nvPr/>
        </p:nvSpPr>
        <p:spPr>
          <a:xfrm>
            <a:off x="6263227" y="1588168"/>
            <a:ext cx="4528456" cy="2908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000" b="1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 and any question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142939-72F5-4C57-A02D-E773E69EF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02296" y="4643120"/>
            <a:ext cx="1828800" cy="0"/>
          </a:xfrm>
          <a:prstGeom prst="line">
            <a:avLst/>
          </a:prstGeom>
          <a:ln w="158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77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Driver’s tiredness symptom detection and warning</vt:lpstr>
      <vt:lpstr>Overview</vt:lpstr>
      <vt:lpstr>Brief Project Update</vt:lpstr>
      <vt:lpstr>Parameters to be measured</vt:lpstr>
      <vt:lpstr>Layout of Python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Driver’s tiredness symptom detection and warning</dc:title>
  <dc:creator>Tolu Abolude</dc:creator>
  <cp:lastModifiedBy>Tolu Abolude</cp:lastModifiedBy>
  <cp:revision>9</cp:revision>
  <dcterms:created xsi:type="dcterms:W3CDTF">2019-01-14T19:34:14Z</dcterms:created>
  <dcterms:modified xsi:type="dcterms:W3CDTF">2019-01-14T21:13:52Z</dcterms:modified>
</cp:coreProperties>
</file>