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D7B2-1EAB-4C7C-A080-12FE61132B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Game Programming Project </a:t>
            </a:r>
            <a:r>
              <a:rPr lang="en-CA" dirty="0" err="1"/>
              <a:t>Persentation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91CED-4451-416D-A34B-6224718889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Tolu Bankole</a:t>
            </a:r>
          </a:p>
        </p:txBody>
      </p:sp>
    </p:spTree>
    <p:extLst>
      <p:ext uri="{BB962C8B-B14F-4D97-AF65-F5344CB8AC3E}">
        <p14:creationId xmlns:p14="http://schemas.microsoft.com/office/powerpoint/2010/main" val="2108404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AE81-6E9A-4E23-86F4-33D05F27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Obstacle Course Platformer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652DC-FDE7-47B5-8E6D-83DECC6A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185208"/>
            <a:ext cx="105822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5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83D5-C1B9-49CC-840B-F20D88C7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8E4CD1-6386-4005-BB38-8DC8294D01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51579" y="2148506"/>
            <a:ext cx="5153025" cy="789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3F8411-269E-43D3-84A7-72C5D66DD1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34664" y="2148506"/>
            <a:ext cx="4191000" cy="213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714B1A-5C98-42F7-9944-C37B72567D3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51579" y="2938446"/>
            <a:ext cx="3648075" cy="103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0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CBB-3A08-4E2A-BF82-31EDF7D6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5D5980-1190-4613-9B04-9EBD902B4F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9616" y="1950867"/>
            <a:ext cx="5943600" cy="3207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9D1623-B367-4FDD-9A9C-7E176B6047A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3216" y="1950867"/>
            <a:ext cx="5943600" cy="287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CBB-3A08-4E2A-BF82-31EDF7D6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B15EE-4C0D-4BB1-97A0-E49C78ADE2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23893" y="207752"/>
            <a:ext cx="7217311" cy="584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CBB-3A08-4E2A-BF82-31EDF7D6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C8327-2B28-4E20-BA95-380993746E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23962" y="1421565"/>
            <a:ext cx="4257675" cy="4707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6F4BA3-644C-4135-A1FB-2060E7B7F06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81637" y="0"/>
            <a:ext cx="4259580" cy="3990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B985CA-6E8F-43E3-8D7F-D81320FCD6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81637" y="3990975"/>
            <a:ext cx="5000625" cy="17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8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FF59-EAC3-4526-B8E9-09B3F274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Demo?</a:t>
            </a:r>
          </a:p>
        </p:txBody>
      </p:sp>
    </p:spTree>
    <p:extLst>
      <p:ext uri="{BB962C8B-B14F-4D97-AF65-F5344CB8AC3E}">
        <p14:creationId xmlns:p14="http://schemas.microsoft.com/office/powerpoint/2010/main" val="14290721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</TotalTime>
  <Words>15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Game Programming Project Persentation</vt:lpstr>
      <vt:lpstr>Obstacle Course Platformer</vt:lpstr>
      <vt:lpstr>How</vt:lpstr>
      <vt:lpstr>Code</vt:lpstr>
      <vt:lpstr>Code</vt:lpstr>
      <vt:lpstr>Code</vt:lpstr>
      <vt:lpstr>Demo?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Programming Project Persentation</dc:title>
  <dc:creator>Tolu Bankole</dc:creator>
  <cp:lastModifiedBy>Tolu Bankole</cp:lastModifiedBy>
  <cp:revision>2</cp:revision>
  <dcterms:created xsi:type="dcterms:W3CDTF">2021-11-30T12:11:30Z</dcterms:created>
  <dcterms:modified xsi:type="dcterms:W3CDTF">2021-11-30T12:18:51Z</dcterms:modified>
</cp:coreProperties>
</file>