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312" r:id="rId2"/>
    <p:sldId id="317" r:id="rId3"/>
    <p:sldId id="32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AFBE6-9151-411A-8055-BC80BA53AA5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NG"/>
        </a:p>
      </dgm:t>
    </dgm:pt>
    <dgm:pt modelId="{186B9174-19E5-41E0-A850-AF1ACCC23001}">
      <dgm:prSet phldrT="[Text]"/>
      <dgm:spPr/>
      <dgm:t>
        <a:bodyPr/>
        <a:lstStyle/>
        <a:p>
          <a:r>
            <a:rPr lang="en-US" dirty="0"/>
            <a:t>Job shadowing</a:t>
          </a:r>
          <a:endParaRPr lang="en-NG" dirty="0"/>
        </a:p>
      </dgm:t>
    </dgm:pt>
    <dgm:pt modelId="{DF58097C-4E05-4629-BC8F-B834247AD9F4}" type="parTrans" cxnId="{40C5A5FF-781C-4B81-83A3-82261F8EC925}">
      <dgm:prSet/>
      <dgm:spPr/>
      <dgm:t>
        <a:bodyPr/>
        <a:lstStyle/>
        <a:p>
          <a:endParaRPr lang="en-NG"/>
        </a:p>
      </dgm:t>
    </dgm:pt>
    <dgm:pt modelId="{A10DDE7A-7A8B-4018-87D3-2BC191C4BFFC}" type="sibTrans" cxnId="{40C5A5FF-781C-4B81-83A3-82261F8EC925}">
      <dgm:prSet/>
      <dgm:spPr/>
      <dgm:t>
        <a:bodyPr/>
        <a:lstStyle/>
        <a:p>
          <a:endParaRPr lang="en-NG"/>
        </a:p>
      </dgm:t>
    </dgm:pt>
    <dgm:pt modelId="{13811D23-334C-4B73-8F8B-4C873CA2B6E5}">
      <dgm:prSet phldrT="[Text]"/>
      <dgm:spPr/>
      <dgm:t>
        <a:bodyPr/>
        <a:lstStyle/>
        <a:p>
          <a:r>
            <a:rPr lang="en-US" dirty="0"/>
            <a:t>coaching</a:t>
          </a:r>
          <a:endParaRPr lang="en-NG" dirty="0"/>
        </a:p>
      </dgm:t>
    </dgm:pt>
    <dgm:pt modelId="{E4964160-827A-4316-A085-9A31CAFC5900}" type="parTrans" cxnId="{209FFE5D-8E81-444B-98E6-5E8C1D9BDD2F}">
      <dgm:prSet/>
      <dgm:spPr/>
      <dgm:t>
        <a:bodyPr/>
        <a:lstStyle/>
        <a:p>
          <a:endParaRPr lang="en-NG"/>
        </a:p>
      </dgm:t>
    </dgm:pt>
    <dgm:pt modelId="{9C7A60BC-B32D-4290-BCB9-D0DFE5802164}" type="sibTrans" cxnId="{209FFE5D-8E81-444B-98E6-5E8C1D9BDD2F}">
      <dgm:prSet/>
      <dgm:spPr/>
      <dgm:t>
        <a:bodyPr/>
        <a:lstStyle/>
        <a:p>
          <a:endParaRPr lang="en-NG"/>
        </a:p>
      </dgm:t>
    </dgm:pt>
    <dgm:pt modelId="{3571BF87-B1F9-489F-9316-68CC825A44E4}">
      <dgm:prSet phldrT="[Text]"/>
      <dgm:spPr/>
      <dgm:t>
        <a:bodyPr/>
        <a:lstStyle/>
        <a:p>
          <a:r>
            <a:rPr lang="en-US" dirty="0"/>
            <a:t>mentoring</a:t>
          </a:r>
          <a:endParaRPr lang="en-NG" dirty="0"/>
        </a:p>
      </dgm:t>
    </dgm:pt>
    <dgm:pt modelId="{3F3679BB-2A4F-4127-88B5-FB6895DD99F6}" type="parTrans" cxnId="{DEC38764-3590-4D90-99AB-3E242BF6770E}">
      <dgm:prSet/>
      <dgm:spPr/>
      <dgm:t>
        <a:bodyPr/>
        <a:lstStyle/>
        <a:p>
          <a:endParaRPr lang="en-NG"/>
        </a:p>
      </dgm:t>
    </dgm:pt>
    <dgm:pt modelId="{E6A910E9-36F5-44E9-90D0-CFCD6FE0887E}" type="sibTrans" cxnId="{DEC38764-3590-4D90-99AB-3E242BF6770E}">
      <dgm:prSet/>
      <dgm:spPr/>
      <dgm:t>
        <a:bodyPr/>
        <a:lstStyle/>
        <a:p>
          <a:endParaRPr lang="en-NG"/>
        </a:p>
      </dgm:t>
    </dgm:pt>
    <dgm:pt modelId="{4BE6DE4F-A688-434C-9213-097FFA39B9C9}">
      <dgm:prSet phldrT="[Text]"/>
      <dgm:spPr/>
      <dgm:t>
        <a:bodyPr/>
        <a:lstStyle/>
        <a:p>
          <a:r>
            <a:rPr lang="en-US" dirty="0"/>
            <a:t>Role play</a:t>
          </a:r>
          <a:endParaRPr lang="en-NG" dirty="0"/>
        </a:p>
      </dgm:t>
    </dgm:pt>
    <dgm:pt modelId="{9F69F6D8-F22B-48D7-AF19-BEAF1EBA7290}" type="parTrans" cxnId="{CF73F27E-F85F-4D59-908F-622CD04CE51E}">
      <dgm:prSet/>
      <dgm:spPr/>
      <dgm:t>
        <a:bodyPr/>
        <a:lstStyle/>
        <a:p>
          <a:endParaRPr lang="en-NG"/>
        </a:p>
      </dgm:t>
    </dgm:pt>
    <dgm:pt modelId="{8C3F5C9A-8995-485B-A6DF-3D0B924C2452}" type="sibTrans" cxnId="{CF73F27E-F85F-4D59-908F-622CD04CE51E}">
      <dgm:prSet/>
      <dgm:spPr/>
      <dgm:t>
        <a:bodyPr/>
        <a:lstStyle/>
        <a:p>
          <a:endParaRPr lang="en-NG"/>
        </a:p>
      </dgm:t>
    </dgm:pt>
    <dgm:pt modelId="{D8A677F2-B768-42A4-8C5A-7C859620521E}" type="pres">
      <dgm:prSet presAssocID="{D00AFBE6-9151-411A-8055-BC80BA53AA56}" presName="diagram" presStyleCnt="0">
        <dgm:presLayoutVars>
          <dgm:dir/>
          <dgm:resizeHandles val="exact"/>
        </dgm:presLayoutVars>
      </dgm:prSet>
      <dgm:spPr/>
    </dgm:pt>
    <dgm:pt modelId="{0F0498B8-78EA-42A4-8A36-58F17692CD50}" type="pres">
      <dgm:prSet presAssocID="{186B9174-19E5-41E0-A850-AF1ACCC23001}" presName="node" presStyleLbl="node1" presStyleIdx="0" presStyleCnt="4" custScaleX="88697" custScaleY="61104">
        <dgm:presLayoutVars>
          <dgm:bulletEnabled val="1"/>
        </dgm:presLayoutVars>
      </dgm:prSet>
      <dgm:spPr/>
    </dgm:pt>
    <dgm:pt modelId="{86263D96-85D3-4BF4-A4CC-B3A436553183}" type="pres">
      <dgm:prSet presAssocID="{A10DDE7A-7A8B-4018-87D3-2BC191C4BFFC}" presName="sibTrans" presStyleCnt="0"/>
      <dgm:spPr/>
    </dgm:pt>
    <dgm:pt modelId="{831E00CE-9862-49EA-840D-987A0A457998}" type="pres">
      <dgm:prSet presAssocID="{13811D23-334C-4B73-8F8B-4C873CA2B6E5}" presName="node" presStyleLbl="node1" presStyleIdx="1" presStyleCnt="4" custScaleX="94332" custScaleY="63262">
        <dgm:presLayoutVars>
          <dgm:bulletEnabled val="1"/>
        </dgm:presLayoutVars>
      </dgm:prSet>
      <dgm:spPr/>
    </dgm:pt>
    <dgm:pt modelId="{DA8E8B18-F85B-418B-AA79-BA84BD8E31C7}" type="pres">
      <dgm:prSet presAssocID="{9C7A60BC-B32D-4290-BCB9-D0DFE5802164}" presName="sibTrans" presStyleCnt="0"/>
      <dgm:spPr/>
    </dgm:pt>
    <dgm:pt modelId="{C6E9B903-4653-4905-A845-50667105ECE2}" type="pres">
      <dgm:prSet presAssocID="{3571BF87-B1F9-489F-9316-68CC825A44E4}" presName="node" presStyleLbl="node1" presStyleIdx="2" presStyleCnt="4" custScaleX="85554" custScaleY="63240">
        <dgm:presLayoutVars>
          <dgm:bulletEnabled val="1"/>
        </dgm:presLayoutVars>
      </dgm:prSet>
      <dgm:spPr/>
    </dgm:pt>
    <dgm:pt modelId="{388483F7-BDDE-4695-9CE0-04877311A439}" type="pres">
      <dgm:prSet presAssocID="{E6A910E9-36F5-44E9-90D0-CFCD6FE0887E}" presName="sibTrans" presStyleCnt="0"/>
      <dgm:spPr/>
    </dgm:pt>
    <dgm:pt modelId="{60FD499D-8E16-49B7-B229-86849093E5B2}" type="pres">
      <dgm:prSet presAssocID="{4BE6DE4F-A688-434C-9213-097FFA39B9C9}" presName="node" presStyleLbl="node1" presStyleIdx="3" presStyleCnt="4" custScaleX="92824" custScaleY="58277" custLinFactNeighborX="3275" custLinFactNeighborY="993">
        <dgm:presLayoutVars>
          <dgm:bulletEnabled val="1"/>
        </dgm:presLayoutVars>
      </dgm:prSet>
      <dgm:spPr/>
    </dgm:pt>
  </dgm:ptLst>
  <dgm:cxnLst>
    <dgm:cxn modelId="{18849222-F05B-4B9F-A64F-201574EEE498}" type="presOf" srcId="{186B9174-19E5-41E0-A850-AF1ACCC23001}" destId="{0F0498B8-78EA-42A4-8A36-58F17692CD50}" srcOrd="0" destOrd="0" presId="urn:microsoft.com/office/officeart/2005/8/layout/default"/>
    <dgm:cxn modelId="{209FFE5D-8E81-444B-98E6-5E8C1D9BDD2F}" srcId="{D00AFBE6-9151-411A-8055-BC80BA53AA56}" destId="{13811D23-334C-4B73-8F8B-4C873CA2B6E5}" srcOrd="1" destOrd="0" parTransId="{E4964160-827A-4316-A085-9A31CAFC5900}" sibTransId="{9C7A60BC-B32D-4290-BCB9-D0DFE5802164}"/>
    <dgm:cxn modelId="{DEC38764-3590-4D90-99AB-3E242BF6770E}" srcId="{D00AFBE6-9151-411A-8055-BC80BA53AA56}" destId="{3571BF87-B1F9-489F-9316-68CC825A44E4}" srcOrd="2" destOrd="0" parTransId="{3F3679BB-2A4F-4127-88B5-FB6895DD99F6}" sibTransId="{E6A910E9-36F5-44E9-90D0-CFCD6FE0887E}"/>
    <dgm:cxn modelId="{CF73F27E-F85F-4D59-908F-622CD04CE51E}" srcId="{D00AFBE6-9151-411A-8055-BC80BA53AA56}" destId="{4BE6DE4F-A688-434C-9213-097FFA39B9C9}" srcOrd="3" destOrd="0" parTransId="{9F69F6D8-F22B-48D7-AF19-BEAF1EBA7290}" sibTransId="{8C3F5C9A-8995-485B-A6DF-3D0B924C2452}"/>
    <dgm:cxn modelId="{58B0FF80-4F3D-41CA-B853-5F5149348639}" type="presOf" srcId="{D00AFBE6-9151-411A-8055-BC80BA53AA56}" destId="{D8A677F2-B768-42A4-8C5A-7C859620521E}" srcOrd="0" destOrd="0" presId="urn:microsoft.com/office/officeart/2005/8/layout/default"/>
    <dgm:cxn modelId="{CEBB789A-7466-41FA-8F5B-191F01663180}" type="presOf" srcId="{4BE6DE4F-A688-434C-9213-097FFA39B9C9}" destId="{60FD499D-8E16-49B7-B229-86849093E5B2}" srcOrd="0" destOrd="0" presId="urn:microsoft.com/office/officeart/2005/8/layout/default"/>
    <dgm:cxn modelId="{123A33DC-8DFF-462A-85B9-6771B9F68852}" type="presOf" srcId="{3571BF87-B1F9-489F-9316-68CC825A44E4}" destId="{C6E9B903-4653-4905-A845-50667105ECE2}" srcOrd="0" destOrd="0" presId="urn:microsoft.com/office/officeart/2005/8/layout/default"/>
    <dgm:cxn modelId="{40C5A5FF-781C-4B81-83A3-82261F8EC925}" srcId="{D00AFBE6-9151-411A-8055-BC80BA53AA56}" destId="{186B9174-19E5-41E0-A850-AF1ACCC23001}" srcOrd="0" destOrd="0" parTransId="{DF58097C-4E05-4629-BC8F-B834247AD9F4}" sibTransId="{A10DDE7A-7A8B-4018-87D3-2BC191C4BFFC}"/>
    <dgm:cxn modelId="{81FEC6FF-D6C3-46FE-A51E-53CF8EE10EF3}" type="presOf" srcId="{13811D23-334C-4B73-8F8B-4C873CA2B6E5}" destId="{831E00CE-9862-49EA-840D-987A0A457998}" srcOrd="0" destOrd="0" presId="urn:microsoft.com/office/officeart/2005/8/layout/default"/>
    <dgm:cxn modelId="{0CAC8ACF-133B-41CE-8B72-A7A942AA21EB}" type="presParOf" srcId="{D8A677F2-B768-42A4-8C5A-7C859620521E}" destId="{0F0498B8-78EA-42A4-8A36-58F17692CD50}" srcOrd="0" destOrd="0" presId="urn:microsoft.com/office/officeart/2005/8/layout/default"/>
    <dgm:cxn modelId="{BC864D86-6014-4A36-9EA8-E764541EAB0E}" type="presParOf" srcId="{D8A677F2-B768-42A4-8C5A-7C859620521E}" destId="{86263D96-85D3-4BF4-A4CC-B3A436553183}" srcOrd="1" destOrd="0" presId="urn:microsoft.com/office/officeart/2005/8/layout/default"/>
    <dgm:cxn modelId="{7074D454-5B3A-4F43-AD8A-968D1C98C2B4}" type="presParOf" srcId="{D8A677F2-B768-42A4-8C5A-7C859620521E}" destId="{831E00CE-9862-49EA-840D-987A0A457998}" srcOrd="2" destOrd="0" presId="urn:microsoft.com/office/officeart/2005/8/layout/default"/>
    <dgm:cxn modelId="{354DF6B7-D129-4AEF-9281-16CD9A2264A3}" type="presParOf" srcId="{D8A677F2-B768-42A4-8C5A-7C859620521E}" destId="{DA8E8B18-F85B-418B-AA79-BA84BD8E31C7}" srcOrd="3" destOrd="0" presId="urn:microsoft.com/office/officeart/2005/8/layout/default"/>
    <dgm:cxn modelId="{3833E1D3-3F5E-4720-973B-5474C07D09FD}" type="presParOf" srcId="{D8A677F2-B768-42A4-8C5A-7C859620521E}" destId="{C6E9B903-4653-4905-A845-50667105ECE2}" srcOrd="4" destOrd="0" presId="urn:microsoft.com/office/officeart/2005/8/layout/default"/>
    <dgm:cxn modelId="{7AD5222E-4017-4D23-B5B8-251FD31C584D}" type="presParOf" srcId="{D8A677F2-B768-42A4-8C5A-7C859620521E}" destId="{388483F7-BDDE-4695-9CE0-04877311A439}" srcOrd="5" destOrd="0" presId="urn:microsoft.com/office/officeart/2005/8/layout/default"/>
    <dgm:cxn modelId="{6151A5EE-63AC-49BB-B52B-598F06897027}" type="presParOf" srcId="{D8A677F2-B768-42A4-8C5A-7C859620521E}" destId="{60FD499D-8E16-49B7-B229-86849093E5B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406E64-99F1-4730-BE94-B403FA203ABC}" type="doc">
      <dgm:prSet loTypeId="urn:microsoft.com/office/officeart/2005/8/layout/hList6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NG"/>
        </a:p>
      </dgm:t>
    </dgm:pt>
    <dgm:pt modelId="{D1887B07-6F55-450E-AD08-2C30319E0372}">
      <dgm:prSet phldrT="[Text]" custT="1"/>
      <dgm:spPr/>
      <dgm:t>
        <a:bodyPr/>
        <a:lstStyle/>
        <a:p>
          <a:r>
            <a:rPr lang="en-US" sz="2000"/>
            <a:t>Learning</a:t>
          </a:r>
          <a:endParaRPr lang="en-NG" sz="2000"/>
        </a:p>
      </dgm:t>
    </dgm:pt>
    <dgm:pt modelId="{3E27B2EC-9940-4BD1-A234-D29A472BC9C1}" type="parTrans" cxnId="{DE4FC26C-79FE-4BB7-9AB0-F050088D75AD}">
      <dgm:prSet/>
      <dgm:spPr/>
      <dgm:t>
        <a:bodyPr/>
        <a:lstStyle/>
        <a:p>
          <a:endParaRPr lang="en-NG"/>
        </a:p>
      </dgm:t>
    </dgm:pt>
    <dgm:pt modelId="{827135AF-AD98-4761-96BD-844CE2033DB7}" type="sibTrans" cxnId="{DE4FC26C-79FE-4BB7-9AB0-F050088D75AD}">
      <dgm:prSet/>
      <dgm:spPr/>
      <dgm:t>
        <a:bodyPr/>
        <a:lstStyle/>
        <a:p>
          <a:endParaRPr lang="en-NG"/>
        </a:p>
      </dgm:t>
    </dgm:pt>
    <dgm:pt modelId="{A04DA205-2646-40C0-9BD5-BAF686019B83}">
      <dgm:prSet phldrT="[Text]" custT="1"/>
      <dgm:spPr/>
      <dgm:t>
        <a:bodyPr/>
        <a:lstStyle/>
        <a:p>
          <a:r>
            <a:rPr lang="en-US" sz="2000"/>
            <a:t>Align with the overall company strategy.</a:t>
          </a:r>
          <a:endParaRPr lang="en-NG" sz="2000"/>
        </a:p>
      </dgm:t>
    </dgm:pt>
    <dgm:pt modelId="{4179E6B8-88EE-4FEF-B30B-DC3267FB32E8}" type="parTrans" cxnId="{3D982AAA-AA72-46AA-A381-CE0BCA4B69A5}">
      <dgm:prSet/>
      <dgm:spPr/>
      <dgm:t>
        <a:bodyPr/>
        <a:lstStyle/>
        <a:p>
          <a:endParaRPr lang="en-NG"/>
        </a:p>
      </dgm:t>
    </dgm:pt>
    <dgm:pt modelId="{9DA01DA6-F1FB-4D89-AAED-7CBB36B5F026}" type="sibTrans" cxnId="{3D982AAA-AA72-46AA-A381-CE0BCA4B69A5}">
      <dgm:prSet/>
      <dgm:spPr/>
      <dgm:t>
        <a:bodyPr/>
        <a:lstStyle/>
        <a:p>
          <a:endParaRPr lang="en-NG"/>
        </a:p>
      </dgm:t>
    </dgm:pt>
    <dgm:pt modelId="{F602C02B-3C33-431F-8DC4-E431DF257767}">
      <dgm:prSet phldrT="[Text]" custT="1"/>
      <dgm:spPr/>
      <dgm:t>
        <a:bodyPr/>
        <a:lstStyle/>
        <a:p>
          <a:r>
            <a:rPr lang="en-US" sz="3200" dirty="0"/>
            <a:t>Impact</a:t>
          </a:r>
          <a:r>
            <a:rPr lang="en-US" sz="2000" dirty="0"/>
            <a:t>	</a:t>
          </a:r>
        </a:p>
      </dgm:t>
    </dgm:pt>
    <dgm:pt modelId="{74B94F53-88C4-4E24-B378-5AF4510809CF}" type="parTrans" cxnId="{12EA64EF-3D9A-4D4C-89A1-727EE3DCE54F}">
      <dgm:prSet/>
      <dgm:spPr/>
      <dgm:t>
        <a:bodyPr/>
        <a:lstStyle/>
        <a:p>
          <a:endParaRPr lang="en-NG"/>
        </a:p>
      </dgm:t>
    </dgm:pt>
    <dgm:pt modelId="{46CFCF66-7739-4123-B052-B4F9E065247A}" type="sibTrans" cxnId="{12EA64EF-3D9A-4D4C-89A1-727EE3DCE54F}">
      <dgm:prSet/>
      <dgm:spPr/>
      <dgm:t>
        <a:bodyPr/>
        <a:lstStyle/>
        <a:p>
          <a:endParaRPr lang="en-NG"/>
        </a:p>
      </dgm:t>
    </dgm:pt>
    <dgm:pt modelId="{9C808D69-D667-4C73-A59F-CF5889651ACF}">
      <dgm:prSet phldrT="[Text]" custT="1"/>
      <dgm:spPr/>
      <dgm:t>
        <a:bodyPr/>
        <a:lstStyle/>
        <a:p>
          <a:r>
            <a:rPr lang="en-US" sz="2000" dirty="0"/>
            <a:t>Positive impact on job delivery</a:t>
          </a:r>
          <a:endParaRPr lang="en-NG" sz="2000" dirty="0"/>
        </a:p>
      </dgm:t>
    </dgm:pt>
    <dgm:pt modelId="{D3855992-C5D3-4BE0-B01C-A88A16C3FC4C}" type="parTrans" cxnId="{43A27F3F-CEF0-4C2D-9A72-CEAAAEA05E6B}">
      <dgm:prSet/>
      <dgm:spPr/>
      <dgm:t>
        <a:bodyPr/>
        <a:lstStyle/>
        <a:p>
          <a:endParaRPr lang="en-NG"/>
        </a:p>
      </dgm:t>
    </dgm:pt>
    <dgm:pt modelId="{14B99DC5-7390-4B0A-A4B6-CBD367930EAB}" type="sibTrans" cxnId="{43A27F3F-CEF0-4C2D-9A72-CEAAAEA05E6B}">
      <dgm:prSet/>
      <dgm:spPr/>
      <dgm:t>
        <a:bodyPr/>
        <a:lstStyle/>
        <a:p>
          <a:endParaRPr lang="en-NG"/>
        </a:p>
      </dgm:t>
    </dgm:pt>
    <dgm:pt modelId="{FF6FE091-CBE8-4693-81B7-7A2D5B5E0E43}">
      <dgm:prSet phldrT="[Text]" custT="1"/>
      <dgm:spPr/>
      <dgm:t>
        <a:bodyPr/>
        <a:lstStyle/>
        <a:p>
          <a:r>
            <a:rPr lang="en-US" sz="2400" dirty="0">
              <a:latin typeface="Aptos Display" panose="020B0004020202020204" pitchFamily="34" charset="0"/>
            </a:rPr>
            <a:t>Return on Investment</a:t>
          </a:r>
        </a:p>
        <a:p>
          <a:r>
            <a:rPr lang="en-US" sz="2000" dirty="0">
              <a:latin typeface="Aptos Display" panose="020B0004020202020204" pitchFamily="34" charset="0"/>
            </a:rPr>
            <a:t>Knowledge sharing with team member and company at large.</a:t>
          </a:r>
        </a:p>
        <a:p>
          <a:r>
            <a:rPr lang="en-US" sz="2000" b="0" i="0" dirty="0">
              <a:latin typeface="Aptos Display" panose="020B0004020202020204" pitchFamily="34" charset="0"/>
            </a:rPr>
            <a:t>Valuable knowledge is generated, documented, organized, and shared effectively</a:t>
          </a:r>
          <a:endParaRPr lang="en-US" sz="2000" dirty="0">
            <a:latin typeface="Aptos Display" panose="020B0004020202020204" pitchFamily="34" charset="0"/>
          </a:endParaRPr>
        </a:p>
      </dgm:t>
    </dgm:pt>
    <dgm:pt modelId="{6208B4A9-8649-4E35-A3C3-4FE78B599E40}" type="parTrans" cxnId="{DF6855E9-24C5-4B9B-BF28-E574416C5AA3}">
      <dgm:prSet/>
      <dgm:spPr/>
      <dgm:t>
        <a:bodyPr/>
        <a:lstStyle/>
        <a:p>
          <a:endParaRPr lang="en-NG"/>
        </a:p>
      </dgm:t>
    </dgm:pt>
    <dgm:pt modelId="{CDD70129-0DC8-4C85-9B66-16F5BBDF2C34}" type="sibTrans" cxnId="{DF6855E9-24C5-4B9B-BF28-E574416C5AA3}">
      <dgm:prSet/>
      <dgm:spPr/>
      <dgm:t>
        <a:bodyPr/>
        <a:lstStyle/>
        <a:p>
          <a:endParaRPr lang="en-NG"/>
        </a:p>
      </dgm:t>
    </dgm:pt>
    <dgm:pt modelId="{75E4E162-ED5C-4C8E-9FAA-A0FC26450BA9}">
      <dgm:prSet custT="1"/>
      <dgm:spPr/>
      <dgm:t>
        <a:bodyPr/>
        <a:lstStyle/>
        <a:p>
          <a:endParaRPr lang="en-US" sz="4000" dirty="0"/>
        </a:p>
        <a:p>
          <a:r>
            <a:rPr lang="en-US" sz="2800" dirty="0"/>
            <a:t>Evaluation</a:t>
          </a:r>
        </a:p>
        <a:p>
          <a:r>
            <a:rPr lang="en-US" sz="2800" dirty="0"/>
            <a:t>Pre training </a:t>
          </a:r>
          <a:r>
            <a:rPr lang="en-US" sz="2400" dirty="0"/>
            <a:t>evaluation</a:t>
          </a:r>
        </a:p>
        <a:p>
          <a:r>
            <a:rPr lang="en-US" sz="2400" dirty="0"/>
            <a:t>Post training evaluation</a:t>
          </a:r>
          <a:endParaRPr lang="en-NG" sz="2400" dirty="0"/>
        </a:p>
      </dgm:t>
    </dgm:pt>
    <dgm:pt modelId="{6526B79D-2F80-4929-A00E-904680A9E8B3}" type="parTrans" cxnId="{5668DDE3-74F7-4A83-A516-8F7517361C67}">
      <dgm:prSet/>
      <dgm:spPr/>
      <dgm:t>
        <a:bodyPr/>
        <a:lstStyle/>
        <a:p>
          <a:endParaRPr lang="en-NG"/>
        </a:p>
      </dgm:t>
    </dgm:pt>
    <dgm:pt modelId="{55A4F6C8-E95E-4E96-83F8-FAE34D852BCC}" type="sibTrans" cxnId="{5668DDE3-74F7-4A83-A516-8F7517361C67}">
      <dgm:prSet/>
      <dgm:spPr/>
      <dgm:t>
        <a:bodyPr/>
        <a:lstStyle/>
        <a:p>
          <a:endParaRPr lang="en-NG"/>
        </a:p>
      </dgm:t>
    </dgm:pt>
    <dgm:pt modelId="{BF01906F-520D-4064-BD01-23E035F44133}">
      <dgm:prSet phldrT="[Text]" custT="1"/>
      <dgm:spPr/>
      <dgm:t>
        <a:bodyPr/>
        <a:lstStyle/>
        <a:p>
          <a:r>
            <a:rPr lang="en-US" sz="2000" dirty="0"/>
            <a:t>Assess staff capabilities and identify gaps that requires training.</a:t>
          </a:r>
          <a:endParaRPr lang="en-NG" sz="2000" dirty="0"/>
        </a:p>
      </dgm:t>
    </dgm:pt>
    <dgm:pt modelId="{915A6C74-0A3F-49FD-8732-1B39DF868AC0}" type="parTrans" cxnId="{EEF6A98B-5E46-4A2D-B9EA-3B6DF29B99EA}">
      <dgm:prSet/>
      <dgm:spPr/>
      <dgm:t>
        <a:bodyPr/>
        <a:lstStyle/>
        <a:p>
          <a:endParaRPr lang="en-NG"/>
        </a:p>
      </dgm:t>
    </dgm:pt>
    <dgm:pt modelId="{2F1A635B-BE3E-4A35-A1F6-D16259AC2219}" type="sibTrans" cxnId="{EEF6A98B-5E46-4A2D-B9EA-3B6DF29B99EA}">
      <dgm:prSet/>
      <dgm:spPr/>
      <dgm:t>
        <a:bodyPr/>
        <a:lstStyle/>
        <a:p>
          <a:endParaRPr lang="en-NG"/>
        </a:p>
      </dgm:t>
    </dgm:pt>
    <dgm:pt modelId="{E558D66B-C8CA-48CB-B822-C2CF3D23FCE3}">
      <dgm:prSet phldrT="[Text]" custT="1"/>
      <dgm:spPr/>
      <dgm:t>
        <a:bodyPr/>
        <a:lstStyle/>
        <a:p>
          <a:r>
            <a:rPr lang="en-US" sz="2000" dirty="0"/>
            <a:t>Enhances staff ability to deliver.</a:t>
          </a:r>
          <a:endParaRPr lang="en-NG" sz="2000" dirty="0"/>
        </a:p>
      </dgm:t>
    </dgm:pt>
    <dgm:pt modelId="{089101CD-7E02-41C8-B4E6-5B085889FB2E}" type="parTrans" cxnId="{74CA962B-BF44-47BE-A2BE-1971D787FA89}">
      <dgm:prSet/>
      <dgm:spPr/>
      <dgm:t>
        <a:bodyPr/>
        <a:lstStyle/>
        <a:p>
          <a:endParaRPr lang="en-NG"/>
        </a:p>
      </dgm:t>
    </dgm:pt>
    <dgm:pt modelId="{F38FD74B-3DF9-40FC-B116-D4B1BE21C2BA}" type="sibTrans" cxnId="{74CA962B-BF44-47BE-A2BE-1971D787FA89}">
      <dgm:prSet/>
      <dgm:spPr/>
      <dgm:t>
        <a:bodyPr/>
        <a:lstStyle/>
        <a:p>
          <a:endParaRPr lang="en-NG"/>
        </a:p>
      </dgm:t>
    </dgm:pt>
    <dgm:pt modelId="{C3D8559A-3104-4A4D-95CC-4F7E0E74B0CC}">
      <dgm:prSet phldrT="[Text]" custT="1"/>
      <dgm:spPr/>
      <dgm:t>
        <a:bodyPr/>
        <a:lstStyle/>
        <a:p>
          <a:endParaRPr lang="en-NG" sz="2000" dirty="0"/>
        </a:p>
      </dgm:t>
    </dgm:pt>
    <dgm:pt modelId="{A8ACFC9F-7732-454C-B1CD-7ABCDB482025}" type="parTrans" cxnId="{44B84E78-07BE-4202-AFE8-3B71EC23DCAA}">
      <dgm:prSet/>
      <dgm:spPr/>
    </dgm:pt>
    <dgm:pt modelId="{6C6EE027-733D-4887-9657-92CE96FD2789}" type="sibTrans" cxnId="{44B84E78-07BE-4202-AFE8-3B71EC23DCAA}">
      <dgm:prSet/>
      <dgm:spPr/>
    </dgm:pt>
    <dgm:pt modelId="{D5800031-2F85-4DAE-A15F-AB7CC4F2CCAF}" type="pres">
      <dgm:prSet presAssocID="{A1406E64-99F1-4730-BE94-B403FA203ABC}" presName="Name0" presStyleCnt="0">
        <dgm:presLayoutVars>
          <dgm:dir/>
          <dgm:resizeHandles val="exact"/>
        </dgm:presLayoutVars>
      </dgm:prSet>
      <dgm:spPr/>
    </dgm:pt>
    <dgm:pt modelId="{01A7FD6A-C29A-4BC7-85EA-52AFA43E5232}" type="pres">
      <dgm:prSet presAssocID="{D1887B07-6F55-450E-AD08-2C30319E0372}" presName="node" presStyleLbl="node1" presStyleIdx="0" presStyleCnt="4" custScaleX="112145">
        <dgm:presLayoutVars>
          <dgm:bulletEnabled val="1"/>
        </dgm:presLayoutVars>
      </dgm:prSet>
      <dgm:spPr/>
    </dgm:pt>
    <dgm:pt modelId="{5136574F-85DB-426C-A98D-E06E119BFBC1}" type="pres">
      <dgm:prSet presAssocID="{827135AF-AD98-4761-96BD-844CE2033DB7}" presName="sibTrans" presStyleCnt="0"/>
      <dgm:spPr/>
    </dgm:pt>
    <dgm:pt modelId="{09C1E91D-351E-432E-8840-9B3ACF2582F1}" type="pres">
      <dgm:prSet presAssocID="{F602C02B-3C33-431F-8DC4-E431DF257767}" presName="node" presStyleLbl="node1" presStyleIdx="1" presStyleCnt="4" custScaleX="130435">
        <dgm:presLayoutVars>
          <dgm:bulletEnabled val="1"/>
        </dgm:presLayoutVars>
      </dgm:prSet>
      <dgm:spPr/>
    </dgm:pt>
    <dgm:pt modelId="{A5D3BF89-6973-41B3-BCB5-ED0F68C4E340}" type="pres">
      <dgm:prSet presAssocID="{46CFCF66-7739-4123-B052-B4F9E065247A}" presName="sibTrans" presStyleCnt="0"/>
      <dgm:spPr/>
    </dgm:pt>
    <dgm:pt modelId="{3C5E3A04-2308-4E5A-9B70-4984226F539F}" type="pres">
      <dgm:prSet presAssocID="{FF6FE091-CBE8-4693-81B7-7A2D5B5E0E43}" presName="node" presStyleLbl="node1" presStyleIdx="2" presStyleCnt="4" custScaleX="121266" custScaleY="100000" custLinFactNeighborX="-28607" custLinFactNeighborY="2407">
        <dgm:presLayoutVars>
          <dgm:bulletEnabled val="1"/>
        </dgm:presLayoutVars>
      </dgm:prSet>
      <dgm:spPr/>
    </dgm:pt>
    <dgm:pt modelId="{1CA7CC57-D606-46FB-880C-227D3EF57C90}" type="pres">
      <dgm:prSet presAssocID="{CDD70129-0DC8-4C85-9B66-16F5BBDF2C34}" presName="sibTrans" presStyleCnt="0"/>
      <dgm:spPr/>
    </dgm:pt>
    <dgm:pt modelId="{0B5195A4-5A1E-411B-83E6-7B250E95262A}" type="pres">
      <dgm:prSet presAssocID="{75E4E162-ED5C-4C8E-9FAA-A0FC26450BA9}" presName="node" presStyleLbl="node1" presStyleIdx="3" presStyleCnt="4" custScaleX="126768" custLinFactNeighborX="58924" custLinFactNeighborY="2407">
        <dgm:presLayoutVars>
          <dgm:bulletEnabled val="1"/>
        </dgm:presLayoutVars>
      </dgm:prSet>
      <dgm:spPr/>
    </dgm:pt>
  </dgm:ptLst>
  <dgm:cxnLst>
    <dgm:cxn modelId="{9619050E-0BC1-4479-A0BF-87EAD3D92BF4}" type="presOf" srcId="{C3D8559A-3104-4A4D-95CC-4F7E0E74B0CC}" destId="{09C1E91D-351E-432E-8840-9B3ACF2582F1}" srcOrd="0" destOrd="2" presId="urn:microsoft.com/office/officeart/2005/8/layout/hList6"/>
    <dgm:cxn modelId="{AF7F3622-98B1-407E-BA4A-85A666F648E2}" type="presOf" srcId="{D1887B07-6F55-450E-AD08-2C30319E0372}" destId="{01A7FD6A-C29A-4BC7-85EA-52AFA43E5232}" srcOrd="0" destOrd="0" presId="urn:microsoft.com/office/officeart/2005/8/layout/hList6"/>
    <dgm:cxn modelId="{74CA962B-BF44-47BE-A2BE-1971D787FA89}" srcId="{F602C02B-3C33-431F-8DC4-E431DF257767}" destId="{E558D66B-C8CA-48CB-B822-C2CF3D23FCE3}" srcOrd="2" destOrd="0" parTransId="{089101CD-7E02-41C8-B4E6-5B085889FB2E}" sibTransId="{F38FD74B-3DF9-40FC-B116-D4B1BE21C2BA}"/>
    <dgm:cxn modelId="{31088F2E-0A66-475A-B1C2-4AC3A18ABBE6}" type="presOf" srcId="{BF01906F-520D-4064-BD01-23E035F44133}" destId="{01A7FD6A-C29A-4BC7-85EA-52AFA43E5232}" srcOrd="0" destOrd="2" presId="urn:microsoft.com/office/officeart/2005/8/layout/hList6"/>
    <dgm:cxn modelId="{2DC1FC2F-35FD-4B30-95C7-D1CC1AB1190B}" type="presOf" srcId="{75E4E162-ED5C-4C8E-9FAA-A0FC26450BA9}" destId="{0B5195A4-5A1E-411B-83E6-7B250E95262A}" srcOrd="0" destOrd="0" presId="urn:microsoft.com/office/officeart/2005/8/layout/hList6"/>
    <dgm:cxn modelId="{43A27F3F-CEF0-4C2D-9A72-CEAAAEA05E6B}" srcId="{F602C02B-3C33-431F-8DC4-E431DF257767}" destId="{9C808D69-D667-4C73-A59F-CF5889651ACF}" srcOrd="0" destOrd="0" parTransId="{D3855992-C5D3-4BE0-B01C-A88A16C3FC4C}" sibTransId="{14B99DC5-7390-4B0A-A4B6-CBD367930EAB}"/>
    <dgm:cxn modelId="{8EFC2E4A-22A4-497B-AEDB-ABEA9851993F}" type="presOf" srcId="{9C808D69-D667-4C73-A59F-CF5889651ACF}" destId="{09C1E91D-351E-432E-8840-9B3ACF2582F1}" srcOrd="0" destOrd="1" presId="urn:microsoft.com/office/officeart/2005/8/layout/hList6"/>
    <dgm:cxn modelId="{DE4FC26C-79FE-4BB7-9AB0-F050088D75AD}" srcId="{A1406E64-99F1-4730-BE94-B403FA203ABC}" destId="{D1887B07-6F55-450E-AD08-2C30319E0372}" srcOrd="0" destOrd="0" parTransId="{3E27B2EC-9940-4BD1-A234-D29A472BC9C1}" sibTransId="{827135AF-AD98-4761-96BD-844CE2033DB7}"/>
    <dgm:cxn modelId="{9024E86F-2AFD-4415-B11C-37D740D2595E}" type="presOf" srcId="{FF6FE091-CBE8-4693-81B7-7A2D5B5E0E43}" destId="{3C5E3A04-2308-4E5A-9B70-4984226F539F}" srcOrd="0" destOrd="0" presId="urn:microsoft.com/office/officeart/2005/8/layout/hList6"/>
    <dgm:cxn modelId="{7ED92951-BA24-474A-8F95-9E038548A6CD}" type="presOf" srcId="{F602C02B-3C33-431F-8DC4-E431DF257767}" destId="{09C1E91D-351E-432E-8840-9B3ACF2582F1}" srcOrd="0" destOrd="0" presId="urn:microsoft.com/office/officeart/2005/8/layout/hList6"/>
    <dgm:cxn modelId="{44B84E78-07BE-4202-AFE8-3B71EC23DCAA}" srcId="{F602C02B-3C33-431F-8DC4-E431DF257767}" destId="{C3D8559A-3104-4A4D-95CC-4F7E0E74B0CC}" srcOrd="1" destOrd="0" parTransId="{A8ACFC9F-7732-454C-B1CD-7ABCDB482025}" sibTransId="{6C6EE027-733D-4887-9657-92CE96FD2789}"/>
    <dgm:cxn modelId="{EEF6A98B-5E46-4A2D-B9EA-3B6DF29B99EA}" srcId="{D1887B07-6F55-450E-AD08-2C30319E0372}" destId="{BF01906F-520D-4064-BD01-23E035F44133}" srcOrd="1" destOrd="0" parTransId="{915A6C74-0A3F-49FD-8732-1B39DF868AC0}" sibTransId="{2F1A635B-BE3E-4A35-A1F6-D16259AC2219}"/>
    <dgm:cxn modelId="{56438F8F-3216-435E-B9F8-EA81724E3D9B}" type="presOf" srcId="{A1406E64-99F1-4730-BE94-B403FA203ABC}" destId="{D5800031-2F85-4DAE-A15F-AB7CC4F2CCAF}" srcOrd="0" destOrd="0" presId="urn:microsoft.com/office/officeart/2005/8/layout/hList6"/>
    <dgm:cxn modelId="{02CF1CA6-4D6F-4CE7-9554-0A3114E857BF}" type="presOf" srcId="{E558D66B-C8CA-48CB-B822-C2CF3D23FCE3}" destId="{09C1E91D-351E-432E-8840-9B3ACF2582F1}" srcOrd="0" destOrd="3" presId="urn:microsoft.com/office/officeart/2005/8/layout/hList6"/>
    <dgm:cxn modelId="{3D982AAA-AA72-46AA-A381-CE0BCA4B69A5}" srcId="{D1887B07-6F55-450E-AD08-2C30319E0372}" destId="{A04DA205-2646-40C0-9BD5-BAF686019B83}" srcOrd="0" destOrd="0" parTransId="{4179E6B8-88EE-4FEF-B30B-DC3267FB32E8}" sibTransId="{9DA01DA6-F1FB-4D89-AAED-7CBB36B5F026}"/>
    <dgm:cxn modelId="{BC639FB4-6CE1-4769-B108-88BE9CC5C20D}" type="presOf" srcId="{A04DA205-2646-40C0-9BD5-BAF686019B83}" destId="{01A7FD6A-C29A-4BC7-85EA-52AFA43E5232}" srcOrd="0" destOrd="1" presId="urn:microsoft.com/office/officeart/2005/8/layout/hList6"/>
    <dgm:cxn modelId="{5668DDE3-74F7-4A83-A516-8F7517361C67}" srcId="{A1406E64-99F1-4730-BE94-B403FA203ABC}" destId="{75E4E162-ED5C-4C8E-9FAA-A0FC26450BA9}" srcOrd="3" destOrd="0" parTransId="{6526B79D-2F80-4929-A00E-904680A9E8B3}" sibTransId="{55A4F6C8-E95E-4E96-83F8-FAE34D852BCC}"/>
    <dgm:cxn modelId="{DF6855E9-24C5-4B9B-BF28-E574416C5AA3}" srcId="{A1406E64-99F1-4730-BE94-B403FA203ABC}" destId="{FF6FE091-CBE8-4693-81B7-7A2D5B5E0E43}" srcOrd="2" destOrd="0" parTransId="{6208B4A9-8649-4E35-A3C3-4FE78B599E40}" sibTransId="{CDD70129-0DC8-4C85-9B66-16F5BBDF2C34}"/>
    <dgm:cxn modelId="{12EA64EF-3D9A-4D4C-89A1-727EE3DCE54F}" srcId="{A1406E64-99F1-4730-BE94-B403FA203ABC}" destId="{F602C02B-3C33-431F-8DC4-E431DF257767}" srcOrd="1" destOrd="0" parTransId="{74B94F53-88C4-4E24-B378-5AF4510809CF}" sibTransId="{46CFCF66-7739-4123-B052-B4F9E065247A}"/>
    <dgm:cxn modelId="{4E0CFDD9-566D-4520-B897-A938236C5302}" type="presParOf" srcId="{D5800031-2F85-4DAE-A15F-AB7CC4F2CCAF}" destId="{01A7FD6A-C29A-4BC7-85EA-52AFA43E5232}" srcOrd="0" destOrd="0" presId="urn:microsoft.com/office/officeart/2005/8/layout/hList6"/>
    <dgm:cxn modelId="{549117C5-4BF7-48E7-B3DC-DE5163038DE6}" type="presParOf" srcId="{D5800031-2F85-4DAE-A15F-AB7CC4F2CCAF}" destId="{5136574F-85DB-426C-A98D-E06E119BFBC1}" srcOrd="1" destOrd="0" presId="urn:microsoft.com/office/officeart/2005/8/layout/hList6"/>
    <dgm:cxn modelId="{AE559DD5-5264-4C99-B31B-F685BD776732}" type="presParOf" srcId="{D5800031-2F85-4DAE-A15F-AB7CC4F2CCAF}" destId="{09C1E91D-351E-432E-8840-9B3ACF2582F1}" srcOrd="2" destOrd="0" presId="urn:microsoft.com/office/officeart/2005/8/layout/hList6"/>
    <dgm:cxn modelId="{69337CAE-F9E3-4974-9F5B-98B86AE8E9FA}" type="presParOf" srcId="{D5800031-2F85-4DAE-A15F-AB7CC4F2CCAF}" destId="{A5D3BF89-6973-41B3-BCB5-ED0F68C4E340}" srcOrd="3" destOrd="0" presId="urn:microsoft.com/office/officeart/2005/8/layout/hList6"/>
    <dgm:cxn modelId="{52E5BFBA-EEDF-411A-9401-D96E15AC09EF}" type="presParOf" srcId="{D5800031-2F85-4DAE-A15F-AB7CC4F2CCAF}" destId="{3C5E3A04-2308-4E5A-9B70-4984226F539F}" srcOrd="4" destOrd="0" presId="urn:microsoft.com/office/officeart/2005/8/layout/hList6"/>
    <dgm:cxn modelId="{CA5C865A-AC93-49BE-8A45-CB548BFFB06B}" type="presParOf" srcId="{D5800031-2F85-4DAE-A15F-AB7CC4F2CCAF}" destId="{1CA7CC57-D606-46FB-880C-227D3EF57C90}" srcOrd="5" destOrd="0" presId="urn:microsoft.com/office/officeart/2005/8/layout/hList6"/>
    <dgm:cxn modelId="{0D38A6B6-026B-4022-B4A2-CBEB929C8E1C}" type="presParOf" srcId="{D5800031-2F85-4DAE-A15F-AB7CC4F2CCAF}" destId="{0B5195A4-5A1E-411B-83E6-7B250E95262A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0498B8-78EA-42A4-8A36-58F17692CD50}">
      <dsp:nvSpPr>
        <dsp:cNvPr id="0" name=""/>
        <dsp:cNvSpPr/>
      </dsp:nvSpPr>
      <dsp:spPr>
        <a:xfrm>
          <a:off x="3755" y="929690"/>
          <a:ext cx="3731371" cy="15423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Job shadowing</a:t>
          </a:r>
          <a:endParaRPr lang="en-NG" sz="4300" kern="1200" dirty="0"/>
        </a:p>
      </dsp:txBody>
      <dsp:txXfrm>
        <a:off x="3755" y="929690"/>
        <a:ext cx="3731371" cy="1542341"/>
      </dsp:txXfrm>
    </dsp:sp>
    <dsp:sp modelId="{831E00CE-9862-49EA-840D-987A0A457998}">
      <dsp:nvSpPr>
        <dsp:cNvPr id="0" name=""/>
        <dsp:cNvSpPr/>
      </dsp:nvSpPr>
      <dsp:spPr>
        <a:xfrm>
          <a:off x="4155815" y="902455"/>
          <a:ext cx="3968429" cy="1596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coaching</a:t>
          </a:r>
          <a:endParaRPr lang="en-NG" sz="4300" kern="1200" dirty="0"/>
        </a:p>
      </dsp:txBody>
      <dsp:txXfrm>
        <a:off x="4155815" y="902455"/>
        <a:ext cx="3968429" cy="1596811"/>
      </dsp:txXfrm>
    </dsp:sp>
    <dsp:sp modelId="{C6E9B903-4653-4905-A845-50667105ECE2}">
      <dsp:nvSpPr>
        <dsp:cNvPr id="0" name=""/>
        <dsp:cNvSpPr/>
      </dsp:nvSpPr>
      <dsp:spPr>
        <a:xfrm>
          <a:off x="101586" y="2919954"/>
          <a:ext cx="3599149" cy="15962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mentoring</a:t>
          </a:r>
          <a:endParaRPr lang="en-NG" sz="4300" kern="1200" dirty="0"/>
        </a:p>
      </dsp:txBody>
      <dsp:txXfrm>
        <a:off x="101586" y="2919954"/>
        <a:ext cx="3599149" cy="1596256"/>
      </dsp:txXfrm>
    </dsp:sp>
    <dsp:sp modelId="{60FD499D-8E16-49B7-B229-86849093E5B2}">
      <dsp:nvSpPr>
        <dsp:cNvPr id="0" name=""/>
        <dsp:cNvSpPr/>
      </dsp:nvSpPr>
      <dsp:spPr>
        <a:xfrm>
          <a:off x="4223010" y="3007655"/>
          <a:ext cx="3904989" cy="147098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Role play</a:t>
          </a:r>
          <a:endParaRPr lang="en-NG" sz="4300" kern="1200" dirty="0"/>
        </a:p>
      </dsp:txBody>
      <dsp:txXfrm>
        <a:off x="4223010" y="3007655"/>
        <a:ext cx="3904989" cy="14709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7FD6A-C29A-4BC7-85EA-52AFA43E5232}">
      <dsp:nvSpPr>
        <dsp:cNvPr id="0" name=""/>
        <dsp:cNvSpPr/>
      </dsp:nvSpPr>
      <dsp:spPr>
        <a:xfrm rot="16200000">
          <a:off x="-1006617" y="1008517"/>
          <a:ext cx="4534929" cy="2517894"/>
        </a:xfrm>
        <a:prstGeom prst="flowChartManualOperati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000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Learning</a:t>
          </a:r>
          <a:endParaRPr lang="en-NG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Align with the overall company strategy.</a:t>
          </a:r>
          <a:endParaRPr lang="en-NG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Assess staff capabilities and identify gaps that requires training.</a:t>
          </a:r>
          <a:endParaRPr lang="en-NG" sz="2000" kern="1200" dirty="0"/>
        </a:p>
      </dsp:txBody>
      <dsp:txXfrm rot="5400000">
        <a:off x="1900" y="906986"/>
        <a:ext cx="2517894" cy="2720957"/>
      </dsp:txXfrm>
    </dsp:sp>
    <dsp:sp modelId="{09C1E91D-351E-432E-8840-9B3ACF2582F1}">
      <dsp:nvSpPr>
        <dsp:cNvPr id="0" name=""/>
        <dsp:cNvSpPr/>
      </dsp:nvSpPr>
      <dsp:spPr>
        <a:xfrm rot="16200000">
          <a:off x="1884992" y="803192"/>
          <a:ext cx="4534929" cy="2928543"/>
        </a:xfrm>
        <a:prstGeom prst="flowChartManualOperation">
          <a:avLst/>
        </a:prstGeom>
        <a:gradFill rotWithShape="0">
          <a:gsLst>
            <a:gs pos="0">
              <a:schemeClr val="accent5">
                <a:hueOff val="-4050717"/>
                <a:satOff val="-275"/>
                <a:lumOff val="65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0717"/>
                <a:satOff val="-275"/>
                <a:lumOff val="65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0717"/>
                <a:satOff val="-275"/>
                <a:lumOff val="65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3200" bIns="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Impact</a:t>
          </a:r>
          <a:r>
            <a:rPr lang="en-US" sz="2000" kern="1200" dirty="0"/>
            <a:t>	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Positive impact on job delivery</a:t>
          </a:r>
          <a:endParaRPr lang="en-NG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NG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Enhances staff ability to deliver.</a:t>
          </a:r>
          <a:endParaRPr lang="en-NG" sz="2000" kern="1200" dirty="0"/>
        </a:p>
      </dsp:txBody>
      <dsp:txXfrm rot="5400000">
        <a:off x="2688185" y="906985"/>
        <a:ext cx="2928543" cy="2720957"/>
      </dsp:txXfrm>
    </dsp:sp>
    <dsp:sp modelId="{3C5E3A04-2308-4E5A-9B70-4984226F539F}">
      <dsp:nvSpPr>
        <dsp:cNvPr id="0" name=""/>
        <dsp:cNvSpPr/>
      </dsp:nvSpPr>
      <dsp:spPr>
        <a:xfrm rot="16200000">
          <a:off x="4830823" y="906124"/>
          <a:ext cx="4534929" cy="2722680"/>
        </a:xfrm>
        <a:prstGeom prst="flowChartManualOperation">
          <a:avLst/>
        </a:prstGeom>
        <a:gradFill rotWithShape="0">
          <a:gsLst>
            <a:gs pos="0">
              <a:schemeClr val="accent5">
                <a:hueOff val="-8101434"/>
                <a:satOff val="-551"/>
                <a:lumOff val="13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101434"/>
                <a:satOff val="-551"/>
                <a:lumOff val="13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101434"/>
                <a:satOff val="-551"/>
                <a:lumOff val="13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240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Aptos Display" panose="020B0004020202020204" pitchFamily="34" charset="0"/>
            </a:rPr>
            <a:t>Return on Investment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Aptos Display" panose="020B0004020202020204" pitchFamily="34" charset="0"/>
            </a:rPr>
            <a:t>Knowledge sharing with team member and company at large.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>
              <a:latin typeface="Aptos Display" panose="020B0004020202020204" pitchFamily="34" charset="0"/>
            </a:rPr>
            <a:t>Valuable knowledge is generated, documented, organized, and shared effectively</a:t>
          </a:r>
          <a:endParaRPr lang="en-US" sz="2000" kern="1200" dirty="0">
            <a:latin typeface="Aptos Display" panose="020B0004020202020204" pitchFamily="34" charset="0"/>
          </a:endParaRPr>
        </a:p>
      </dsp:txBody>
      <dsp:txXfrm rot="5400000">
        <a:off x="5736948" y="906985"/>
        <a:ext cx="2722680" cy="2720957"/>
      </dsp:txXfrm>
    </dsp:sp>
    <dsp:sp modelId="{0B5195A4-5A1E-411B-83E6-7B250E95262A}">
      <dsp:nvSpPr>
        <dsp:cNvPr id="0" name=""/>
        <dsp:cNvSpPr/>
      </dsp:nvSpPr>
      <dsp:spPr>
        <a:xfrm rot="16200000">
          <a:off x="7833731" y="844358"/>
          <a:ext cx="4534929" cy="2846211"/>
        </a:xfrm>
        <a:prstGeom prst="flowChartManualOperation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0" tIns="0" rIns="254000" bIns="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0" kern="1200" dirty="0"/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Evaluation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 training </a:t>
          </a:r>
          <a:r>
            <a:rPr lang="en-US" sz="2400" kern="1200" dirty="0"/>
            <a:t>evaluation</a:t>
          </a:r>
        </a:p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Post training evaluation</a:t>
          </a:r>
          <a:endParaRPr lang="en-NG" sz="2400" kern="1200" dirty="0"/>
        </a:p>
      </dsp:txBody>
      <dsp:txXfrm rot="5400000">
        <a:off x="8678090" y="906985"/>
        <a:ext cx="2846211" cy="2720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46F2EA-1A9B-45C0-8BAA-E68FF917625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A420E0-1F35-4925-AE4D-28C29F16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41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EF12B-FA8C-F4D2-73BF-99E9DBE32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14B2ED-8840-3453-44BE-808C1D11B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B795-CF43-CABA-800F-B9AECD4FE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FDBAC9-97BF-216B-C94F-6DF5580D0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50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7E3ED-AD07-CEDF-7AFD-0409D0EF2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CA715B-E172-BB41-30EC-D37F17933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616D2B-2338-78AE-116D-A21A4B1A6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BA72B-C9B9-5646-328B-C0B8EF2127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04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6868E-47E9-AC6B-8A53-71E7BA81B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2A50C-0798-E888-48FF-BD02B80A5B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D7912F-5299-1545-9094-6015BA66D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48069-D972-C57E-C79F-B299396F9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558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C4207-C188-6E15-ED83-129108FCB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2216CE-94B0-CAE6-6249-E10438CF7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C02D3-AB8A-A7A6-EAA6-48C6952A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B20-98B7-4740-9757-812C9F21AFD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6FB6-83C1-2D88-45C9-0C07D7D2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D8CC8-4C68-9C8B-E81E-70EBE0F81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8A7-605B-48BA-A13C-EC0310E2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40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1C725-1FCC-D3C3-D8B1-F39B9096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69453-A10B-3DAC-575F-80BE90568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9C05C-34E7-44E6-5BEC-6BB15157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B20-98B7-4740-9757-812C9F21AFD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25A99-B09D-CCBF-6A30-5E315076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D2F33-5D3C-A63E-E641-03422E13E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8A7-605B-48BA-A13C-EC0310E2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43BE6-B874-C575-6D79-ADB9F90186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EC1A85-9762-E4DA-5F1F-245566441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D686C-6775-FA82-ED71-742DB049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B20-98B7-4740-9757-812C9F21AFD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3ADF-22F8-96F1-912E-51D72692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E0AF4-1A92-E519-160C-A805A617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8A7-605B-48BA-A13C-EC0310E2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38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 and 2 Columns Lef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5F368C9-4803-45FD-A0BA-26B5679AF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1676" y="286603"/>
            <a:ext cx="6024004" cy="17885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487FB7-F6EE-0454-5FB0-228B2EBCB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30366" y="2166571"/>
            <a:ext cx="603012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E27ABCA-7CD7-B1C6-D787-E3B8959F7FE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9763" y="287338"/>
            <a:ext cx="4067175" cy="2801123"/>
          </a:xfrm>
          <a:solidFill>
            <a:schemeClr val="accent6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244AF500-76F9-CD01-586B-E1B35B735F8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9763" y="3416796"/>
            <a:ext cx="4067175" cy="2801124"/>
          </a:xfrm>
          <a:solidFill>
            <a:schemeClr val="accent6"/>
          </a:solid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EEE198-C7B9-2C56-05AC-997ADD4EE02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31676" y="2258012"/>
            <a:ext cx="6024003" cy="3959908"/>
          </a:xfrm>
        </p:spPr>
        <p:txBody>
          <a:bodyPr lIns="91440"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None/>
              <a:defRPr sz="2400"/>
            </a:lvl1pPr>
            <a:lvl2pPr>
              <a:spcBef>
                <a:spcPts val="1200"/>
              </a:spcBef>
              <a:spcAft>
                <a:spcPts val="200"/>
              </a:spcAft>
              <a:defRPr sz="2000"/>
            </a:lvl2pPr>
            <a:lvl3pPr>
              <a:spcBef>
                <a:spcPts val="1200"/>
              </a:spcBef>
              <a:spcAft>
                <a:spcPts val="200"/>
              </a:spcAft>
              <a:defRPr sz="1600"/>
            </a:lvl3pPr>
            <a:lvl4pPr>
              <a:spcBef>
                <a:spcPts val="1200"/>
              </a:spcBef>
              <a:spcAft>
                <a:spcPts val="200"/>
              </a:spcAft>
              <a:defRPr sz="1600"/>
            </a:lvl4pPr>
            <a:lvl5pPr>
              <a:spcBef>
                <a:spcPts val="1200"/>
              </a:spcBef>
              <a:spcAft>
                <a:spcPts val="200"/>
              </a:spcAft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2F1891-1ACC-4692-80A2-4F69EAAA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0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C29F-8458-D838-9608-CB81233A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443D-DCC9-774A-CB21-A2CF3531D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EAF2-D7C9-713A-8ED0-615A564A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B20-98B7-4740-9757-812C9F21AFD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2E2B1-4A4A-A00F-3341-5535C94F2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6BE4C-B1C4-2C16-0BC3-F068AF25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8A7-605B-48BA-A13C-EC0310E2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1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ED281-4C07-4590-01D4-0708C419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73C5D-DE05-3086-8FB1-5792CDA79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914CB-DA5A-30C5-6AFB-AD4C7D28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B20-98B7-4740-9757-812C9F21AFD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78631-7B20-2587-48CD-B3D17D470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ECFEC-9DB4-E332-704F-925C5CC4A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8A7-605B-48BA-A13C-EC0310E2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6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42B88-A71F-4BE6-C15B-3005561B9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82D7-B7DD-7346-AFB1-66E943CA7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1AD310-A0DD-1970-40E4-528F65DEF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3EF1F-2BB2-A191-BE72-A1EC573B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B20-98B7-4740-9757-812C9F21AFD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9C1265-15AA-C312-2E38-ECDB2104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C5709E-2A04-3A71-B2C0-11244F3E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8A7-605B-48BA-A13C-EC0310E2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0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8177-05A4-BB30-F118-5EE7C2EF6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7C777-E40E-DB01-36D8-22F80D13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749DE-7A82-C245-345B-221A388CE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0E447C-8776-D711-8737-6949866AB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FE16B-DEEA-EEE6-52DC-4F959D269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B200C-637D-0042-1C51-E58AFA548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B20-98B7-4740-9757-812C9F21AFD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23029-9F32-E098-3B69-F209AFFBA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98A887-0A72-4827-3D46-B95998044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8A7-605B-48BA-A13C-EC0310E2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9005-C15E-9404-061C-4A47800A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66D6C-1E6C-BF78-0766-A0BF5731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B20-98B7-4740-9757-812C9F21AFD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90D1A-AA2C-6B23-0F4C-BE27EAC1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52743-3797-F1FE-999C-73EC6422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8A7-605B-48BA-A13C-EC0310E2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14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201A00-D9F6-4FE5-58B6-448317D6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B20-98B7-4740-9757-812C9F21AFD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1F683A-F3C5-9166-B483-2E1EE36AA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25D01-CFD3-44D0-D972-A54DF5253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8A7-605B-48BA-A13C-EC0310E2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1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28F6-0876-B1F6-119E-53C55077E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0399-3EAC-159D-5AC9-D18E55864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BC5C9-706F-C773-5FAA-366D0F30AD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B38DB-B6D6-22C7-D66C-97D52DC3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B20-98B7-4740-9757-812C9F21AFD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70EDD-1209-8AD0-D5CA-709620B5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60CC6B-5BE1-7C4C-B7E8-AD4A598D4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8A7-605B-48BA-A13C-EC0310E2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07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9BBC-AEC5-82B7-24EB-6C8DCC82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9C3205-6C9D-8197-7792-A588A11AC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57FCB-5CD6-8CB7-14DA-3CF4E8CB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517AE-6626-48E3-5C1F-0746BC29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61B20-98B7-4740-9757-812C9F21AFD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68A22-4E21-F72A-B712-5214F4FA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D882D-A155-1516-B447-9C6BA607A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DD8A7-605B-48BA-A13C-EC0310E2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52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702B9-105F-3D75-9AFC-6760B8CE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B2DF31-5B1B-1E43-8473-79AE18BB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3CD3B-2939-7954-1106-27415D847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61B20-98B7-4740-9757-812C9F21AFD6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A5CD6-4419-EF43-988E-2CA02348C7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0AC6C-2179-BCE1-FE07-FC9F9EDA22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CDD8A7-605B-48BA-A13C-EC0310E20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18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share/10274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udemy.com/share/10274K/" TargetMode="External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hyperlink" Target="https://www.udemy.com/share/10274K/" TargetMode="External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C4B3E-4B95-5DA6-F003-4AAC2AB43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>
            <a:hlinkClick r:id="rId3"/>
            <a:extLst>
              <a:ext uri="{FF2B5EF4-FFF2-40B4-BE49-F238E27FC236}">
                <a16:creationId xmlns:a16="http://schemas.microsoft.com/office/drawing/2014/main" id="{A018983E-5784-B6E9-B399-1E71727FD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696" y="2214608"/>
            <a:ext cx="203429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 16">
            <a:extLst>
              <a:ext uri="{FF2B5EF4-FFF2-40B4-BE49-F238E27FC236}">
                <a16:creationId xmlns:a16="http://schemas.microsoft.com/office/drawing/2014/main" id="{EAEB3A21-AF03-E044-266C-8F70522BB9FD}"/>
              </a:ext>
            </a:extLst>
          </p:cNvPr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11981" y="1291281"/>
            <a:ext cx="7429499" cy="4275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CDF6F8-2D2A-B427-3252-717AF819C149}"/>
              </a:ext>
            </a:extLst>
          </p:cNvPr>
          <p:cNvSpPr txBox="1"/>
          <p:nvPr/>
        </p:nvSpPr>
        <p:spPr>
          <a:xfrm>
            <a:off x="2323963" y="479008"/>
            <a:ext cx="6829393" cy="350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4525" algn="just">
              <a:lnSpc>
                <a:spcPts val="1705"/>
              </a:lnSpc>
              <a:spcBef>
                <a:spcPts val="5"/>
              </a:spcBef>
            </a:pPr>
            <a:r>
              <a:rPr lang="en-US" sz="2800" b="1" kern="0" spc="-10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</a:t>
            </a:r>
            <a:r>
              <a:rPr lang="en-US" sz="2800" b="1" kern="0" spc="-25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kern="0" spc="-10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800" b="1" kern="0" spc="-20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kern="0" spc="-10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Development</a:t>
            </a:r>
            <a:r>
              <a:rPr lang="en-US" sz="2800" b="1" kern="0" spc="-25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kern="0" spc="-10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Approaches</a:t>
            </a:r>
            <a:endParaRPr lang="en-NG" sz="2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1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6967D-1B9D-852D-C6EF-63D6D77A8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>
            <a:hlinkClick r:id="rId3"/>
            <a:extLst>
              <a:ext uri="{FF2B5EF4-FFF2-40B4-BE49-F238E27FC236}">
                <a16:creationId xmlns:a16="http://schemas.microsoft.com/office/drawing/2014/main" id="{4A41C357-D059-9452-1077-88D77885D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966" y="2148588"/>
            <a:ext cx="203429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6D7C96-6CBD-7FD3-EC59-79DD33E31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441777"/>
              </p:ext>
            </p:extLst>
          </p:nvPr>
        </p:nvGraphicFramePr>
        <p:xfrm>
          <a:off x="2032000" y="89497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D3DC95-D065-EE41-9916-638FE81FFD5B}"/>
              </a:ext>
            </a:extLst>
          </p:cNvPr>
          <p:cNvSpPr txBox="1"/>
          <p:nvPr/>
        </p:nvSpPr>
        <p:spPr>
          <a:xfrm>
            <a:off x="1864269" y="544361"/>
            <a:ext cx="6829393" cy="350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4525" algn="just">
              <a:lnSpc>
                <a:spcPts val="1705"/>
              </a:lnSpc>
              <a:spcBef>
                <a:spcPts val="5"/>
              </a:spcBef>
            </a:pPr>
            <a:r>
              <a:rPr lang="en-US" sz="2800" b="1" kern="0" spc="-10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Learning</a:t>
            </a:r>
            <a:r>
              <a:rPr lang="en-US" sz="2800" b="1" kern="0" spc="-25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kern="0" spc="-10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800" b="1" kern="0" spc="-20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kern="0" spc="-10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Development</a:t>
            </a:r>
            <a:r>
              <a:rPr lang="en-US" sz="2800" b="1" kern="0" spc="-25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800" b="1" kern="0" spc="-10" dirty="0">
                <a:solidFill>
                  <a:srgbClr val="91CF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Approaches</a:t>
            </a:r>
            <a:endParaRPr lang="en-NG" sz="2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63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144E8-58F5-CF32-8C9D-D1DA0FC90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">
            <a:hlinkClick r:id="rId3"/>
            <a:extLst>
              <a:ext uri="{FF2B5EF4-FFF2-40B4-BE49-F238E27FC236}">
                <a16:creationId xmlns:a16="http://schemas.microsoft.com/office/drawing/2014/main" id="{0048ABEB-5C97-71B1-DAED-22564D032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8966" y="2148588"/>
            <a:ext cx="20342999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NG" altLang="en-N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FF47DC63-A3A3-BDE4-2E25-E05E4F0D47CF}"/>
              </a:ext>
            </a:extLst>
          </p:cNvPr>
          <p:cNvGraphicFramePr/>
          <p:nvPr/>
        </p:nvGraphicFramePr>
        <p:xfrm>
          <a:off x="177547" y="654907"/>
          <a:ext cx="11524302" cy="4534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1767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80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Tolulope Mogaji</dc:creator>
  <cp:lastModifiedBy>Tolulope Mogaji</cp:lastModifiedBy>
  <cp:revision>1</cp:revision>
  <dcterms:created xsi:type="dcterms:W3CDTF">2025-04-18T00:34:23Z</dcterms:created>
  <dcterms:modified xsi:type="dcterms:W3CDTF">2025-04-18T00:37:26Z</dcterms:modified>
</cp:coreProperties>
</file>