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7.xml" ContentType="application/vnd.openxmlformats-officedocument.presentationml.slide+xml"/>
  <Override PartName="/ppt/_rels/presentation.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2834280"/>
            <a:ext cx="852012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26" name="PlaceHolder 3"/>
          <p:cNvSpPr>
            <a:spLocks noGrp="1"/>
          </p:cNvSpPr>
          <p:nvPr>
            <p:ph type="body"/>
          </p:nvPr>
        </p:nvSpPr>
        <p:spPr>
          <a:xfrm>
            <a:off x="311760" y="3248280"/>
            <a:ext cx="852012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29" name="PlaceHolder 3"/>
          <p:cNvSpPr>
            <a:spLocks noGrp="1"/>
          </p:cNvSpPr>
          <p:nvPr>
            <p:ph type="body"/>
          </p:nvPr>
        </p:nvSpPr>
        <p:spPr>
          <a:xfrm>
            <a:off x="467784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30" name="PlaceHolder 4"/>
          <p:cNvSpPr>
            <a:spLocks noGrp="1"/>
          </p:cNvSpPr>
          <p:nvPr>
            <p:ph type="body"/>
          </p:nvPr>
        </p:nvSpPr>
        <p:spPr>
          <a:xfrm>
            <a:off x="311760" y="3248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31" name="PlaceHolder 5"/>
          <p:cNvSpPr>
            <a:spLocks noGrp="1"/>
          </p:cNvSpPr>
          <p:nvPr>
            <p:ph type="body"/>
          </p:nvPr>
        </p:nvSpPr>
        <p:spPr>
          <a:xfrm>
            <a:off x="4677840" y="3248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2834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34" name="PlaceHolder 3"/>
          <p:cNvSpPr>
            <a:spLocks noGrp="1"/>
          </p:cNvSpPr>
          <p:nvPr>
            <p:ph type="body"/>
          </p:nvPr>
        </p:nvSpPr>
        <p:spPr>
          <a:xfrm>
            <a:off x="3192480" y="2834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35" name="PlaceHolder 4"/>
          <p:cNvSpPr>
            <a:spLocks noGrp="1"/>
          </p:cNvSpPr>
          <p:nvPr>
            <p:ph type="body"/>
          </p:nvPr>
        </p:nvSpPr>
        <p:spPr>
          <a:xfrm>
            <a:off x="6073200" y="2834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36" name="PlaceHolder 5"/>
          <p:cNvSpPr>
            <a:spLocks noGrp="1"/>
          </p:cNvSpPr>
          <p:nvPr>
            <p:ph type="body"/>
          </p:nvPr>
        </p:nvSpPr>
        <p:spPr>
          <a:xfrm>
            <a:off x="311760" y="3248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37" name="PlaceHolder 6"/>
          <p:cNvSpPr>
            <a:spLocks noGrp="1"/>
          </p:cNvSpPr>
          <p:nvPr>
            <p:ph type="body"/>
          </p:nvPr>
        </p:nvSpPr>
        <p:spPr>
          <a:xfrm>
            <a:off x="3192480" y="3248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38" name="PlaceHolder 7"/>
          <p:cNvSpPr>
            <a:spLocks noGrp="1"/>
          </p:cNvSpPr>
          <p:nvPr>
            <p:ph type="body"/>
          </p:nvPr>
        </p:nvSpPr>
        <p:spPr>
          <a:xfrm>
            <a:off x="6073200" y="3248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2834280"/>
            <a:ext cx="8520120" cy="792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2834280"/>
            <a:ext cx="8520120" cy="79236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2834280"/>
            <a:ext cx="4157640" cy="792360"/>
          </a:xfrm>
          <a:prstGeom prst="rect">
            <a:avLst/>
          </a:prstGeom>
        </p:spPr>
        <p:txBody>
          <a:bodyPr lIns="0" rIns="0" tIns="0" bIns="0">
            <a:normAutofit/>
          </a:bodyPr>
          <a:p>
            <a:endParaRPr b="0" lang="en-US" sz="1800" spc="-1" strike="noStrike">
              <a:solidFill>
                <a:srgbClr val="585858"/>
              </a:solidFill>
              <a:latin typeface="Arial"/>
            </a:endParaRPr>
          </a:p>
        </p:txBody>
      </p:sp>
      <p:sp>
        <p:nvSpPr>
          <p:cNvPr id="48" name="PlaceHolder 3"/>
          <p:cNvSpPr>
            <a:spLocks noGrp="1"/>
          </p:cNvSpPr>
          <p:nvPr>
            <p:ph type="body"/>
          </p:nvPr>
        </p:nvSpPr>
        <p:spPr>
          <a:xfrm>
            <a:off x="4677840" y="2834280"/>
            <a:ext cx="4157640" cy="79236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744480"/>
            <a:ext cx="8520120" cy="951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53" name="PlaceHolder 3"/>
          <p:cNvSpPr>
            <a:spLocks noGrp="1"/>
          </p:cNvSpPr>
          <p:nvPr>
            <p:ph type="body"/>
          </p:nvPr>
        </p:nvSpPr>
        <p:spPr>
          <a:xfrm>
            <a:off x="4677840" y="2834280"/>
            <a:ext cx="4157640" cy="792360"/>
          </a:xfrm>
          <a:prstGeom prst="rect">
            <a:avLst/>
          </a:prstGeom>
        </p:spPr>
        <p:txBody>
          <a:bodyPr lIns="0" rIns="0" tIns="0" bIns="0">
            <a:normAutofit/>
          </a:bodyPr>
          <a:p>
            <a:endParaRPr b="0" lang="en-US" sz="1800" spc="-1" strike="noStrike">
              <a:solidFill>
                <a:srgbClr val="585858"/>
              </a:solidFill>
              <a:latin typeface="Arial"/>
            </a:endParaRPr>
          </a:p>
        </p:txBody>
      </p:sp>
      <p:sp>
        <p:nvSpPr>
          <p:cNvPr id="54" name="PlaceHolder 4"/>
          <p:cNvSpPr>
            <a:spLocks noGrp="1"/>
          </p:cNvSpPr>
          <p:nvPr>
            <p:ph type="body"/>
          </p:nvPr>
        </p:nvSpPr>
        <p:spPr>
          <a:xfrm>
            <a:off x="311760" y="3248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2834280"/>
            <a:ext cx="8520120" cy="792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2834280"/>
            <a:ext cx="4157640" cy="792360"/>
          </a:xfrm>
          <a:prstGeom prst="rect">
            <a:avLst/>
          </a:prstGeom>
        </p:spPr>
        <p:txBody>
          <a:bodyPr lIns="0" rIns="0" tIns="0" bIns="0">
            <a:normAutofit/>
          </a:bodyPr>
          <a:p>
            <a:endParaRPr b="0" lang="en-US" sz="1800" spc="-1" strike="noStrike">
              <a:solidFill>
                <a:srgbClr val="585858"/>
              </a:solidFill>
              <a:latin typeface="Arial"/>
            </a:endParaRPr>
          </a:p>
        </p:txBody>
      </p:sp>
      <p:sp>
        <p:nvSpPr>
          <p:cNvPr id="57" name="PlaceHolder 3"/>
          <p:cNvSpPr>
            <a:spLocks noGrp="1"/>
          </p:cNvSpPr>
          <p:nvPr>
            <p:ph type="body"/>
          </p:nvPr>
        </p:nvSpPr>
        <p:spPr>
          <a:xfrm>
            <a:off x="467784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58" name="PlaceHolder 4"/>
          <p:cNvSpPr>
            <a:spLocks noGrp="1"/>
          </p:cNvSpPr>
          <p:nvPr>
            <p:ph type="body"/>
          </p:nvPr>
        </p:nvSpPr>
        <p:spPr>
          <a:xfrm>
            <a:off x="4677840" y="3248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61" name="PlaceHolder 3"/>
          <p:cNvSpPr>
            <a:spLocks noGrp="1"/>
          </p:cNvSpPr>
          <p:nvPr>
            <p:ph type="body"/>
          </p:nvPr>
        </p:nvSpPr>
        <p:spPr>
          <a:xfrm>
            <a:off x="467784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62" name="PlaceHolder 4"/>
          <p:cNvSpPr>
            <a:spLocks noGrp="1"/>
          </p:cNvSpPr>
          <p:nvPr>
            <p:ph type="body"/>
          </p:nvPr>
        </p:nvSpPr>
        <p:spPr>
          <a:xfrm>
            <a:off x="311760" y="3248280"/>
            <a:ext cx="852012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2834280"/>
            <a:ext cx="852012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65" name="PlaceHolder 3"/>
          <p:cNvSpPr>
            <a:spLocks noGrp="1"/>
          </p:cNvSpPr>
          <p:nvPr>
            <p:ph type="body"/>
          </p:nvPr>
        </p:nvSpPr>
        <p:spPr>
          <a:xfrm>
            <a:off x="311760" y="3248280"/>
            <a:ext cx="852012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68" name="PlaceHolder 3"/>
          <p:cNvSpPr>
            <a:spLocks noGrp="1"/>
          </p:cNvSpPr>
          <p:nvPr>
            <p:ph type="body"/>
          </p:nvPr>
        </p:nvSpPr>
        <p:spPr>
          <a:xfrm>
            <a:off x="467784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69" name="PlaceHolder 4"/>
          <p:cNvSpPr>
            <a:spLocks noGrp="1"/>
          </p:cNvSpPr>
          <p:nvPr>
            <p:ph type="body"/>
          </p:nvPr>
        </p:nvSpPr>
        <p:spPr>
          <a:xfrm>
            <a:off x="311760" y="3248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70" name="PlaceHolder 5"/>
          <p:cNvSpPr>
            <a:spLocks noGrp="1"/>
          </p:cNvSpPr>
          <p:nvPr>
            <p:ph type="body"/>
          </p:nvPr>
        </p:nvSpPr>
        <p:spPr>
          <a:xfrm>
            <a:off x="4677840" y="3248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2834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73" name="PlaceHolder 3"/>
          <p:cNvSpPr>
            <a:spLocks noGrp="1"/>
          </p:cNvSpPr>
          <p:nvPr>
            <p:ph type="body"/>
          </p:nvPr>
        </p:nvSpPr>
        <p:spPr>
          <a:xfrm>
            <a:off x="3192480" y="2834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74" name="PlaceHolder 4"/>
          <p:cNvSpPr>
            <a:spLocks noGrp="1"/>
          </p:cNvSpPr>
          <p:nvPr>
            <p:ph type="body"/>
          </p:nvPr>
        </p:nvSpPr>
        <p:spPr>
          <a:xfrm>
            <a:off x="6073200" y="2834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75" name="PlaceHolder 5"/>
          <p:cNvSpPr>
            <a:spLocks noGrp="1"/>
          </p:cNvSpPr>
          <p:nvPr>
            <p:ph type="body"/>
          </p:nvPr>
        </p:nvSpPr>
        <p:spPr>
          <a:xfrm>
            <a:off x="311760" y="3248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76" name="PlaceHolder 6"/>
          <p:cNvSpPr>
            <a:spLocks noGrp="1"/>
          </p:cNvSpPr>
          <p:nvPr>
            <p:ph type="body"/>
          </p:nvPr>
        </p:nvSpPr>
        <p:spPr>
          <a:xfrm>
            <a:off x="3192480" y="3248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77" name="PlaceHolder 7"/>
          <p:cNvSpPr>
            <a:spLocks noGrp="1"/>
          </p:cNvSpPr>
          <p:nvPr>
            <p:ph type="body"/>
          </p:nvPr>
        </p:nvSpPr>
        <p:spPr>
          <a:xfrm>
            <a:off x="6073200" y="3248280"/>
            <a:ext cx="274320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2834280"/>
            <a:ext cx="8520120" cy="79236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2834280"/>
            <a:ext cx="4157640" cy="792360"/>
          </a:xfrm>
          <a:prstGeom prst="rect">
            <a:avLst/>
          </a:prstGeom>
        </p:spPr>
        <p:txBody>
          <a:bodyPr lIns="0" rIns="0" tIns="0" bIns="0">
            <a:normAutofit/>
          </a:bodyPr>
          <a:p>
            <a:endParaRPr b="0" lang="en-US" sz="1800" spc="-1" strike="noStrike">
              <a:solidFill>
                <a:srgbClr val="585858"/>
              </a:solidFill>
              <a:latin typeface="Arial"/>
            </a:endParaRPr>
          </a:p>
        </p:txBody>
      </p:sp>
      <p:sp>
        <p:nvSpPr>
          <p:cNvPr id="9" name="PlaceHolder 3"/>
          <p:cNvSpPr>
            <a:spLocks noGrp="1"/>
          </p:cNvSpPr>
          <p:nvPr>
            <p:ph type="body"/>
          </p:nvPr>
        </p:nvSpPr>
        <p:spPr>
          <a:xfrm>
            <a:off x="4677840" y="2834280"/>
            <a:ext cx="4157640" cy="79236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14" name="PlaceHolder 3"/>
          <p:cNvSpPr>
            <a:spLocks noGrp="1"/>
          </p:cNvSpPr>
          <p:nvPr>
            <p:ph type="body"/>
          </p:nvPr>
        </p:nvSpPr>
        <p:spPr>
          <a:xfrm>
            <a:off x="4677840" y="2834280"/>
            <a:ext cx="4157640" cy="792360"/>
          </a:xfrm>
          <a:prstGeom prst="rect">
            <a:avLst/>
          </a:prstGeom>
        </p:spPr>
        <p:txBody>
          <a:bodyPr lIns="0" rIns="0" tIns="0" bIns="0">
            <a:normAutofit/>
          </a:bodyPr>
          <a:p>
            <a:endParaRPr b="0" lang="en-US" sz="1800" spc="-1" strike="noStrike">
              <a:solidFill>
                <a:srgbClr val="585858"/>
              </a:solidFill>
              <a:latin typeface="Arial"/>
            </a:endParaRPr>
          </a:p>
        </p:txBody>
      </p:sp>
      <p:sp>
        <p:nvSpPr>
          <p:cNvPr id="15" name="PlaceHolder 4"/>
          <p:cNvSpPr>
            <a:spLocks noGrp="1"/>
          </p:cNvSpPr>
          <p:nvPr>
            <p:ph type="body"/>
          </p:nvPr>
        </p:nvSpPr>
        <p:spPr>
          <a:xfrm>
            <a:off x="311760" y="3248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2834280"/>
            <a:ext cx="4157640" cy="792360"/>
          </a:xfrm>
          <a:prstGeom prst="rect">
            <a:avLst/>
          </a:prstGeom>
        </p:spPr>
        <p:txBody>
          <a:bodyPr lIns="0" rIns="0" tIns="0" bIns="0">
            <a:normAutofit/>
          </a:bodyPr>
          <a:p>
            <a:endParaRPr b="0" lang="en-US" sz="1800" spc="-1" strike="noStrike">
              <a:solidFill>
                <a:srgbClr val="585858"/>
              </a:solidFill>
              <a:latin typeface="Arial"/>
            </a:endParaRPr>
          </a:p>
        </p:txBody>
      </p:sp>
      <p:sp>
        <p:nvSpPr>
          <p:cNvPr id="18" name="PlaceHolder 3"/>
          <p:cNvSpPr>
            <a:spLocks noGrp="1"/>
          </p:cNvSpPr>
          <p:nvPr>
            <p:ph type="body"/>
          </p:nvPr>
        </p:nvSpPr>
        <p:spPr>
          <a:xfrm>
            <a:off x="467784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19" name="PlaceHolder 4"/>
          <p:cNvSpPr>
            <a:spLocks noGrp="1"/>
          </p:cNvSpPr>
          <p:nvPr>
            <p:ph type="body"/>
          </p:nvPr>
        </p:nvSpPr>
        <p:spPr>
          <a:xfrm>
            <a:off x="4677840" y="3248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22" name="PlaceHolder 3"/>
          <p:cNvSpPr>
            <a:spLocks noGrp="1"/>
          </p:cNvSpPr>
          <p:nvPr>
            <p:ph type="body"/>
          </p:nvPr>
        </p:nvSpPr>
        <p:spPr>
          <a:xfrm>
            <a:off x="4677840" y="2834280"/>
            <a:ext cx="4157640" cy="377640"/>
          </a:xfrm>
          <a:prstGeom prst="rect">
            <a:avLst/>
          </a:prstGeom>
        </p:spPr>
        <p:txBody>
          <a:bodyPr lIns="0" rIns="0" tIns="0" bIns="0">
            <a:normAutofit/>
          </a:bodyPr>
          <a:p>
            <a:endParaRPr b="0" lang="en-US" sz="1800" spc="-1" strike="noStrike">
              <a:solidFill>
                <a:srgbClr val="585858"/>
              </a:solidFill>
              <a:latin typeface="Arial"/>
            </a:endParaRPr>
          </a:p>
        </p:txBody>
      </p:sp>
      <p:sp>
        <p:nvSpPr>
          <p:cNvPr id="23" name="PlaceHolder 4"/>
          <p:cNvSpPr>
            <a:spLocks noGrp="1"/>
          </p:cNvSpPr>
          <p:nvPr>
            <p:ph type="body"/>
          </p:nvPr>
        </p:nvSpPr>
        <p:spPr>
          <a:xfrm>
            <a:off x="311760" y="3248280"/>
            <a:ext cx="8520120" cy="377640"/>
          </a:xfrm>
          <a:prstGeom prst="rect">
            <a:avLst/>
          </a:prstGeom>
        </p:spPr>
        <p:txBody>
          <a:bodyPr lIns="0" rIns="0" tIns="0" bIns="0">
            <a:normAutofit/>
          </a:bodyPr>
          <a:p>
            <a:endParaRPr b="0" lang="en-US" sz="1800" spc="-1" strike="noStrike">
              <a:solidFill>
                <a:srgbClr val="585858"/>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pPr algn="ctr">
              <a:lnSpc>
                <a:spcPct val="100000"/>
              </a:lnSpc>
              <a:tabLst>
                <a:tab algn="l" pos="0"/>
              </a:tabLst>
            </a:pPr>
            <a:r>
              <a:rPr b="0" lang="en-US" sz="5200" spc="-1" strike="noStrike">
                <a:solidFill>
                  <a:srgbClr val="000000"/>
                </a:solidFill>
                <a:latin typeface="Arial"/>
                <a:ea typeface="Arial"/>
              </a:rPr>
              <a:t>Title Text</a:t>
            </a:r>
            <a:endParaRPr b="0" lang="en-US" sz="5200" spc="-1" strike="noStrike">
              <a:solidFill>
                <a:srgbClr val="000000"/>
              </a:solidFill>
              <a:latin typeface="Arial"/>
            </a:endParaRPr>
          </a:p>
        </p:txBody>
      </p:sp>
      <p:sp>
        <p:nvSpPr>
          <p:cNvPr id="1" name="PlaceHolder 2"/>
          <p:cNvSpPr>
            <a:spLocks noGrp="1"/>
          </p:cNvSpPr>
          <p:nvPr>
            <p:ph type="body"/>
          </p:nvPr>
        </p:nvSpPr>
        <p:spPr>
          <a:xfrm>
            <a:off x="311760" y="2834280"/>
            <a:ext cx="8520120" cy="792360"/>
          </a:xfrm>
          <a:prstGeom prst="rect">
            <a:avLst/>
          </a:prstGeom>
        </p:spPr>
        <p:txBody>
          <a:bodyPr tIns="91440" bIns="91440">
            <a:noAutofit/>
          </a:bodyPr>
          <a:p>
            <a:pPr marL="343080" indent="-228240" algn="ctr">
              <a:lnSpc>
                <a:spcPct val="100000"/>
              </a:lnSpc>
              <a:tabLst>
                <a:tab algn="l" pos="0"/>
              </a:tabLst>
            </a:pPr>
            <a:r>
              <a:rPr b="0" lang="en-US" sz="2800" spc="-1" strike="noStrike">
                <a:solidFill>
                  <a:srgbClr val="585858"/>
                </a:solidFill>
                <a:latin typeface="Arial"/>
                <a:ea typeface="Arial"/>
              </a:rPr>
              <a:t>Body Level One</a:t>
            </a:r>
            <a:endParaRPr b="0" lang="en-US" sz="2800" spc="-1" strike="noStrike">
              <a:solidFill>
                <a:srgbClr val="585858"/>
              </a:solidFill>
              <a:latin typeface="Arial"/>
            </a:endParaRPr>
          </a:p>
          <a:p>
            <a:pPr marL="343080" indent="254160" algn="ctr">
              <a:lnSpc>
                <a:spcPct val="100000"/>
              </a:lnSpc>
              <a:tabLst>
                <a:tab algn="l" pos="0"/>
              </a:tabLst>
            </a:pPr>
            <a:r>
              <a:rPr b="0" lang="en-US" sz="2800" spc="-1" strike="noStrike">
                <a:solidFill>
                  <a:srgbClr val="585858"/>
                </a:solidFill>
                <a:latin typeface="Arial"/>
                <a:ea typeface="Arial"/>
              </a:rPr>
              <a:t>Body Level Two</a:t>
            </a:r>
            <a:endParaRPr b="0" lang="en-US" sz="2800" spc="-1" strike="noStrike">
              <a:solidFill>
                <a:srgbClr val="585858"/>
              </a:solidFill>
              <a:latin typeface="Arial"/>
            </a:endParaRPr>
          </a:p>
          <a:p>
            <a:pPr marL="343080" indent="711360" algn="ctr">
              <a:lnSpc>
                <a:spcPct val="100000"/>
              </a:lnSpc>
              <a:tabLst>
                <a:tab algn="l" pos="0"/>
              </a:tabLst>
            </a:pPr>
            <a:r>
              <a:rPr b="0" lang="en-US" sz="2800" spc="-1" strike="noStrike">
                <a:solidFill>
                  <a:srgbClr val="585858"/>
                </a:solidFill>
                <a:latin typeface="Arial"/>
                <a:ea typeface="Arial"/>
              </a:rPr>
              <a:t>Body Level Three</a:t>
            </a:r>
            <a:endParaRPr b="0" lang="en-US" sz="2800" spc="-1" strike="noStrike">
              <a:solidFill>
                <a:srgbClr val="585858"/>
              </a:solidFill>
              <a:latin typeface="Arial"/>
            </a:endParaRPr>
          </a:p>
          <a:p>
            <a:pPr marL="343080" indent="1168560" algn="ctr">
              <a:lnSpc>
                <a:spcPct val="100000"/>
              </a:lnSpc>
              <a:tabLst>
                <a:tab algn="l" pos="0"/>
              </a:tabLst>
            </a:pPr>
            <a:r>
              <a:rPr b="0" lang="en-US" sz="2800" spc="-1" strike="noStrike">
                <a:solidFill>
                  <a:srgbClr val="585858"/>
                </a:solidFill>
                <a:latin typeface="Arial"/>
                <a:ea typeface="Arial"/>
              </a:rPr>
              <a:t>Body Level Four</a:t>
            </a:r>
            <a:endParaRPr b="0" lang="en-US" sz="2800" spc="-1" strike="noStrike">
              <a:solidFill>
                <a:srgbClr val="585858"/>
              </a:solidFill>
              <a:latin typeface="Arial"/>
            </a:endParaRPr>
          </a:p>
          <a:p>
            <a:pPr marL="343080" indent="1625760" algn="ctr">
              <a:lnSpc>
                <a:spcPct val="100000"/>
              </a:lnSpc>
              <a:tabLst>
                <a:tab algn="l" pos="0"/>
              </a:tabLst>
            </a:pPr>
            <a:r>
              <a:rPr b="0" lang="en-US" sz="2800" spc="-1" strike="noStrike">
                <a:solidFill>
                  <a:srgbClr val="585858"/>
                </a:solidFill>
                <a:latin typeface="Arial"/>
                <a:ea typeface="Arial"/>
              </a:rPr>
              <a:t>Body Level Five</a:t>
            </a:r>
            <a:endParaRPr b="0" lang="en-US" sz="2800" spc="-1" strike="noStrike">
              <a:solidFill>
                <a:srgbClr val="585858"/>
              </a:solidFill>
              <a:latin typeface="Arial"/>
            </a:endParaRPr>
          </a:p>
        </p:txBody>
      </p:sp>
      <p:sp>
        <p:nvSpPr>
          <p:cNvPr id="2" name="PlaceHolder 3"/>
          <p:cNvSpPr>
            <a:spLocks noGrp="1"/>
          </p:cNvSpPr>
          <p:nvPr>
            <p:ph type="sldNum"/>
          </p:nvPr>
        </p:nvSpPr>
        <p:spPr>
          <a:xfrm>
            <a:off x="8684280" y="4700880"/>
            <a:ext cx="336600" cy="317880"/>
          </a:xfrm>
          <a:prstGeom prst="rect">
            <a:avLst/>
          </a:prstGeom>
        </p:spPr>
        <p:txBody>
          <a:bodyPr tIns="91440" bIns="91440" anchor="ctr">
            <a:noAutofit/>
          </a:bodyP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p>
            <a:pPr>
              <a:lnSpc>
                <a:spcPct val="100000"/>
              </a:lnSpc>
              <a:tabLst>
                <a:tab algn="l" pos="0"/>
              </a:tabLst>
            </a:pPr>
            <a:r>
              <a:rPr b="0" lang="en-US" sz="2800" spc="-1" strike="noStrike">
                <a:solidFill>
                  <a:srgbClr val="000000"/>
                </a:solidFill>
                <a:latin typeface="Arial"/>
                <a:ea typeface="Arial"/>
              </a:rPr>
              <a:t>Title Text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p>
            <a:pPr marL="457200" indent="-342720">
              <a:lnSpc>
                <a:spcPct val="115000"/>
              </a:lnSpc>
              <a:buClr>
                <a:srgbClr val="585858"/>
              </a:buClr>
              <a:buFont typeface="Arial"/>
              <a:buChar char="●"/>
            </a:pPr>
            <a:r>
              <a:rPr b="0" lang="en-US" sz="1800" spc="-1" strike="noStrike">
                <a:solidFill>
                  <a:srgbClr val="585858"/>
                </a:solidFill>
                <a:latin typeface="Arial"/>
                <a:ea typeface="Arial"/>
              </a:rPr>
              <a:t>Body Level One</a:t>
            </a:r>
            <a:endParaRPr b="0" lang="en-US" sz="1800" spc="-1" strike="noStrike">
              <a:solidFill>
                <a:srgbClr val="585858"/>
              </a:solidFill>
              <a:latin typeface="Arial"/>
            </a:endParaRPr>
          </a:p>
          <a:p>
            <a:pPr lvl="1" marL="1005120" indent="-407880">
              <a:lnSpc>
                <a:spcPct val="115000"/>
              </a:lnSpc>
              <a:buClr>
                <a:srgbClr val="585858"/>
              </a:buClr>
              <a:buFont typeface="Arial"/>
              <a:buChar char="○"/>
            </a:pPr>
            <a:r>
              <a:rPr b="0" lang="en-US" sz="1800" spc="-1" strike="noStrike">
                <a:solidFill>
                  <a:srgbClr val="585858"/>
                </a:solidFill>
                <a:latin typeface="Arial"/>
                <a:ea typeface="Arial"/>
              </a:rPr>
              <a:t>Body Level Two</a:t>
            </a:r>
            <a:endParaRPr b="0" lang="en-US" sz="1800" spc="-1" strike="noStrike">
              <a:solidFill>
                <a:srgbClr val="585858"/>
              </a:solidFill>
              <a:latin typeface="Arial"/>
            </a:endParaRPr>
          </a:p>
          <a:p>
            <a:pPr lvl="2" marL="1462320" indent="-407880">
              <a:lnSpc>
                <a:spcPct val="115000"/>
              </a:lnSpc>
              <a:buClr>
                <a:srgbClr val="585858"/>
              </a:buClr>
              <a:buFont typeface="Arial"/>
              <a:buChar char="■"/>
            </a:pPr>
            <a:r>
              <a:rPr b="0" lang="en-US" sz="1800" spc="-1" strike="noStrike">
                <a:solidFill>
                  <a:srgbClr val="585858"/>
                </a:solidFill>
                <a:latin typeface="Arial"/>
                <a:ea typeface="Arial"/>
              </a:rPr>
              <a:t>Body Level Three</a:t>
            </a:r>
            <a:endParaRPr b="0" lang="en-US" sz="1800" spc="-1" strike="noStrike">
              <a:solidFill>
                <a:srgbClr val="585858"/>
              </a:solidFill>
              <a:latin typeface="Arial"/>
            </a:endParaRPr>
          </a:p>
          <a:p>
            <a:pPr lvl="3" marL="1919520" indent="-407880">
              <a:lnSpc>
                <a:spcPct val="115000"/>
              </a:lnSpc>
              <a:buClr>
                <a:srgbClr val="585858"/>
              </a:buClr>
              <a:buFont typeface="Arial"/>
              <a:buChar char="●"/>
            </a:pPr>
            <a:r>
              <a:rPr b="0" lang="en-US" sz="1800" spc="-1" strike="noStrike">
                <a:solidFill>
                  <a:srgbClr val="585858"/>
                </a:solidFill>
                <a:latin typeface="Arial"/>
                <a:ea typeface="Arial"/>
              </a:rPr>
              <a:t>Body Level Four</a:t>
            </a:r>
            <a:endParaRPr b="0" lang="en-US" sz="1800" spc="-1" strike="noStrike">
              <a:solidFill>
                <a:srgbClr val="585858"/>
              </a:solidFill>
              <a:latin typeface="Arial"/>
            </a:endParaRPr>
          </a:p>
          <a:p>
            <a:pPr lvl="4" marL="2376720" indent="-407880">
              <a:lnSpc>
                <a:spcPct val="115000"/>
              </a:lnSpc>
              <a:buClr>
                <a:srgbClr val="585858"/>
              </a:buClr>
              <a:buFont typeface="Arial"/>
              <a:buChar char="○"/>
            </a:pPr>
            <a:r>
              <a:rPr b="0" lang="en-US" sz="1800" spc="-1" strike="noStrike">
                <a:solidFill>
                  <a:srgbClr val="585858"/>
                </a:solidFill>
                <a:latin typeface="Arial"/>
                <a:ea typeface="Arial"/>
              </a:rPr>
              <a:t>Body Level Five</a:t>
            </a:r>
            <a:endParaRPr b="0" lang="en-US" sz="1800" spc="-1" strike="noStrike">
              <a:solidFill>
                <a:srgbClr val="585858"/>
              </a:solidFill>
              <a:latin typeface="Arial"/>
            </a:endParaRPr>
          </a:p>
        </p:txBody>
      </p:sp>
      <p:sp>
        <p:nvSpPr>
          <p:cNvPr id="41" name="PlaceHolder 3"/>
          <p:cNvSpPr>
            <a:spLocks noGrp="1"/>
          </p:cNvSpPr>
          <p:nvPr>
            <p:ph type="sldNum"/>
          </p:nvPr>
        </p:nvSpPr>
        <p:spPr>
          <a:xfrm>
            <a:off x="8684280" y="4700880"/>
            <a:ext cx="336600" cy="317880"/>
          </a:xfrm>
          <a:prstGeom prst="rect">
            <a:avLst/>
          </a:prstGeom>
        </p:spPr>
        <p:txBody>
          <a:bodyPr tIns="91440" bIns="91440" anchor="ctr">
            <a:noAutofit/>
          </a:bodyP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Shape 54"/>
          <p:cNvSpPr/>
          <p:nvPr/>
        </p:nvSpPr>
        <p:spPr>
          <a:xfrm flipH="1" rot="10800000">
            <a:off x="0" y="360"/>
            <a:ext cx="9162720" cy="5147640"/>
          </a:xfrm>
          <a:custGeom>
            <a:avLst/>
            <a:gdLst/>
            <a:ahLst/>
            <a:rect l="l" t="t" r="r" b="b"/>
            <a:pathLst>
              <a:path w="21600" h="21600">
                <a:moveTo>
                  <a:pt x="0" y="0"/>
                </a:moveTo>
                <a:lnTo>
                  <a:pt x="16564" y="0"/>
                </a:lnTo>
                <a:lnTo>
                  <a:pt x="21600" y="8964"/>
                </a:lnTo>
                <a:lnTo>
                  <a:pt x="21600" y="21600"/>
                </a:lnTo>
                <a:lnTo>
                  <a:pt x="0" y="21600"/>
                </a:lnTo>
                <a:close/>
              </a:path>
            </a:pathLst>
          </a:custGeom>
          <a:gradFill rotWithShape="0">
            <a:gsLst>
              <a:gs pos="0">
                <a:srgbClr val="1077d2"/>
              </a:gs>
              <a:gs pos="100000">
                <a:srgbClr val="093153"/>
              </a:gs>
            </a:gsLst>
            <a:lin ang="9594000"/>
          </a:gradFill>
          <a:ln w="12700">
            <a:noFill/>
          </a:ln>
        </p:spPr>
        <p:style>
          <a:lnRef idx="0"/>
          <a:fillRef idx="0"/>
          <a:effectRef idx="0"/>
          <a:fontRef idx="minor"/>
        </p:style>
      </p:sp>
      <p:sp>
        <p:nvSpPr>
          <p:cNvPr id="79" name="Shape 55"/>
          <p:cNvSpPr/>
          <p:nvPr/>
        </p:nvSpPr>
        <p:spPr>
          <a:xfrm>
            <a:off x="537840" y="1895040"/>
            <a:ext cx="3952800" cy="1250280"/>
          </a:xfrm>
          <a:prstGeom prst="rect">
            <a:avLst/>
          </a:prstGeom>
          <a:noFill/>
          <a:ln w="12700">
            <a:noFill/>
          </a:ln>
        </p:spPr>
        <p:style>
          <a:lnRef idx="0"/>
          <a:fillRef idx="0"/>
          <a:effectRef idx="0"/>
          <a:fontRef idx="minor"/>
        </p:style>
        <p:txBody>
          <a:bodyPr tIns="91440" bIns="91440">
            <a:spAutoFit/>
          </a:bodyPr>
          <a:p>
            <a:pPr>
              <a:lnSpc>
                <a:spcPct val="100000"/>
              </a:lnSpc>
              <a:tabLst>
                <a:tab algn="l" pos="0"/>
              </a:tabLst>
            </a:pPr>
            <a:r>
              <a:rPr b="0" lang="en-US" sz="3500" spc="-1" strike="noStrike">
                <a:solidFill>
                  <a:srgbClr val="ffffff"/>
                </a:solidFill>
                <a:latin typeface="Open Sans Extrabold"/>
                <a:ea typeface="Open Sans Extrabold"/>
              </a:rPr>
              <a:t>Sprocket Central Pty Ltd</a:t>
            </a:r>
            <a:endParaRPr b="0" lang="en-US" sz="3500" spc="-1" strike="noStrike">
              <a:latin typeface="Arial"/>
            </a:endParaRPr>
          </a:p>
        </p:txBody>
      </p:sp>
      <p:sp>
        <p:nvSpPr>
          <p:cNvPr id="80" name="Shape 56"/>
          <p:cNvSpPr/>
          <p:nvPr/>
        </p:nvSpPr>
        <p:spPr>
          <a:xfrm>
            <a:off x="537840" y="3315600"/>
            <a:ext cx="5550120" cy="488160"/>
          </a:xfrm>
          <a:prstGeom prst="rect">
            <a:avLst/>
          </a:prstGeom>
          <a:noFill/>
          <a:ln w="12700">
            <a:noFill/>
          </a:ln>
        </p:spPr>
        <p:style>
          <a:lnRef idx="0"/>
          <a:fillRef idx="0"/>
          <a:effectRef idx="0"/>
          <a:fontRef idx="minor"/>
        </p:style>
        <p:txBody>
          <a:bodyPr tIns="91440" bIns="91440">
            <a:spAutoFit/>
          </a:bodyPr>
          <a:p>
            <a:pPr>
              <a:lnSpc>
                <a:spcPct val="100000"/>
              </a:lnSpc>
              <a:tabLst>
                <a:tab algn="l" pos="0"/>
              </a:tabLst>
            </a:pPr>
            <a:r>
              <a:rPr b="0" lang="en-US" sz="2000" spc="-1" strike="noStrike">
                <a:solidFill>
                  <a:srgbClr val="ffffff"/>
                </a:solidFill>
                <a:latin typeface="Open Sans Light"/>
                <a:ea typeface="Open Sans Light"/>
              </a:rPr>
              <a:t>Data analytics approach</a:t>
            </a:r>
            <a:endParaRPr b="0" lang="en-US" sz="2000" spc="-1" strike="noStrike">
              <a:latin typeface="Arial"/>
            </a:endParaRPr>
          </a:p>
        </p:txBody>
      </p:sp>
      <p:pic>
        <p:nvPicPr>
          <p:cNvPr id="81" name="Shape 57" descr="Shape 57"/>
          <p:cNvPicPr/>
          <p:nvPr/>
        </p:nvPicPr>
        <p:blipFill>
          <a:blip r:embed="rId1"/>
          <a:stretch/>
        </p:blipFill>
        <p:spPr>
          <a:xfrm>
            <a:off x="614160" y="1275480"/>
            <a:ext cx="1981800" cy="238320"/>
          </a:xfrm>
          <a:prstGeom prst="rect">
            <a:avLst/>
          </a:prstGeom>
          <a:ln w="12700">
            <a:noFill/>
          </a:ln>
        </p:spPr>
      </p:pic>
      <p:sp>
        <p:nvSpPr>
          <p:cNvPr id="82" name="Shape 58"/>
          <p:cNvSpPr/>
          <p:nvPr/>
        </p:nvSpPr>
        <p:spPr>
          <a:xfrm>
            <a:off x="537840" y="3666600"/>
            <a:ext cx="6249240" cy="365760"/>
          </a:xfrm>
          <a:prstGeom prst="rect">
            <a:avLst/>
          </a:prstGeom>
          <a:noFill/>
          <a:ln w="12700">
            <a:noFill/>
          </a:ln>
        </p:spPr>
        <p:style>
          <a:lnRef idx="0"/>
          <a:fillRef idx="0"/>
          <a:effectRef idx="0"/>
          <a:fontRef idx="minor"/>
        </p:style>
        <p:txBody>
          <a:bodyPr tIns="91440" bIns="91440">
            <a:spAutoFit/>
          </a:bodyPr>
          <a:p>
            <a:pPr>
              <a:lnSpc>
                <a:spcPct val="100000"/>
              </a:lnSpc>
              <a:tabLst>
                <a:tab algn="l" pos="0"/>
              </a:tabLst>
            </a:pPr>
            <a:r>
              <a:rPr b="0" lang="en-US" sz="1200" spc="-1" strike="noStrike">
                <a:solidFill>
                  <a:srgbClr val="ffffff"/>
                </a:solidFill>
                <a:latin typeface="Open Sans Light"/>
                <a:ea typeface="Open Sans Light"/>
              </a:rPr>
              <a:t>[Division Name] - [Engagement Manager], [Senior Consultant], [Junior Consultant]</a:t>
            </a:r>
            <a:endParaRPr b="0" lang="en-US" sz="1200" spc="-1" strike="noStrike">
              <a:latin typeface="Arial"/>
            </a:endParaRPr>
          </a:p>
        </p:txBody>
      </p:sp>
      <p:sp>
        <p:nvSpPr>
          <p:cNvPr id="83" name="Note: The data and information in this document is reflective of a hypothetical situation and client. This document is to be used for KPMG Virtual Internship purposes only."/>
          <p:cNvSpPr/>
          <p:nvPr/>
        </p:nvSpPr>
        <p:spPr>
          <a:xfrm>
            <a:off x="-6120" y="-6480"/>
            <a:ext cx="9175320" cy="238320"/>
          </a:xfrm>
          <a:prstGeom prst="rect">
            <a:avLst/>
          </a:prstGeom>
          <a:solidFill>
            <a:schemeClr val="accent3"/>
          </a:solidFill>
          <a:ln w="12700">
            <a:noFill/>
          </a:ln>
        </p:spPr>
        <p:style>
          <a:lnRef idx="0"/>
          <a:fillRef idx="0"/>
          <a:effectRef idx="0"/>
          <a:fontRef idx="minor"/>
        </p:style>
        <p:txBody>
          <a:bodyPr lIns="45720" rIns="45720" tIns="45000" bIns="45000" anchor="ctr">
            <a:noAutofit/>
          </a:bodyPr>
          <a:p>
            <a:pPr>
              <a:lnSpc>
                <a:spcPct val="100000"/>
              </a:lnSpc>
              <a:tabLst>
                <a:tab algn="l" pos="0"/>
              </a:tabLst>
            </a:pPr>
            <a:r>
              <a:rPr b="1" lang="en-US" sz="500" spc="-1" strike="noStrike">
                <a:solidFill>
                  <a:srgbClr val="000000"/>
                </a:solidFill>
                <a:latin typeface="Calibri"/>
                <a:ea typeface="Calibri"/>
              </a:rPr>
              <a:t>       </a:t>
            </a:r>
            <a:r>
              <a:rPr b="1" lang="en-US" sz="500" spc="-1" strike="noStrike">
                <a:solidFill>
                  <a:srgbClr val="000000"/>
                </a:solidFill>
                <a:latin typeface="Calibri"/>
                <a:ea typeface="Calibri"/>
              </a:rPr>
              <a:t>Note: </a:t>
            </a:r>
            <a:r>
              <a:rPr b="0" lang="en-US" sz="500" spc="-1" strike="noStrike">
                <a:solidFill>
                  <a:srgbClr val="000000"/>
                </a:solidFill>
                <a:latin typeface="Calibri"/>
                <a:ea typeface="Calibri"/>
              </a:rPr>
              <a:t>The data and information in this document is reflective of a hypothetical situation and client. This document is to be used for KPMG Virtual Internship purposes only. </a:t>
            </a:r>
            <a:endParaRPr b="0" lang="en-US" sz="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Shape 63"/>
          <p:cNvSpPr/>
          <p:nvPr/>
        </p:nvSpPr>
        <p:spPr>
          <a:xfrm>
            <a:off x="-15480" y="-19440"/>
            <a:ext cx="9191160" cy="839520"/>
          </a:xfrm>
          <a:prstGeom prst="rect">
            <a:avLst/>
          </a:prstGeom>
          <a:gradFill rotWithShape="0">
            <a:gsLst>
              <a:gs pos="0">
                <a:srgbClr val="1077d2"/>
              </a:gs>
              <a:gs pos="100000">
                <a:srgbClr val="093153"/>
              </a:gs>
            </a:gsLst>
            <a:lin ang="12000000"/>
          </a:gradFill>
          <a:ln w="12700">
            <a:noFill/>
          </a:ln>
        </p:spPr>
        <p:style>
          <a:lnRef idx="0"/>
          <a:fillRef idx="0"/>
          <a:effectRef idx="0"/>
          <a:fontRef idx="minor"/>
        </p:style>
      </p:sp>
      <p:sp>
        <p:nvSpPr>
          <p:cNvPr id="85" name="Shape 64"/>
          <p:cNvSpPr/>
          <p:nvPr/>
        </p:nvSpPr>
        <p:spPr>
          <a:xfrm>
            <a:off x="205200" y="263880"/>
            <a:ext cx="8565120" cy="487440"/>
          </a:xfrm>
          <a:prstGeom prst="rect">
            <a:avLst/>
          </a:prstGeom>
          <a:noFill/>
          <a:ln w="12700">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ffffff"/>
                </a:solidFill>
                <a:latin typeface="Arial"/>
                <a:ea typeface="Arial"/>
              </a:rPr>
              <a:t>Agenda</a:t>
            </a:r>
            <a:endParaRPr b="0" lang="en-US" sz="2000" spc="-1" strike="noStrike">
              <a:latin typeface="Arial"/>
            </a:endParaRPr>
          </a:p>
        </p:txBody>
      </p:sp>
      <p:sp>
        <p:nvSpPr>
          <p:cNvPr id="86" name="Shape 65"/>
          <p:cNvSpPr/>
          <p:nvPr/>
        </p:nvSpPr>
        <p:spPr>
          <a:xfrm>
            <a:off x="343800" y="1211040"/>
            <a:ext cx="5459040" cy="1302120"/>
          </a:xfrm>
          <a:prstGeom prst="rect">
            <a:avLst/>
          </a:prstGeom>
          <a:noFill/>
          <a:ln w="12700">
            <a:noFill/>
          </a:ln>
        </p:spPr>
        <p:style>
          <a:lnRef idx="0"/>
          <a:fillRef idx="0"/>
          <a:effectRef idx="0"/>
          <a:fontRef idx="minor"/>
        </p:style>
        <p:txBody>
          <a:bodyPr tIns="91440" bIns="91440">
            <a:spAutoFit/>
          </a:bodyPr>
          <a:p>
            <a:pPr marL="457200" indent="-355320">
              <a:lnSpc>
                <a:spcPct val="115000"/>
              </a:lnSpc>
              <a:buClr>
                <a:srgbClr val="000000"/>
              </a:buClr>
              <a:buFont typeface="StarSymbol"/>
              <a:buAutoNum type="arabicPeriod"/>
            </a:pPr>
            <a:r>
              <a:rPr b="1" lang="en-US" sz="1600" spc="-1" strike="noStrike">
                <a:solidFill>
                  <a:srgbClr val="000000"/>
                </a:solidFill>
                <a:latin typeface="Times New Roman"/>
                <a:ea typeface="Open Sans"/>
              </a:rPr>
              <a:t>Introduction</a:t>
            </a:r>
            <a:endParaRPr b="1" lang="en-US" sz="1600" spc="-1" strike="noStrike">
              <a:latin typeface="Times New Roman"/>
            </a:endParaRPr>
          </a:p>
          <a:p>
            <a:pPr marL="457200" indent="-355320">
              <a:lnSpc>
                <a:spcPct val="115000"/>
              </a:lnSpc>
              <a:buClr>
                <a:srgbClr val="000000"/>
              </a:buClr>
              <a:buFont typeface="StarSymbol"/>
              <a:buAutoNum type="arabicPeriod"/>
            </a:pPr>
            <a:r>
              <a:rPr b="1" lang="en-US" sz="1600" spc="-1" strike="noStrike">
                <a:solidFill>
                  <a:srgbClr val="000000"/>
                </a:solidFill>
                <a:latin typeface="Times New Roman"/>
                <a:ea typeface="Open Sans"/>
              </a:rPr>
              <a:t>Data Exploration</a:t>
            </a:r>
            <a:endParaRPr b="1" lang="en-US" sz="1600" spc="-1" strike="noStrike">
              <a:latin typeface="Times New Roman"/>
            </a:endParaRPr>
          </a:p>
          <a:p>
            <a:pPr marL="457200" indent="-355320">
              <a:lnSpc>
                <a:spcPct val="115000"/>
              </a:lnSpc>
              <a:buClr>
                <a:srgbClr val="000000"/>
              </a:buClr>
              <a:buFont typeface="StarSymbol"/>
              <a:buAutoNum type="arabicPeriod"/>
            </a:pPr>
            <a:r>
              <a:rPr b="1" lang="en-US" sz="1600" spc="-1" strike="noStrike">
                <a:solidFill>
                  <a:srgbClr val="000000"/>
                </a:solidFill>
                <a:latin typeface="Times New Roman"/>
                <a:ea typeface="Open Sans"/>
              </a:rPr>
              <a:t>Model Development</a:t>
            </a:r>
            <a:endParaRPr b="1" lang="en-US" sz="1600" spc="-1" strike="noStrike">
              <a:latin typeface="Times New Roman"/>
            </a:endParaRPr>
          </a:p>
          <a:p>
            <a:pPr marL="457200" indent="-355320">
              <a:lnSpc>
                <a:spcPct val="115000"/>
              </a:lnSpc>
              <a:buClr>
                <a:srgbClr val="000000"/>
              </a:buClr>
              <a:buFont typeface="StarSymbol"/>
              <a:buAutoNum type="arabicPeriod"/>
            </a:pPr>
            <a:r>
              <a:rPr b="1" lang="en-US" sz="1600" spc="-1" strike="noStrike">
                <a:solidFill>
                  <a:srgbClr val="000000"/>
                </a:solidFill>
                <a:latin typeface="Times New Roman"/>
                <a:ea typeface="Open Sans"/>
              </a:rPr>
              <a:t>Interpretation</a:t>
            </a:r>
            <a:endParaRPr b="1" lang="en-US" sz="1600" spc="-1" strike="noStrike">
              <a:latin typeface="Times New Roman"/>
            </a:endParaRPr>
          </a:p>
        </p:txBody>
      </p:sp>
      <p:sp>
        <p:nvSpPr>
          <p:cNvPr id="87" name="Note: The data and information in this document is reflective of a hypothetical situation and client. This document is to be used for KPMG Virtual Internship purposes only."/>
          <p:cNvSpPr/>
          <p:nvPr/>
        </p:nvSpPr>
        <p:spPr>
          <a:xfrm>
            <a:off x="-6120" y="-6480"/>
            <a:ext cx="9175320" cy="238320"/>
          </a:xfrm>
          <a:prstGeom prst="rect">
            <a:avLst/>
          </a:prstGeom>
          <a:solidFill>
            <a:schemeClr val="accent3"/>
          </a:solidFill>
          <a:ln w="12700">
            <a:noFill/>
          </a:ln>
        </p:spPr>
        <p:style>
          <a:lnRef idx="0"/>
          <a:fillRef idx="0"/>
          <a:effectRef idx="0"/>
          <a:fontRef idx="minor"/>
        </p:style>
        <p:txBody>
          <a:bodyPr lIns="45720" rIns="45720" tIns="45000" bIns="45000" anchor="ctr">
            <a:noAutofit/>
          </a:bodyPr>
          <a:p>
            <a:pPr>
              <a:lnSpc>
                <a:spcPct val="100000"/>
              </a:lnSpc>
              <a:tabLst>
                <a:tab algn="l" pos="0"/>
              </a:tabLst>
            </a:pPr>
            <a:r>
              <a:rPr b="1" lang="en-US" sz="500" spc="-1" strike="noStrike">
                <a:solidFill>
                  <a:srgbClr val="000000"/>
                </a:solidFill>
                <a:latin typeface="Calibri"/>
                <a:ea typeface="Calibri"/>
              </a:rPr>
              <a:t>       </a:t>
            </a:r>
            <a:r>
              <a:rPr b="1" lang="en-US" sz="500" spc="-1" strike="noStrike">
                <a:solidFill>
                  <a:srgbClr val="000000"/>
                </a:solidFill>
                <a:latin typeface="Calibri"/>
                <a:ea typeface="Calibri"/>
              </a:rPr>
              <a:t>Note: </a:t>
            </a:r>
            <a:r>
              <a:rPr b="0" lang="en-US" sz="500" spc="-1" strike="noStrike">
                <a:solidFill>
                  <a:srgbClr val="000000"/>
                </a:solidFill>
                <a:latin typeface="Calibri"/>
                <a:ea typeface="Calibri"/>
              </a:rPr>
              <a:t>The data and information in this document is reflective of a hypothetical situation and client. This document is to be used for KPMG Virtual Internship purposes only. </a:t>
            </a:r>
            <a:endParaRPr b="0" lang="en-US" sz="5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Shape 70"/>
          <p:cNvSpPr/>
          <p:nvPr/>
        </p:nvSpPr>
        <p:spPr>
          <a:xfrm>
            <a:off x="-15480" y="-19440"/>
            <a:ext cx="9191160" cy="839520"/>
          </a:xfrm>
          <a:prstGeom prst="rect">
            <a:avLst/>
          </a:prstGeom>
          <a:gradFill rotWithShape="0">
            <a:gsLst>
              <a:gs pos="0">
                <a:srgbClr val="1077d2"/>
              </a:gs>
              <a:gs pos="100000">
                <a:srgbClr val="093153"/>
              </a:gs>
            </a:gsLst>
            <a:lin ang="12000000"/>
          </a:gradFill>
          <a:ln w="12700">
            <a:noFill/>
          </a:ln>
        </p:spPr>
        <p:style>
          <a:lnRef idx="0"/>
          <a:fillRef idx="0"/>
          <a:effectRef idx="0"/>
          <a:fontRef idx="minor"/>
        </p:style>
      </p:sp>
      <p:sp>
        <p:nvSpPr>
          <p:cNvPr id="89" name="Shape 71"/>
          <p:cNvSpPr/>
          <p:nvPr/>
        </p:nvSpPr>
        <p:spPr>
          <a:xfrm>
            <a:off x="205200" y="263880"/>
            <a:ext cx="8565120" cy="487440"/>
          </a:xfrm>
          <a:prstGeom prst="rect">
            <a:avLst/>
          </a:prstGeom>
          <a:noFill/>
          <a:ln w="12700">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ffffff"/>
                </a:solidFill>
                <a:latin typeface="Arial"/>
                <a:ea typeface="Arial"/>
              </a:rPr>
              <a:t>Introduction</a:t>
            </a:r>
            <a:endParaRPr b="0" lang="en-US" sz="2000" spc="-1" strike="noStrike">
              <a:latin typeface="Arial"/>
            </a:endParaRPr>
          </a:p>
        </p:txBody>
      </p:sp>
      <p:sp>
        <p:nvSpPr>
          <p:cNvPr id="90" name="Shape 73"/>
          <p:cNvSpPr/>
          <p:nvPr/>
        </p:nvSpPr>
        <p:spPr>
          <a:xfrm>
            <a:off x="457200" y="914400"/>
            <a:ext cx="7772400" cy="3405960"/>
          </a:xfrm>
          <a:prstGeom prst="rect">
            <a:avLst/>
          </a:prstGeom>
          <a:noFill/>
          <a:ln w="12700">
            <a:noFill/>
          </a:ln>
        </p:spPr>
        <p:style>
          <a:lnRef idx="0"/>
          <a:fillRef idx="0"/>
          <a:effectRef idx="0"/>
          <a:fontRef idx="minor"/>
        </p:style>
        <p:txBody>
          <a:bodyPr tIns="91440" bIns="91440">
            <a:spAutoFit/>
          </a:bodyPr>
          <a:p>
            <a:pPr algn="just">
              <a:lnSpc>
                <a:spcPct val="115000"/>
              </a:lnSpc>
              <a:tabLst>
                <a:tab algn="l" pos="0"/>
              </a:tabLst>
            </a:pPr>
            <a:r>
              <a:rPr b="1" lang="en-US" sz="1800" spc="-1" strike="noStrike">
                <a:solidFill>
                  <a:srgbClr val="262626"/>
                </a:solidFill>
                <a:latin typeface="Times New Roman"/>
                <a:ea typeface="OpenSans-Light"/>
              </a:rPr>
              <a:t>Sprocket Central Pty Ltd</a:t>
            </a:r>
            <a:r>
              <a:rPr b="1" lang="en-US" sz="1800" spc="-1" strike="noStrike">
                <a:solidFill>
                  <a:srgbClr val="262626"/>
                </a:solidFill>
                <a:latin typeface="Times New Roman"/>
                <a:ea typeface="OpenSans-Light"/>
              </a:rPr>
              <a:t> is a medium size bikes &amp; cycling accessories organisation, they basically needs help with their customers and transactions data. The organisation has a large dataset relating to its customers, but they need to effectively analyse it and help optimising its marketing strategy.</a:t>
            </a:r>
            <a:endParaRPr b="1" lang="en-US" sz="1800" spc="-1" strike="noStrike">
              <a:latin typeface="Times New Roman"/>
            </a:endParaRPr>
          </a:p>
          <a:p>
            <a:pPr algn="just">
              <a:lnSpc>
                <a:spcPct val="115000"/>
              </a:lnSpc>
              <a:tabLst>
                <a:tab algn="l" pos="0"/>
              </a:tabLst>
            </a:pPr>
            <a:r>
              <a:rPr b="1" lang="en-US" sz="1800" spc="-1" strike="noStrike">
                <a:solidFill>
                  <a:srgbClr val="262626"/>
                </a:solidFill>
                <a:latin typeface="Times New Roman"/>
                <a:ea typeface="OpenSans-Light"/>
              </a:rPr>
              <a:t>To get this done, 3 datasets were provided by the client, theses includes:</a:t>
            </a:r>
            <a:endParaRPr b="1" lang="en-US" sz="1800" spc="-1" strike="noStrike">
              <a:latin typeface="Times New Roman"/>
            </a:endParaRPr>
          </a:p>
          <a:p>
            <a:pPr marL="457200" indent="-457200" algn="just">
              <a:buClr>
                <a:srgbClr val="000000"/>
              </a:buClr>
              <a:buSzPct val="45000"/>
              <a:buFont typeface="Wingdings" charset="2"/>
              <a:buChar char=""/>
              <a:tabLst>
                <a:tab algn="l" pos="139680"/>
                <a:tab algn="l" pos="457200"/>
              </a:tabLst>
            </a:pPr>
            <a:r>
              <a:rPr b="1" lang="en-US" sz="1800" spc="-1" strike="noStrike">
                <a:solidFill>
                  <a:srgbClr val="262626"/>
                </a:solidFill>
                <a:latin typeface="Times New Roman"/>
                <a:ea typeface="OpenSans-Light"/>
              </a:rPr>
              <a:t>Customer Demographic </a:t>
            </a:r>
            <a:endParaRPr b="1" lang="en-US" sz="1800" spc="-1" strike="noStrike">
              <a:solidFill>
                <a:srgbClr val="262626"/>
              </a:solidFill>
              <a:latin typeface="Times New Roman"/>
              <a:ea typeface="OpenSans-Light"/>
            </a:endParaRPr>
          </a:p>
          <a:p>
            <a:pPr marL="457200" indent="-457200" algn="just">
              <a:buClr>
                <a:srgbClr val="000000"/>
              </a:buClr>
              <a:buSzPct val="45000"/>
              <a:buFont typeface="Wingdings" charset="2"/>
              <a:buChar char=""/>
              <a:tabLst>
                <a:tab algn="l" pos="139680"/>
                <a:tab algn="l" pos="457200"/>
              </a:tabLst>
            </a:pPr>
            <a:r>
              <a:rPr b="1" lang="en-US" sz="1800" spc="-1" strike="noStrike">
                <a:solidFill>
                  <a:srgbClr val="262626"/>
                </a:solidFill>
                <a:latin typeface="Times New Roman"/>
                <a:ea typeface="OpenSans-Light"/>
              </a:rPr>
              <a:t>Customer Addresses</a:t>
            </a:r>
            <a:endParaRPr b="1" lang="en-US" sz="1800" spc="-1" strike="noStrike">
              <a:solidFill>
                <a:srgbClr val="262626"/>
              </a:solidFill>
              <a:latin typeface="Times New Roman"/>
              <a:ea typeface="OpenSans-Light"/>
            </a:endParaRPr>
          </a:p>
          <a:p>
            <a:pPr marL="457200" indent="-457200" algn="just">
              <a:buClr>
                <a:srgbClr val="000000"/>
              </a:buClr>
              <a:buSzPct val="45000"/>
              <a:buFont typeface="Wingdings" charset="2"/>
              <a:buChar char=""/>
              <a:tabLst>
                <a:tab algn="l" pos="139680"/>
                <a:tab algn="l" pos="457200"/>
              </a:tabLst>
            </a:pPr>
            <a:r>
              <a:rPr b="1" lang="en-US" sz="1800" spc="-1" strike="noStrike">
                <a:solidFill>
                  <a:srgbClr val="262626"/>
                </a:solidFill>
                <a:latin typeface="Times New Roman"/>
                <a:ea typeface="OpenSans-Light"/>
              </a:rPr>
              <a:t>Transactions data in the past 3 months.</a:t>
            </a:r>
            <a:endParaRPr b="1" lang="en-US" sz="1800" spc="-1" strike="noStrike">
              <a:solidFill>
                <a:srgbClr val="262626"/>
              </a:solidFill>
              <a:latin typeface="Times New Roman"/>
              <a:ea typeface="OpenSans-Light"/>
            </a:endParaRPr>
          </a:p>
          <a:p>
            <a:pPr algn="just"/>
            <a:r>
              <a:rPr b="1" lang="en-US" sz="1800" spc="-1" strike="noStrike">
                <a:solidFill>
                  <a:srgbClr val="262626"/>
                </a:solidFill>
                <a:latin typeface="Times New Roman"/>
                <a:ea typeface="OpenSans-Light"/>
              </a:rPr>
              <a:t>Preliminary exploratory data analysis have bee done to identify ways to improve the quality of Sprocket Central Pty Ltd’s data. Some variations and issues were deduced and ways to mitigate these issues have also been suggest.</a:t>
            </a:r>
            <a:endParaRPr b="1" lang="en-US" sz="1800" spc="-1" strike="noStrike">
              <a:solidFill>
                <a:srgbClr val="262626"/>
              </a:solidFill>
              <a:latin typeface="Times New Roman"/>
              <a:ea typeface="OpenSans-Light"/>
            </a:endParaRPr>
          </a:p>
        </p:txBody>
      </p:sp>
      <p:sp>
        <p:nvSpPr>
          <p:cNvPr id="91" name="Note: The data and information in this document is reflective of a hypothetical situation and client. This document is to be used for KPMG Virtual Internship purposes only."/>
          <p:cNvSpPr/>
          <p:nvPr/>
        </p:nvSpPr>
        <p:spPr>
          <a:xfrm>
            <a:off x="-6120" y="-6480"/>
            <a:ext cx="9175320" cy="238320"/>
          </a:xfrm>
          <a:prstGeom prst="rect">
            <a:avLst/>
          </a:prstGeom>
          <a:solidFill>
            <a:schemeClr val="accent3"/>
          </a:solidFill>
          <a:ln w="12700">
            <a:noFill/>
          </a:ln>
        </p:spPr>
        <p:style>
          <a:lnRef idx="0"/>
          <a:fillRef idx="0"/>
          <a:effectRef idx="0"/>
          <a:fontRef idx="minor"/>
        </p:style>
        <p:txBody>
          <a:bodyPr lIns="45720" rIns="45720" tIns="45000" bIns="45000" anchor="ctr">
            <a:noAutofit/>
          </a:bodyPr>
          <a:p>
            <a:pPr>
              <a:lnSpc>
                <a:spcPct val="100000"/>
              </a:lnSpc>
              <a:tabLst>
                <a:tab algn="l" pos="0"/>
              </a:tabLst>
            </a:pPr>
            <a:r>
              <a:rPr b="1" lang="en-US" sz="500" spc="-1" strike="noStrike">
                <a:solidFill>
                  <a:srgbClr val="000000"/>
                </a:solidFill>
                <a:latin typeface="Calibri"/>
                <a:ea typeface="Calibri"/>
              </a:rPr>
              <a:t>       </a:t>
            </a:r>
            <a:r>
              <a:rPr b="1" lang="en-US" sz="500" spc="-1" strike="noStrike">
                <a:solidFill>
                  <a:srgbClr val="000000"/>
                </a:solidFill>
                <a:latin typeface="Calibri"/>
                <a:ea typeface="Calibri"/>
              </a:rPr>
              <a:t>Note: </a:t>
            </a:r>
            <a:r>
              <a:rPr b="0" lang="en-US" sz="500" spc="-1" strike="noStrike">
                <a:solidFill>
                  <a:srgbClr val="000000"/>
                </a:solidFill>
                <a:latin typeface="Calibri"/>
                <a:ea typeface="Calibri"/>
              </a:rPr>
              <a:t>The data and information in this document is reflective of a hypothetical situation and client. This document is to be used for KPMG Virtual Internship purposes only. </a:t>
            </a:r>
            <a:endParaRPr b="0" lang="en-US" sz="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Shape 79"/>
          <p:cNvSpPr/>
          <p:nvPr/>
        </p:nvSpPr>
        <p:spPr>
          <a:xfrm>
            <a:off x="-15480" y="-19440"/>
            <a:ext cx="9191160" cy="839520"/>
          </a:xfrm>
          <a:prstGeom prst="rect">
            <a:avLst/>
          </a:prstGeom>
          <a:gradFill rotWithShape="0">
            <a:gsLst>
              <a:gs pos="0">
                <a:srgbClr val="1077d2"/>
              </a:gs>
              <a:gs pos="100000">
                <a:srgbClr val="093153"/>
              </a:gs>
            </a:gsLst>
            <a:lin ang="12000000"/>
          </a:gradFill>
          <a:ln w="12700">
            <a:noFill/>
          </a:ln>
        </p:spPr>
        <p:style>
          <a:lnRef idx="0"/>
          <a:fillRef idx="0"/>
          <a:effectRef idx="0"/>
          <a:fontRef idx="minor"/>
        </p:style>
      </p:sp>
      <p:sp>
        <p:nvSpPr>
          <p:cNvPr id="93" name="Shape 80"/>
          <p:cNvSpPr/>
          <p:nvPr/>
        </p:nvSpPr>
        <p:spPr>
          <a:xfrm>
            <a:off x="205200" y="263880"/>
            <a:ext cx="8565120" cy="487440"/>
          </a:xfrm>
          <a:prstGeom prst="rect">
            <a:avLst/>
          </a:prstGeom>
          <a:noFill/>
          <a:ln w="12700">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ffffff"/>
                </a:solidFill>
                <a:latin typeface="Arial"/>
                <a:ea typeface="Arial"/>
              </a:rPr>
              <a:t>Data Exploration</a:t>
            </a:r>
            <a:endParaRPr b="0" lang="en-US" sz="2000" spc="-1" strike="noStrike">
              <a:latin typeface="Arial"/>
            </a:endParaRPr>
          </a:p>
        </p:txBody>
      </p:sp>
      <p:sp>
        <p:nvSpPr>
          <p:cNvPr id="94" name="Shape 82"/>
          <p:cNvSpPr/>
          <p:nvPr/>
        </p:nvSpPr>
        <p:spPr>
          <a:xfrm>
            <a:off x="205200" y="914400"/>
            <a:ext cx="8938800" cy="3606840"/>
          </a:xfrm>
          <a:prstGeom prst="rect">
            <a:avLst/>
          </a:prstGeom>
          <a:noFill/>
          <a:ln w="12700">
            <a:noFill/>
          </a:ln>
        </p:spPr>
        <p:style>
          <a:lnRef idx="0"/>
          <a:fillRef idx="0"/>
          <a:effectRef idx="0"/>
          <a:fontRef idx="minor"/>
        </p:style>
        <p:txBody>
          <a:bodyPr tIns="91440" bIns="91440">
            <a:spAutoFit/>
          </a:bodyPr>
          <a:p>
            <a:pPr marL="216000" indent="-216000" algn="just">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500" spc="-1" strike="noStrike">
                <a:solidFill>
                  <a:srgbClr val="000000"/>
                </a:solidFill>
                <a:latin typeface="Times New Roman"/>
                <a:ea typeface="Open Sans"/>
              </a:rPr>
              <a:t>It is important to understand the characteristics of given fields (columns) in the underlying data such as variable distributions, whether the dataset is skewed towards a certain demographic and the data validity of the fields.</a:t>
            </a:r>
            <a:endParaRPr b="1" lang="en-US" sz="1500" spc="-1" strike="noStrike">
              <a:solidFill>
                <a:srgbClr val="000000"/>
              </a:solidFill>
              <a:latin typeface="Times New Roman"/>
              <a:ea typeface="ArialMT"/>
            </a:endParaRPr>
          </a:p>
          <a:p>
            <a:pPr marL="216000" indent="-216000" algn="just">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500" spc="-1" strike="noStrike">
                <a:solidFill>
                  <a:srgbClr val="000000"/>
                </a:solidFill>
                <a:latin typeface="Times New Roman"/>
                <a:ea typeface="Open Sans"/>
              </a:rPr>
              <a:t>Identify limitations surrounding the data and gather external data which may be useful for modelling purposes. This may include bringing in ABS data at different geographic levels and creating additional features for the model.</a:t>
            </a:r>
            <a:endParaRPr b="1" lang="en-US" sz="1500" spc="-1" strike="noStrike">
              <a:solidFill>
                <a:srgbClr val="000000"/>
              </a:solidFill>
              <a:latin typeface="Times New Roman"/>
              <a:ea typeface="ArialMT"/>
            </a:endParaRPr>
          </a:p>
          <a:p>
            <a:pPr marL="216000" indent="-216000" algn="just">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500" spc="-1" strike="noStrike">
                <a:solidFill>
                  <a:srgbClr val="000000"/>
                </a:solidFill>
                <a:latin typeface="Times New Roman"/>
                <a:ea typeface="Open Sans"/>
              </a:rPr>
              <a:t>Exploration of interactions between different variables through correlation analysis and look out for multicollinearity by creating interaction variables. An example of this correlation may occur between independent variables age and tenure – i.e. people of the older brackets will have a longer tenure.</a:t>
            </a:r>
            <a:endParaRPr b="1" lang="en-US" sz="1500" spc="-1" strike="noStrike">
              <a:solidFill>
                <a:srgbClr val="000000"/>
              </a:solidFill>
              <a:latin typeface="Times New Roman"/>
              <a:ea typeface="ArialMT"/>
            </a:endParaRPr>
          </a:p>
          <a:p>
            <a:pPr marL="216000" indent="-216000" algn="just">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500" spc="-1" strike="noStrike">
                <a:solidFill>
                  <a:srgbClr val="000000"/>
                </a:solidFill>
                <a:latin typeface="Times New Roman"/>
                <a:ea typeface="Open Sans"/>
              </a:rPr>
              <a:t>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a:t>
            </a:r>
            <a:endParaRPr b="1" lang="en-US" sz="1500" spc="-1" strike="noStrike">
              <a:solidFill>
                <a:srgbClr val="000000"/>
              </a:solidFill>
              <a:latin typeface="Times New Roman"/>
              <a:ea typeface="ArialMT"/>
            </a:endParaRPr>
          </a:p>
          <a:p>
            <a:pPr marL="216000" indent="-216000" algn="just">
              <a:buClr>
                <a:srgbClr val="000000"/>
              </a:buClr>
              <a:buSzPct val="45000"/>
              <a:buFont typeface="Wingdings" charset="2"/>
              <a:buChar char=""/>
            </a:pPr>
            <a:r>
              <a:rPr b="1" lang="en-US" sz="1500" spc="-1" strike="noStrike">
                <a:solidFill>
                  <a:srgbClr val="000000"/>
                </a:solidFill>
                <a:latin typeface="Times New Roman"/>
                <a:ea typeface="Open Sans"/>
              </a:rPr>
              <a:t>Document assumptions, limitations and exclusions for the data; as well as how you would further improve in the next stage if there was additional time to address assumptions and remove limitations.</a:t>
            </a:r>
            <a:endParaRPr b="1" lang="en-US" sz="1500" spc="-1" strike="noStrike">
              <a:solidFill>
                <a:srgbClr val="000000"/>
              </a:solidFill>
              <a:latin typeface="Times New Roman"/>
              <a:ea typeface="ArialMT"/>
            </a:endParaRPr>
          </a:p>
        </p:txBody>
      </p:sp>
      <p:sp>
        <p:nvSpPr>
          <p:cNvPr id="95" name="Note: The data and information in this document is reflective of a hypothetical situation and client. This document is to be used for KPMG Virtual Internship purposes only."/>
          <p:cNvSpPr/>
          <p:nvPr/>
        </p:nvSpPr>
        <p:spPr>
          <a:xfrm>
            <a:off x="-6120" y="-6480"/>
            <a:ext cx="9175320" cy="238320"/>
          </a:xfrm>
          <a:prstGeom prst="rect">
            <a:avLst/>
          </a:prstGeom>
          <a:solidFill>
            <a:schemeClr val="accent3"/>
          </a:solidFill>
          <a:ln w="12700">
            <a:noFill/>
          </a:ln>
        </p:spPr>
        <p:style>
          <a:lnRef idx="0"/>
          <a:fillRef idx="0"/>
          <a:effectRef idx="0"/>
          <a:fontRef idx="minor"/>
        </p:style>
        <p:txBody>
          <a:bodyPr lIns="45720" rIns="45720" tIns="45000" bIns="45000" anchor="ctr">
            <a:noAutofit/>
          </a:bodyPr>
          <a:p>
            <a:pPr>
              <a:lnSpc>
                <a:spcPct val="100000"/>
              </a:lnSpc>
              <a:tabLst>
                <a:tab algn="l" pos="0"/>
              </a:tabLst>
            </a:pPr>
            <a:r>
              <a:rPr b="1" lang="en-US" sz="500" spc="-1" strike="noStrike">
                <a:solidFill>
                  <a:srgbClr val="000000"/>
                </a:solidFill>
                <a:latin typeface="Calibri"/>
                <a:ea typeface="Calibri"/>
              </a:rPr>
              <a:t>       </a:t>
            </a:r>
            <a:r>
              <a:rPr b="1" lang="en-US" sz="500" spc="-1" strike="noStrike">
                <a:solidFill>
                  <a:srgbClr val="000000"/>
                </a:solidFill>
                <a:latin typeface="Calibri"/>
                <a:ea typeface="Calibri"/>
              </a:rPr>
              <a:t>Note: </a:t>
            </a:r>
            <a:r>
              <a:rPr b="0" lang="en-US" sz="500" spc="-1" strike="noStrike">
                <a:solidFill>
                  <a:srgbClr val="000000"/>
                </a:solidFill>
                <a:latin typeface="Calibri"/>
                <a:ea typeface="Calibri"/>
              </a:rPr>
              <a:t>The data and information in this document is reflective of a hypothetical situation and client. This document is to be used for KPMG Virtual Internship purposes only. </a:t>
            </a:r>
            <a:endParaRPr b="0" lang="en-US" sz="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Shape 88"/>
          <p:cNvSpPr/>
          <p:nvPr/>
        </p:nvSpPr>
        <p:spPr>
          <a:xfrm>
            <a:off x="-15480" y="-19440"/>
            <a:ext cx="9191160" cy="839520"/>
          </a:xfrm>
          <a:prstGeom prst="rect">
            <a:avLst/>
          </a:prstGeom>
          <a:gradFill rotWithShape="0">
            <a:gsLst>
              <a:gs pos="0">
                <a:srgbClr val="1077d2"/>
              </a:gs>
              <a:gs pos="100000">
                <a:srgbClr val="093153"/>
              </a:gs>
            </a:gsLst>
            <a:lin ang="12000000"/>
          </a:gradFill>
          <a:ln w="12700">
            <a:noFill/>
          </a:ln>
        </p:spPr>
        <p:style>
          <a:lnRef idx="0"/>
          <a:fillRef idx="0"/>
          <a:effectRef idx="0"/>
          <a:fontRef idx="minor"/>
        </p:style>
      </p:sp>
      <p:sp>
        <p:nvSpPr>
          <p:cNvPr id="97" name="Shape 89"/>
          <p:cNvSpPr/>
          <p:nvPr/>
        </p:nvSpPr>
        <p:spPr>
          <a:xfrm>
            <a:off x="205200" y="263880"/>
            <a:ext cx="8565120" cy="487440"/>
          </a:xfrm>
          <a:prstGeom prst="rect">
            <a:avLst/>
          </a:prstGeom>
          <a:noFill/>
          <a:ln w="12700">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ffffff"/>
                </a:solidFill>
                <a:latin typeface="Arial"/>
                <a:ea typeface="Arial"/>
              </a:rPr>
              <a:t>Model Development</a:t>
            </a:r>
            <a:endParaRPr b="0" lang="en-US" sz="2000" spc="-1" strike="noStrike">
              <a:latin typeface="Arial"/>
            </a:endParaRPr>
          </a:p>
        </p:txBody>
      </p:sp>
      <p:sp>
        <p:nvSpPr>
          <p:cNvPr id="98" name="Shape 91"/>
          <p:cNvSpPr/>
          <p:nvPr/>
        </p:nvSpPr>
        <p:spPr>
          <a:xfrm>
            <a:off x="457200" y="1099800"/>
            <a:ext cx="8229600" cy="3832920"/>
          </a:xfrm>
          <a:prstGeom prst="rect">
            <a:avLst/>
          </a:prstGeom>
          <a:noFill/>
          <a:ln w="12700">
            <a:noFill/>
          </a:ln>
        </p:spPr>
        <p:style>
          <a:lnRef idx="0"/>
          <a:fillRef idx="0"/>
          <a:effectRef idx="0"/>
          <a:fontRef idx="minor"/>
        </p:style>
        <p:txBody>
          <a:bodyPr tIns="91440" bIns="91440">
            <a:spAutoFit/>
          </a:bodyPr>
          <a:p>
            <a:pPr marL="216000" indent="-216000">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600" spc="-1" strike="noStrike">
                <a:solidFill>
                  <a:srgbClr val="000000"/>
                </a:solidFill>
                <a:latin typeface="Times New Roman"/>
                <a:ea typeface="ArialMT"/>
              </a:rPr>
              <a:t>A hypothesis related to the business question that can be answered with the data will be determined. </a:t>
            </a:r>
            <a:endParaRPr b="1" lang="en-US" sz="1600" spc="-1" strike="noStrike">
              <a:latin typeface="Times New Roman"/>
            </a:endParaRPr>
          </a:p>
          <a:p>
            <a:pPr marL="216000" indent="-216000">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600" spc="-1" strike="noStrike">
                <a:solidFill>
                  <a:srgbClr val="000000"/>
                </a:solidFill>
                <a:latin typeface="Times New Roman"/>
                <a:ea typeface="ArialMT"/>
              </a:rPr>
              <a:t>A statistical testing will be performed to determine the validity of the hypothesis.</a:t>
            </a:r>
            <a:endParaRPr b="1" lang="en-US" sz="1600" spc="-1" strike="noStrike">
              <a:latin typeface="Times New Roman"/>
            </a:endParaRPr>
          </a:p>
          <a:p>
            <a:pPr marL="216000" indent="-216000">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600" spc="-1" strike="noStrike">
                <a:solidFill>
                  <a:srgbClr val="000000"/>
                </a:solidFill>
                <a:latin typeface="Times New Roman"/>
                <a:ea typeface="ArialMT"/>
              </a:rPr>
              <a:t>Calculated fields will be created  based on existing data, for instance, the D.O.B column will be converted into an age bracket. Other fields that may be engineered include ‘High Margin Product’ which may be an indicator of whether the product purchased by the customer is in a high margin category in the past three months based on the fields ‘list_price’ and ‘standard cost’. </a:t>
            </a:r>
            <a:r>
              <a:rPr b="1" lang="en-US" sz="1600" spc="-1" strike="noStrike">
                <a:solidFill>
                  <a:srgbClr val="000000"/>
                </a:solidFill>
                <a:latin typeface="Times New Roman"/>
                <a:ea typeface="LucidaGrande"/>
              </a:rPr>
              <a:t> </a:t>
            </a:r>
            <a:r>
              <a:rPr b="1" lang="en-US" sz="1600" spc="-1" strike="noStrike">
                <a:solidFill>
                  <a:srgbClr val="000000"/>
                </a:solidFill>
                <a:latin typeface="Times New Roman"/>
                <a:ea typeface="Open Sans"/>
              </a:rPr>
              <a:t>Other examples include, calculating the distance from office to home address as a factor in determining whether customers may purchase a bicycle for transportation purposes. </a:t>
            </a:r>
            <a:endParaRPr b="1" lang="en-US" sz="1600" spc="-1" strike="noStrike">
              <a:latin typeface="Times New Roman"/>
            </a:endParaRPr>
          </a:p>
          <a:p>
            <a:pPr marL="216000" indent="-216000">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600" spc="-1" strike="noStrike">
                <a:solidFill>
                  <a:srgbClr val="000000"/>
                </a:solidFill>
                <a:latin typeface="Times New Roman"/>
                <a:ea typeface="Open Sans"/>
              </a:rPr>
              <a:t>Additionally, this may include thoughts around determining what the predicted variable actually is. For example, are results predicted in ordinal buckets, nominal, binary or continuous. Test the performance of the model using factors relevant for the given model chosen (i.e. residual deviance, AIC, ROC curves, R Squared).</a:t>
            </a:r>
            <a:endParaRPr b="1" lang="en-US" sz="1600" spc="-1" strike="noStrike">
              <a:latin typeface="Times New Roman"/>
            </a:endParaRPr>
          </a:p>
          <a:p>
            <a:pPr marL="216000" indent="-216000">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600" spc="-1" strike="noStrike">
                <a:solidFill>
                  <a:srgbClr val="000000"/>
                </a:solidFill>
                <a:latin typeface="Times New Roman"/>
                <a:ea typeface="Open Sans"/>
              </a:rPr>
              <a:t>Appropriately document model performance, assumptions and limitations.</a:t>
            </a:r>
            <a:endParaRPr b="1" lang="en-US" sz="1600" spc="-1" strike="noStrike">
              <a:latin typeface="Times New Roman"/>
            </a:endParaRPr>
          </a:p>
        </p:txBody>
      </p:sp>
      <p:sp>
        <p:nvSpPr>
          <p:cNvPr id="99" name="Note: The data and information in this document is reflective of a hypothetical situation and client. This document is to be used for KPMG Virtual Internship purposes only."/>
          <p:cNvSpPr/>
          <p:nvPr/>
        </p:nvSpPr>
        <p:spPr>
          <a:xfrm>
            <a:off x="-6120" y="-6480"/>
            <a:ext cx="9175320" cy="238320"/>
          </a:xfrm>
          <a:prstGeom prst="rect">
            <a:avLst/>
          </a:prstGeom>
          <a:solidFill>
            <a:schemeClr val="accent3"/>
          </a:solidFill>
          <a:ln w="12700">
            <a:noFill/>
          </a:ln>
        </p:spPr>
        <p:style>
          <a:lnRef idx="0"/>
          <a:fillRef idx="0"/>
          <a:effectRef idx="0"/>
          <a:fontRef idx="minor"/>
        </p:style>
        <p:txBody>
          <a:bodyPr lIns="45720" rIns="45720" tIns="45000" bIns="45000" anchor="ctr">
            <a:noAutofit/>
          </a:bodyPr>
          <a:p>
            <a:pPr>
              <a:lnSpc>
                <a:spcPct val="100000"/>
              </a:lnSpc>
              <a:tabLst>
                <a:tab algn="l" pos="0"/>
              </a:tabLst>
            </a:pPr>
            <a:r>
              <a:rPr b="1" lang="en-US" sz="500" spc="-1" strike="noStrike">
                <a:solidFill>
                  <a:srgbClr val="000000"/>
                </a:solidFill>
                <a:latin typeface="Calibri"/>
                <a:ea typeface="Calibri"/>
              </a:rPr>
              <a:t>       </a:t>
            </a:r>
            <a:r>
              <a:rPr b="1" lang="en-US" sz="500" spc="-1" strike="noStrike">
                <a:solidFill>
                  <a:srgbClr val="000000"/>
                </a:solidFill>
                <a:latin typeface="Calibri"/>
                <a:ea typeface="Calibri"/>
              </a:rPr>
              <a:t>Note: </a:t>
            </a:r>
            <a:r>
              <a:rPr b="0" lang="en-US" sz="500" spc="-1" strike="noStrike">
                <a:solidFill>
                  <a:srgbClr val="000000"/>
                </a:solidFill>
                <a:latin typeface="Calibri"/>
                <a:ea typeface="Calibri"/>
              </a:rPr>
              <a:t>The data and information in this document is reflective of a hypothetical situation and client. This document is to be used for KPMG Virtual Internship purposes only. </a:t>
            </a:r>
            <a:endParaRPr b="0" lang="en-US" sz="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Shape 97"/>
          <p:cNvSpPr/>
          <p:nvPr/>
        </p:nvSpPr>
        <p:spPr>
          <a:xfrm>
            <a:off x="-15480" y="-19440"/>
            <a:ext cx="9191160" cy="839520"/>
          </a:xfrm>
          <a:prstGeom prst="rect">
            <a:avLst/>
          </a:prstGeom>
          <a:gradFill rotWithShape="0">
            <a:gsLst>
              <a:gs pos="0">
                <a:srgbClr val="1077d2"/>
              </a:gs>
              <a:gs pos="100000">
                <a:srgbClr val="093153"/>
              </a:gs>
            </a:gsLst>
            <a:lin ang="12000000"/>
          </a:gradFill>
          <a:ln w="12700">
            <a:noFill/>
          </a:ln>
        </p:spPr>
        <p:style>
          <a:lnRef idx="0"/>
          <a:fillRef idx="0"/>
          <a:effectRef idx="0"/>
          <a:fontRef idx="minor"/>
        </p:style>
      </p:sp>
      <p:sp>
        <p:nvSpPr>
          <p:cNvPr id="101" name="Shape 98"/>
          <p:cNvSpPr/>
          <p:nvPr/>
        </p:nvSpPr>
        <p:spPr>
          <a:xfrm>
            <a:off x="205200" y="263880"/>
            <a:ext cx="8565120" cy="488160"/>
          </a:xfrm>
          <a:prstGeom prst="rect">
            <a:avLst/>
          </a:prstGeom>
          <a:noFill/>
          <a:ln w="12700">
            <a:noFill/>
          </a:ln>
        </p:spPr>
        <p:style>
          <a:lnRef idx="0"/>
          <a:fillRef idx="0"/>
          <a:effectRef idx="0"/>
          <a:fontRef idx="minor"/>
        </p:style>
        <p:txBody>
          <a:bodyPr tIns="91440" bIns="91440">
            <a:spAutoFit/>
          </a:bodyPr>
          <a:p>
            <a:pPr>
              <a:lnSpc>
                <a:spcPct val="100000"/>
              </a:lnSpc>
              <a:tabLst>
                <a:tab algn="l" pos="0"/>
              </a:tabLst>
            </a:pPr>
            <a:r>
              <a:rPr b="1" lang="en-US" sz="2000" spc="-1" strike="noStrike">
                <a:solidFill>
                  <a:srgbClr val="ffffff"/>
                </a:solidFill>
                <a:latin typeface="Arial"/>
                <a:ea typeface="Arial"/>
              </a:rPr>
              <a:t>Interpretation</a:t>
            </a:r>
            <a:endParaRPr b="0" lang="en-US" sz="2000" spc="-1" strike="noStrike">
              <a:latin typeface="Arial"/>
            </a:endParaRPr>
          </a:p>
        </p:txBody>
      </p:sp>
      <p:sp>
        <p:nvSpPr>
          <p:cNvPr id="102" name="Shape 100"/>
          <p:cNvSpPr/>
          <p:nvPr/>
        </p:nvSpPr>
        <p:spPr>
          <a:xfrm>
            <a:off x="228600" y="1143000"/>
            <a:ext cx="8024400" cy="1554840"/>
          </a:xfrm>
          <a:prstGeom prst="rect">
            <a:avLst/>
          </a:prstGeom>
          <a:noFill/>
          <a:ln w="12700">
            <a:noFill/>
          </a:ln>
        </p:spPr>
        <p:style>
          <a:lnRef idx="0"/>
          <a:fillRef idx="0"/>
          <a:effectRef idx="0"/>
          <a:fontRef idx="minor"/>
        </p:style>
        <p:txBody>
          <a:bodyPr tIns="91440" bIns="91440">
            <a:spAutoFit/>
          </a:bodyPr>
          <a:p>
            <a:pPr marL="216000" indent="-216000">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800" spc="-1" strike="noStrike">
                <a:solidFill>
                  <a:srgbClr val="000000"/>
                </a:solidFill>
                <a:latin typeface="Times New Roman"/>
                <a:ea typeface="Open Sans"/>
              </a:rPr>
              <a:t>Visualisation and presentation of findings. </a:t>
            </a:r>
            <a:endParaRPr b="1" lang="en-US" sz="1800" spc="-1" strike="noStrike">
              <a:solidFill>
                <a:srgbClr val="000000"/>
              </a:solidFill>
              <a:latin typeface="Times New Roman"/>
              <a:ea typeface="ArialMT"/>
            </a:endParaRPr>
          </a:p>
          <a:p>
            <a:pPr marL="216000" indent="-216000">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800" spc="-1" strike="noStrike">
                <a:solidFill>
                  <a:srgbClr val="000000"/>
                </a:solidFill>
                <a:latin typeface="Times New Roman"/>
                <a:ea typeface="Open Sans"/>
              </a:rPr>
              <a:t>This will involve interpreting the significant variables and co-efficient from a business perspective. </a:t>
            </a:r>
            <a:endParaRPr b="1" lang="en-US" sz="1800" spc="-1" strike="noStrike">
              <a:solidFill>
                <a:srgbClr val="000000"/>
              </a:solidFill>
              <a:latin typeface="Times New Roman"/>
              <a:ea typeface="ArialMT"/>
            </a:endParaRPr>
          </a:p>
          <a:p>
            <a:pPr marL="216000" indent="-216000">
              <a:buClr>
                <a:srgbClr val="000000"/>
              </a:buClr>
              <a:buSzPct val="45000"/>
              <a:buFont typeface="Wingdings" charset="2"/>
              <a:buChar char=""/>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1" lang="en-US" sz="1800" spc="-1" strike="noStrike">
                <a:solidFill>
                  <a:srgbClr val="000000"/>
                </a:solidFill>
                <a:latin typeface="Times New Roman"/>
                <a:ea typeface="Open Sans"/>
              </a:rPr>
              <a:t>These slides would tell a compelling storing around the business issue and support my case with quantitative and qualitative observations.</a:t>
            </a:r>
            <a:endParaRPr b="1" lang="en-US" sz="1800" spc="-1" strike="noStrike">
              <a:solidFill>
                <a:srgbClr val="000000"/>
              </a:solidFill>
              <a:latin typeface="Times New Roman"/>
              <a:ea typeface="ArialMT"/>
            </a:endParaRPr>
          </a:p>
        </p:txBody>
      </p:sp>
      <p:sp>
        <p:nvSpPr>
          <p:cNvPr id="103" name="Note: The data and information in this document is reflective of a hypothetical situation and client. This document is to be used for KPMG Virtual Internship purposes only."/>
          <p:cNvSpPr/>
          <p:nvPr/>
        </p:nvSpPr>
        <p:spPr>
          <a:xfrm>
            <a:off x="-6120" y="-6480"/>
            <a:ext cx="9175320" cy="238320"/>
          </a:xfrm>
          <a:prstGeom prst="rect">
            <a:avLst/>
          </a:prstGeom>
          <a:solidFill>
            <a:schemeClr val="accent3"/>
          </a:solidFill>
          <a:ln w="12700">
            <a:noFill/>
          </a:ln>
        </p:spPr>
        <p:style>
          <a:lnRef idx="0"/>
          <a:fillRef idx="0"/>
          <a:effectRef idx="0"/>
          <a:fontRef idx="minor"/>
        </p:style>
        <p:txBody>
          <a:bodyPr lIns="45720" rIns="45720" tIns="45000" bIns="45000" anchor="ctr">
            <a:noAutofit/>
          </a:bodyPr>
          <a:p>
            <a:pPr>
              <a:lnSpc>
                <a:spcPct val="100000"/>
              </a:lnSpc>
              <a:tabLst>
                <a:tab algn="l" pos="0"/>
              </a:tabLst>
            </a:pPr>
            <a:r>
              <a:rPr b="1" lang="en-US" sz="500" spc="-1" strike="noStrike">
                <a:solidFill>
                  <a:srgbClr val="000000"/>
                </a:solidFill>
                <a:latin typeface="Calibri"/>
                <a:ea typeface="Calibri"/>
              </a:rPr>
              <a:t>       </a:t>
            </a:r>
            <a:r>
              <a:rPr b="1" lang="en-US" sz="500" spc="-1" strike="noStrike">
                <a:solidFill>
                  <a:srgbClr val="000000"/>
                </a:solidFill>
                <a:latin typeface="Calibri"/>
                <a:ea typeface="Calibri"/>
              </a:rPr>
              <a:t>Note: </a:t>
            </a:r>
            <a:r>
              <a:rPr b="0" lang="en-US" sz="500" spc="-1" strike="noStrike">
                <a:solidFill>
                  <a:srgbClr val="000000"/>
                </a:solidFill>
                <a:latin typeface="Calibri"/>
                <a:ea typeface="Calibri"/>
              </a:rPr>
              <a:t>The data and information in this document is reflective of a hypothetical situation and client. This document is to be used for KPMG Virtual Internship purposes only. </a:t>
            </a:r>
            <a:endParaRPr b="0" lang="en-US" sz="5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Shape 106"/>
          <p:cNvSpPr/>
          <p:nvPr/>
        </p:nvSpPr>
        <p:spPr>
          <a:xfrm flipH="1" rot="10800000">
            <a:off x="0" y="360"/>
            <a:ext cx="9162720" cy="5147640"/>
          </a:xfrm>
          <a:custGeom>
            <a:avLst/>
            <a:gdLst/>
            <a:ahLst/>
            <a:rect l="l" t="t" r="r" b="b"/>
            <a:pathLst>
              <a:path w="21600" h="21600">
                <a:moveTo>
                  <a:pt x="0" y="0"/>
                </a:moveTo>
                <a:lnTo>
                  <a:pt x="16564" y="0"/>
                </a:lnTo>
                <a:lnTo>
                  <a:pt x="21600" y="8964"/>
                </a:lnTo>
                <a:lnTo>
                  <a:pt x="21600" y="21600"/>
                </a:lnTo>
                <a:lnTo>
                  <a:pt x="0" y="21600"/>
                </a:lnTo>
                <a:close/>
              </a:path>
            </a:pathLst>
          </a:custGeom>
          <a:gradFill rotWithShape="0">
            <a:gsLst>
              <a:gs pos="0">
                <a:srgbClr val="1077d2"/>
              </a:gs>
              <a:gs pos="100000">
                <a:srgbClr val="093153"/>
              </a:gs>
            </a:gsLst>
            <a:lin ang="9594000"/>
          </a:gradFill>
          <a:ln w="12700">
            <a:noFill/>
          </a:ln>
        </p:spPr>
        <p:style>
          <a:lnRef idx="0"/>
          <a:fillRef idx="0"/>
          <a:effectRef idx="0"/>
          <a:fontRef idx="minor"/>
        </p:style>
      </p:sp>
      <p:sp>
        <p:nvSpPr>
          <p:cNvPr id="105" name="Shape 107"/>
          <p:cNvSpPr/>
          <p:nvPr/>
        </p:nvSpPr>
        <p:spPr>
          <a:xfrm>
            <a:off x="537840" y="1895040"/>
            <a:ext cx="8377560" cy="716760"/>
          </a:xfrm>
          <a:prstGeom prst="rect">
            <a:avLst/>
          </a:prstGeom>
          <a:noFill/>
          <a:ln w="12700">
            <a:noFill/>
          </a:ln>
        </p:spPr>
        <p:style>
          <a:lnRef idx="0"/>
          <a:fillRef idx="0"/>
          <a:effectRef idx="0"/>
          <a:fontRef idx="minor"/>
        </p:style>
        <p:txBody>
          <a:bodyPr tIns="91440" bIns="91440">
            <a:spAutoFit/>
          </a:bodyPr>
          <a:p>
            <a:pPr>
              <a:lnSpc>
                <a:spcPct val="100000"/>
              </a:lnSpc>
              <a:tabLst>
                <a:tab algn="l" pos="0"/>
              </a:tabLst>
            </a:pPr>
            <a:r>
              <a:rPr b="0" lang="en-US" sz="3500" spc="-1" strike="noStrike">
                <a:solidFill>
                  <a:srgbClr val="ffffff"/>
                </a:solidFill>
                <a:latin typeface="Open Sans Extrabold"/>
                <a:ea typeface="Open Sans Extrabold"/>
              </a:rPr>
              <a:t>Thanks For </a:t>
            </a:r>
            <a:r>
              <a:rPr b="0" lang="en-US" sz="3500" spc="-1" strike="noStrike">
                <a:solidFill>
                  <a:srgbClr val="ffffff"/>
                </a:solidFill>
                <a:latin typeface="Open Sans Extrabold"/>
                <a:ea typeface="Open Sans Extrabold"/>
              </a:rPr>
              <a:t>Listening...</a:t>
            </a:r>
            <a:endParaRPr b="0" lang="en-US" sz="3500" spc="-1" strike="noStrike">
              <a:latin typeface="Arial"/>
            </a:endParaRPr>
          </a:p>
        </p:txBody>
      </p:sp>
      <p:sp>
        <p:nvSpPr>
          <p:cNvPr id="106" name="Note: The data and information in this document is reflective of a hypothetical situation and client. This document is to be used for KPMG Virtual Internship purposes only."/>
          <p:cNvSpPr/>
          <p:nvPr/>
        </p:nvSpPr>
        <p:spPr>
          <a:xfrm>
            <a:off x="-6120" y="-6480"/>
            <a:ext cx="9175320" cy="238320"/>
          </a:xfrm>
          <a:prstGeom prst="rect">
            <a:avLst/>
          </a:prstGeom>
          <a:solidFill>
            <a:schemeClr val="accent3"/>
          </a:solidFill>
          <a:ln w="12700">
            <a:noFill/>
          </a:ln>
        </p:spPr>
        <p:style>
          <a:lnRef idx="0"/>
          <a:fillRef idx="0"/>
          <a:effectRef idx="0"/>
          <a:fontRef idx="minor"/>
        </p:style>
        <p:txBody>
          <a:bodyPr lIns="45720" rIns="45720" tIns="45000" bIns="45000" anchor="ctr">
            <a:noAutofit/>
          </a:bodyPr>
          <a:p>
            <a:pPr>
              <a:lnSpc>
                <a:spcPct val="100000"/>
              </a:lnSpc>
              <a:tabLst>
                <a:tab algn="l" pos="0"/>
              </a:tabLst>
            </a:pPr>
            <a:r>
              <a:rPr b="1" lang="en-US" sz="500" spc="-1" strike="noStrike">
                <a:solidFill>
                  <a:srgbClr val="000000"/>
                </a:solidFill>
                <a:latin typeface="Calibri"/>
                <a:ea typeface="Calibri"/>
              </a:rPr>
              <a:t>       </a:t>
            </a:r>
            <a:r>
              <a:rPr b="1" lang="en-US" sz="500" spc="-1" strike="noStrike">
                <a:solidFill>
                  <a:srgbClr val="000000"/>
                </a:solidFill>
                <a:latin typeface="Calibri"/>
                <a:ea typeface="Calibri"/>
              </a:rPr>
              <a:t>Note: </a:t>
            </a:r>
            <a:r>
              <a:rPr b="0" lang="en-US" sz="500" spc="-1" strike="noStrike">
                <a:solidFill>
                  <a:srgbClr val="000000"/>
                </a:solidFill>
                <a:latin typeface="Calibri"/>
                <a:ea typeface="Calibri"/>
              </a:rPr>
              <a:t>The data and information in this document is reflective of a hypothetical situation and client. This document is to be used for KPMG Virtual Internship purposes only. </a:t>
            </a:r>
            <a:endParaRPr b="0" lang="en-US" sz="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LibreOffice/7.1.0.3$MacOSX_X86_64 LibreOffice_project/f6099ecf3d29644b5008cc8f48f42f4a40986e4c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2021-06-07T16:16:42Z</dcterms:modified>
  <cp:revision>1</cp:revision>
  <dc:subject/>
  <dc:title/>
</cp:coreProperties>
</file>