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C0E4-DDCD-72E0-6A25-AC07D4E3A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FC6BB-166F-A212-F23F-757CECB06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513B-BCD3-65EF-A6EB-EB78C765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BBCC-3023-7078-C7C0-2D98C670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5C48-D50E-0D7C-FF77-0BCA948D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7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8F73-0783-5EB6-2C69-D5C315D2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1203E-1771-0766-73D2-373E8EC8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9852D-4B59-58F9-E171-D1F0D7DE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9661-5E5E-81CF-438F-491AF7A0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4967-1C40-125C-ECB6-3F3E1FC4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4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AFFF9-C399-95BC-159C-E5C8488C9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BF893-749B-03AC-4991-C27238B61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B746-56BE-6A47-2336-CAD1D12E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78E4-EF06-66B3-9691-6E96CD5CB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05FA7-F5FB-6AA5-0FBD-7B753E90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891-5BEE-9686-0945-98E2BBBD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BA4A-AF12-D012-6D35-8CCC8349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588A-28C2-85B6-B20B-2DCF7430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4018-E596-57D5-8206-611592CE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AEAB-96CA-2BAE-6A78-06C7C6FC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1A45-359C-CB18-0ACE-999BCDBD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18921-2658-D768-3849-C01CB2F0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6DF1-330D-46A6-BB5E-6AC2DB00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074C5-177E-185D-799C-8CB01744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401D-6808-DD37-26FB-8C90076E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66AB-3A2F-F184-1A09-0F717BD2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9CCE-6201-A110-C918-EB9095D4D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04BF-E41A-509E-40E2-39BAA638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58F85-5359-AF4F-EA38-6CB466E1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2605D-56BE-E8C2-79C8-EA4F0928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6854D-4C22-AB09-8FB9-BDFE373B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6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7FAE-C630-F1E1-C1DE-80C34164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A0B5D-B7AC-D2DD-7767-165ED58D7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BCFDA-2039-493C-240F-32ACB014F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836B1-8FD5-53A2-E274-3A42A38C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4CF81-6D62-A473-71D7-B121BD82E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D7E25-24D3-B37B-609D-A63E7EBB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C1D0C-BCD2-D516-42FF-F6B04AFF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888B4-8ADA-0222-61FB-663B86EC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93BE-36E9-39C4-6483-0B78F065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564BF-9BC4-8C68-EA74-7A4B25B3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EB654-6362-9B95-6258-BC1BE525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D40B8-8855-1952-04DB-5805129D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9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208CD-8160-C9C9-46C8-D478FAF5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5C18E-0EF8-91B6-CD17-BDF78F7F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AABA9-CC6B-916F-362F-45091D49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D375-839F-291F-A903-B4905513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2FE3-5A31-C009-CDC8-371DB38A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0B887-64B5-4484-4AF1-7FAF6D8F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A5293-5E04-95EE-BA54-3B2DE81F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CAF06-6BC8-2BCB-243B-2F6E71ED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B9C3F-7E7B-9585-4C37-2978B33B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C31CC-04E2-A8E3-4711-2774BD8A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6058D-7D2F-A804-01A6-3B1D16DF4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B2A70-DC75-C205-E196-F3CA83B8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4EFD9-B6CC-FD19-FCAD-9BB9A8D8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76503-CB0F-1B29-BA90-032B268A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B614-1D11-F5C2-76FE-CC28CD7B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1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71D37-2271-3B60-F606-B20E67FC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15747-B8DC-0E6E-7C4C-54236C77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F21D-8773-2AE7-C03D-F2B53CAE9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0668B-B7B7-4B0B-B447-11CB144365BE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16C9-071F-0B7E-24C8-5422DD26C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655C-FDB4-F74B-370E-7D1DFF4ED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AB8CAB-1829-4553-A72B-D0216E1C5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8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D183-66DD-35FC-4FE4-BABB91947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Data Insights Report (2019–2024)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955A8-7F8E-34AA-CB27-E55135854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Strategic Dashboard Summary for Leadership</a:t>
            </a:r>
          </a:p>
          <a:p>
            <a:r>
              <a:rPr lang="en-US" dirty="0"/>
              <a:t>Presented by: Tolulope Olarewaju</a:t>
            </a:r>
          </a:p>
          <a:p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 June 2025.</a:t>
            </a:r>
          </a:p>
        </p:txBody>
      </p:sp>
    </p:spTree>
    <p:extLst>
      <p:ext uri="{BB962C8B-B14F-4D97-AF65-F5344CB8AC3E}">
        <p14:creationId xmlns:p14="http://schemas.microsoft.com/office/powerpoint/2010/main" val="218882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2B93-AF93-143F-53BE-FC414FDC7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88E39-A53C-43A9-263E-77306DD2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This Is: A summary of patient trends, hospital operations, and billing insights.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It Matters: Helps us improve care, reduce costs, and allocate resources better</a:t>
            </a:r>
          </a:p>
        </p:txBody>
      </p:sp>
    </p:spTree>
    <p:extLst>
      <p:ext uri="{BB962C8B-B14F-4D97-AF65-F5344CB8AC3E}">
        <p14:creationId xmlns:p14="http://schemas.microsoft.com/office/powerpoint/2010/main" val="155190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B010-C466-2884-041D-325AF61F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5A31-9394-1677-5F4B-A219BE1D6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✅ 55.5K Patients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Average Age: 51.5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Avg. Stay: 15.5 Days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Billing Total: $1.4B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Top Condition: Hypertension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Top Insurer: Medicare</a:t>
            </a:r>
          </a:p>
        </p:txBody>
      </p:sp>
    </p:spTree>
    <p:extLst>
      <p:ext uri="{BB962C8B-B14F-4D97-AF65-F5344CB8AC3E}">
        <p14:creationId xmlns:p14="http://schemas.microsoft.com/office/powerpoint/2010/main" val="2281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DDC3-B2C0-7B5F-3394-93E8E3D5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FFD0-2BC4-9DD9-0230-B0EE4BA38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927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Insights:</a:t>
            </a:r>
          </a:p>
          <a:p>
            <a:r>
              <a:rPr lang="en-US" dirty="0"/>
              <a:t>Majority aged 50–59 → Plan for age-related care.</a:t>
            </a:r>
          </a:p>
          <a:p>
            <a:r>
              <a:rPr lang="en-US" dirty="0"/>
              <a:t>50% Female → Gender-responsive programs needed.</a:t>
            </a:r>
          </a:p>
          <a:p>
            <a:r>
              <a:rPr lang="en-US" dirty="0"/>
              <a:t>A+ is the most common blood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Action</a:t>
            </a:r>
            <a:r>
              <a:rPr lang="en-US" dirty="0"/>
              <a:t>: </a:t>
            </a:r>
          </a:p>
          <a:p>
            <a:r>
              <a:rPr lang="en-US" dirty="0"/>
              <a:t>Target high-density regions and at-risk age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B6228B-7E82-11AF-951E-9A928F8648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0463" y="2236489"/>
            <a:ext cx="6383337" cy="352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851358-7DA2-ED0C-01E7-B9EC68B41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AC7AC-F0C0-DAA1-36DC-017B7110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Hospitalization &amp;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29B3-E919-AB33-E885-330C6022D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9927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Insights:</a:t>
            </a:r>
          </a:p>
          <a:p>
            <a:r>
              <a:rPr lang="en-US" dirty="0"/>
              <a:t>Length of stay stable over 5 years (avg. 15.5 days)</a:t>
            </a:r>
          </a:p>
          <a:p>
            <a:r>
              <a:rPr lang="en-US" dirty="0"/>
              <a:t>55% had abnormal test results → Need better diagnostics</a:t>
            </a:r>
          </a:p>
          <a:p>
            <a:r>
              <a:rPr lang="en-US" dirty="0"/>
              <a:t>Balanced emergency, elective, urgent cases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Action</a:t>
            </a:r>
            <a:r>
              <a:rPr lang="en-US" dirty="0"/>
              <a:t>:</a:t>
            </a:r>
          </a:p>
          <a:p>
            <a:r>
              <a:rPr lang="en-US" dirty="0"/>
              <a:t>Introduce faster diagnostics</a:t>
            </a:r>
          </a:p>
          <a:p>
            <a:r>
              <a:rPr lang="en-US" dirty="0"/>
              <a:t>Adjust staffing based on admission 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0864CD-331C-ED95-15CB-1113C9DD05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3" y="2199218"/>
            <a:ext cx="6383337" cy="3604151"/>
          </a:xfrm>
        </p:spPr>
      </p:pic>
    </p:spTree>
    <p:extLst>
      <p:ext uri="{BB962C8B-B14F-4D97-AF65-F5344CB8AC3E}">
        <p14:creationId xmlns:p14="http://schemas.microsoft.com/office/powerpoint/2010/main" val="31809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BB9A-7468-9B84-E8FE-9FA4A968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&amp; Insurance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9389-9B92-221E-A942-C99415E06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028768" cy="41769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r>
              <a:rPr lang="en-US" dirty="0"/>
              <a:t>Avg. billing per patient: $25.5K</a:t>
            </a:r>
          </a:p>
          <a:p>
            <a:r>
              <a:rPr lang="en-US" dirty="0"/>
              <a:t>Hypertension → highest billing condition</a:t>
            </a:r>
          </a:p>
          <a:p>
            <a:r>
              <a:rPr lang="en-US" dirty="0"/>
              <a:t>Medicare accounts for $707M in billing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Action</a:t>
            </a:r>
            <a:r>
              <a:rPr lang="en-US" dirty="0"/>
              <a:t>:</a:t>
            </a:r>
          </a:p>
          <a:p>
            <a:r>
              <a:rPr lang="en-US" dirty="0"/>
              <a:t>Optimize billing for chronic conditions</a:t>
            </a:r>
          </a:p>
          <a:p>
            <a:r>
              <a:rPr lang="en-US" dirty="0"/>
              <a:t>Strengthen Medicare &amp; UHC relationships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C5E848-014F-9FD2-9808-611A095050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9038" y="2107639"/>
            <a:ext cx="6354762" cy="361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9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128C9-9A93-447F-CBB9-96630D6C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F012-17AE-5F54-9584-384EDD649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✅ Launch care programs for the 50–59 age group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Improve test accuracy to reduce inconclusive results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Review insurer contracts for better margins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Prioritize chronic care billing optimization</a:t>
            </a:r>
          </a:p>
        </p:txBody>
      </p:sp>
    </p:spTree>
    <p:extLst>
      <p:ext uri="{BB962C8B-B14F-4D97-AF65-F5344CB8AC3E}">
        <p14:creationId xmlns:p14="http://schemas.microsoft.com/office/powerpoint/2010/main" val="354882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F1BD-8D4B-8E78-12DB-07B66C73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154"/>
            <a:ext cx="10444316" cy="523567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181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254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Healthcare Data Insights Report (2019–2024)</vt:lpstr>
      <vt:lpstr>Overview</vt:lpstr>
      <vt:lpstr>Key Metrics</vt:lpstr>
      <vt:lpstr>Patient Demographics</vt:lpstr>
      <vt:lpstr>Hospitalization &amp; Treatment</vt:lpstr>
      <vt:lpstr>Financial &amp; Insurance Overview</vt:lpstr>
      <vt:lpstr>Strategic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Tolulope Olarewaju</dc:creator>
  <cp:lastModifiedBy>Tolulope Olarewaju</cp:lastModifiedBy>
  <cp:revision>8</cp:revision>
  <dcterms:created xsi:type="dcterms:W3CDTF">2025-06-22T21:13:28Z</dcterms:created>
  <dcterms:modified xsi:type="dcterms:W3CDTF">2025-06-23T09:32:59Z</dcterms:modified>
</cp:coreProperties>
</file>