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3" r:id="rId7"/>
    <p:sldId id="4782"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3"/>
            <p14:sldId id="4782"/>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3" d="100"/>
          <a:sy n="63" d="100"/>
        </p:scale>
        <p:origin x="1278" y="7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10/07/2025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a:xfrm>
            <a:off x="1212852" y="1537494"/>
            <a:ext cx="6346188" cy="2165826"/>
          </a:xfrm>
        </p:spPr>
        <p:txBody>
          <a:bodyPr/>
          <a:lstStyle/>
          <a:p>
            <a:r>
              <a:rPr lang="en-US" sz="3200" b="1" dirty="0"/>
              <a:t>Chips Market Sales Analysis</a:t>
            </a:r>
            <a:endParaRPr lang="en-AU" sz="3200" dirty="0"/>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Between February and May, the trial store consistently outperformed the control store, indicating the positive impact of the new store layout.</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6" name="Picture 5">
            <a:extLst>
              <a:ext uri="{FF2B5EF4-FFF2-40B4-BE49-F238E27FC236}">
                <a16:creationId xmlns:a16="http://schemas.microsoft.com/office/drawing/2014/main" id="{1B02B526-3CE7-64F3-299C-D4232EB19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355" y="1241001"/>
            <a:ext cx="9710005" cy="4855003"/>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US" sz="1400" dirty="0">
                <a:latin typeface="Roboto" panose="02000000000000000000" pitchFamily="2" charset="0"/>
                <a:ea typeface="Roboto" panose="02000000000000000000" pitchFamily="2" charset="0"/>
                <a:cs typeface="Roboto" panose="02000000000000000000" pitchFamily="2" charset="0"/>
              </a:rPr>
              <a:t>Task 1 – Transaction Data Exploration &amp; Customer Profiling</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US" sz="1400" dirty="0"/>
              <a:t>Task 2 – Impact Analysis of Store Trial</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645920"/>
            <a:ext cx="7580989" cy="2040709"/>
          </a:xfrm>
          <a:prstGeom prst="rect">
            <a:avLst/>
          </a:prstGeom>
          <a:noFill/>
        </p:spPr>
        <p:txBody>
          <a:bodyPr wrap="square" lIns="0" tIns="0" rIns="0" bIns="0" rtlCol="0" anchor="t">
            <a:noAutofit/>
          </a:bodyPr>
          <a:lstStyle/>
          <a:p>
            <a:r>
              <a:rPr lang="en-US" sz="1400" dirty="0"/>
              <a:t>We identified chip products only, cleaned sales data, and merged customer segments. Sales were driven by mainstream young singles/couples and budget older families. High sales correlated with more customers and units purchased, while premium customers paid slightly more per unit. Key insights: Target mainstream segments and optimize product mix based on segment preferences.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054777"/>
            <a:ext cx="7580989" cy="2349851"/>
          </a:xfrm>
          <a:prstGeom prst="rect">
            <a:avLst/>
          </a:prstGeom>
          <a:noFill/>
        </p:spPr>
        <p:txBody>
          <a:bodyPr wrap="square" lIns="0" tIns="0" rIns="0" bIns="0" rtlCol="0" anchor="t">
            <a:noAutofit/>
          </a:bodyPr>
          <a:lstStyle/>
          <a:p>
            <a:pPr>
              <a:buNone/>
            </a:pPr>
            <a:r>
              <a:rPr lang="en-US" sz="1400" dirty="0"/>
              <a:t>We evaluated the impact of in-store trials on sales using control stores matched by historical sales and customer counts. Statistical tests revealed no significant difference in total sales or the number of customers for stores 77, 86, and 88 after the trial. Conclusion: The trial did not yield a meaningful sales uplift—further review is recommended.</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399858" y="2788920"/>
            <a:ext cx="5516562" cy="2499359"/>
          </a:xfrm>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This shows transactions over time between July 2018 and July 2019, with no transactions on December 25</a:t>
            </a:r>
            <a:r>
              <a:rPr lang="en-AU" baseline="30000" dirty="0"/>
              <a:t>th,</a:t>
            </a:r>
            <a:r>
              <a:rPr lang="en-AU" dirty="0"/>
              <a:t> 2018</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6" name="Picture 5" descr="A graph showing a graph&#10;&#10;AI-generated content may be incorrect.">
            <a:extLst>
              <a:ext uri="{FF2B5EF4-FFF2-40B4-BE49-F238E27FC236}">
                <a16:creationId xmlns:a16="http://schemas.microsoft.com/office/drawing/2014/main" id="{5EBC150E-A672-A723-4C38-924CAD267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43000"/>
            <a:ext cx="11429999" cy="4898571"/>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The 175g pack size recorded the highest number of transactions, with over 60,000 units sold.</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1" name="Picture 10">
            <a:extLst>
              <a:ext uri="{FF2B5EF4-FFF2-40B4-BE49-F238E27FC236}">
                <a16:creationId xmlns:a16="http://schemas.microsoft.com/office/drawing/2014/main" id="{CD0155F3-CC1E-737C-98F7-52B2E90E3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1" y="1325879"/>
            <a:ext cx="10152584" cy="4846326"/>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Affluence remains steady across all life stage profiles, with Older and Young Family shoppers recording the highest average units per transaction.</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6" name="Picture 5" descr="A graph of different colored bars&#10;&#10;AI-generated content may be incorrect.">
            <a:extLst>
              <a:ext uri="{FF2B5EF4-FFF2-40B4-BE49-F238E27FC236}">
                <a16:creationId xmlns:a16="http://schemas.microsoft.com/office/drawing/2014/main" id="{C3A11C34-120B-BB14-ED99-D4C00896D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392247"/>
            <a:ext cx="9745345" cy="4872673"/>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The control store is a comparable store selected to mirror the trial store’s pre-trial performance, helping measure the true impact of the trial by providing a benchmark for comparison.</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6" name="Picture 5">
            <a:extLst>
              <a:ext uri="{FF2B5EF4-FFF2-40B4-BE49-F238E27FC236}">
                <a16:creationId xmlns:a16="http://schemas.microsoft.com/office/drawing/2014/main" id="{1570694F-3B2E-F32C-224A-453FB7FCD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39" y="1588214"/>
            <a:ext cx="9585961" cy="4365656"/>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8062</TotalTime>
  <Words>529</Words>
  <Application>Microsoft Office PowerPoint</Application>
  <PresentationFormat>Widescreen</PresentationFormat>
  <Paragraphs>36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Roboto Medium</vt:lpstr>
      <vt:lpstr>Calibri</vt:lpstr>
      <vt:lpstr>Roboto Light</vt:lpstr>
      <vt:lpstr>Roboto</vt:lpstr>
      <vt:lpstr>Office Theme</vt:lpstr>
      <vt:lpstr>Chips Market Sales Analysis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Tolulope Olarewaju</cp:lastModifiedBy>
  <cp:revision>475</cp:revision>
  <dcterms:created xsi:type="dcterms:W3CDTF">2018-02-07T23:23:24Z</dcterms:created>
  <dcterms:modified xsi:type="dcterms:W3CDTF">2025-07-11T18:28:08Z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