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1"/>
  </p:notesMasterIdLst>
  <p:handoutMasterIdLst>
    <p:handoutMasterId r:id="rId12"/>
  </p:handoutMasterIdLst>
  <p:sldIdLst>
    <p:sldId id="306" r:id="rId5"/>
    <p:sldId id="308" r:id="rId6"/>
    <p:sldId id="309" r:id="rId7"/>
    <p:sldId id="294" r:id="rId8"/>
    <p:sldId id="295" r:id="rId9"/>
    <p:sldId id="312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86346-59A2-4282-9A64-05524C79D8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D54C-AFC8-47F5-B030-A8ED60D08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B27D-C1ED-4C55-9062-2279210E96ED}" type="datetime1">
              <a:rPr lang="en-GB" smtClean="0"/>
              <a:t>15/03/2025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D8396-DC49-433C-84C0-BD573781E5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A06B3-9442-49D9-BE03-080DCCEA1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AD26-F754-4E27-9D95-B069583ABB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8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EAF8-BEF3-4EDD-99CF-6435314FE1C9}" type="datetime1">
              <a:rPr lang="en-GB" smtClean="0"/>
              <a:pPr/>
              <a:t>15/03/2025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7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016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1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1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33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0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858" y="3337555"/>
            <a:ext cx="6272784" cy="2843784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sz="5400" spc="400" dirty="0">
                <a:solidFill>
                  <a:schemeClr val="bg1"/>
                </a:solidFill>
              </a:rPr>
              <a:t>Customer Impact Analysis of Performance Issues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6707" y="5324484"/>
            <a:ext cx="5093208" cy="1197864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sz="2000" dirty="0">
                <a:solidFill>
                  <a:schemeClr val="bg1"/>
                </a:solidFill>
              </a:rPr>
              <a:t>Group Alpha</a:t>
            </a:r>
          </a:p>
          <a:p>
            <a:pPr rtl="0"/>
            <a:r>
              <a:rPr lang="en-GB" dirty="0"/>
              <a:t>Tolu</a:t>
            </a:r>
          </a:p>
          <a:p>
            <a:pPr rtl="0"/>
            <a:r>
              <a:rPr lang="en-GB" dirty="0"/>
              <a:t>Emma</a:t>
            </a:r>
          </a:p>
          <a:p>
            <a:pPr rtl="0"/>
            <a:r>
              <a:rPr lang="en-GB" dirty="0"/>
              <a:t>James</a:t>
            </a:r>
          </a:p>
          <a:p>
            <a:pPr rtl="0"/>
            <a:endParaRPr lang="en-GB" dirty="0"/>
          </a:p>
        </p:txBody>
      </p:sp>
      <p:pic>
        <p:nvPicPr>
          <p:cNvPr id="5" name="Picture 4" descr="A logo with white text&#10;&#10;AI-generated content may be incorrect.">
            <a:extLst>
              <a:ext uri="{FF2B5EF4-FFF2-40B4-BE49-F238E27FC236}">
                <a16:creationId xmlns:a16="http://schemas.microsoft.com/office/drawing/2014/main" id="{BA78BE56-D4A7-18BB-3BEB-3D4D40D0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54" y="232270"/>
            <a:ext cx="1866136" cy="1076139"/>
          </a:xfrm>
          <a:prstGeom prst="rect">
            <a:avLst/>
          </a:prstGeom>
        </p:spPr>
      </p:pic>
      <p:pic>
        <p:nvPicPr>
          <p:cNvPr id="7" name="Picture 6" descr="A black rectangular object with a white object in front of it&#10;&#10;AI-generated content may be incorrect.">
            <a:extLst>
              <a:ext uri="{FF2B5EF4-FFF2-40B4-BE49-F238E27FC236}">
                <a16:creationId xmlns:a16="http://schemas.microsoft.com/office/drawing/2014/main" id="{8E25F644-7149-389C-28F0-CD1D8E11A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004" y="676661"/>
            <a:ext cx="5793615" cy="36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0"/>
            <a:ext cx="6190488" cy="921834"/>
          </a:xfrm>
        </p:spPr>
        <p:txBody>
          <a:bodyPr rtlCol="0"/>
          <a:lstStyle/>
          <a:p>
            <a:pPr rtl="0"/>
            <a:r>
              <a:rPr lang="en-GB" dirty="0" err="1"/>
              <a:t>Analyze</a:t>
            </a:r>
            <a:r>
              <a:rPr lang="en-GB" dirty="0"/>
              <a:t> performance issues and their impact on customers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45C472E-4078-40A0-83A2-652E8356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9/3/20XX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20F8C-B01F-9295-3610-49C20D638CD9}"/>
              </a:ext>
            </a:extLst>
          </p:cNvPr>
          <p:cNvSpPr txBox="1"/>
          <p:nvPr/>
        </p:nvSpPr>
        <p:spPr>
          <a:xfrm>
            <a:off x="644913" y="3669038"/>
            <a:ext cx="6103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Focus Areas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F309B-1A90-D2C9-AE28-FB3129D496D7}"/>
              </a:ext>
            </a:extLst>
          </p:cNvPr>
          <p:cNvSpPr txBox="1"/>
          <p:nvPr/>
        </p:nvSpPr>
        <p:spPr>
          <a:xfrm>
            <a:off x="-7434" y="3853704"/>
            <a:ext cx="61034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Median download speed during peak hours (8 PM - 10 PM).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Performance variation by broadband type and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Percentage of customers hitting the advertised speed.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58069-EE61-0959-4EB8-9DB9DCC3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440184">
            <a:off x="9268336" y="1809920"/>
            <a:ext cx="2457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200"/>
            <a:ext cx="9144000" cy="1060704"/>
          </a:xfrm>
        </p:spPr>
        <p:txBody>
          <a:bodyPr rtlCol="0"/>
          <a:lstStyle/>
          <a:p>
            <a:pPr rtl="0"/>
            <a:r>
              <a:rPr lang="en-GB" b="1" cap="all" spc="400" dirty="0">
                <a:solidFill>
                  <a:schemeClr val="bg1"/>
                </a:solidFill>
                <a:latin typeface="+mn-lt"/>
              </a:rPr>
              <a:t>Data Insights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28839D-CD7A-4B67-D908-4AE3DDDB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26" y="2561346"/>
            <a:ext cx="10634997" cy="3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Visual Aids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4</a:t>
            </a:fld>
            <a:endParaRPr lang="en-GB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5414D-081A-C451-3FAF-319E4962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79" y="1690688"/>
            <a:ext cx="4999153" cy="2263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1196D-F135-D6C0-A469-2A268984D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79" y="3954024"/>
            <a:ext cx="7064352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5400" dirty="0"/>
              <a:t>Dashboard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GB" b="1" cap="all" spc="100" smtClean="0">
                <a:solidFill>
                  <a:schemeClr val="accent2"/>
                </a:solidFill>
              </a:rPr>
              <a:t>5</a:t>
            </a:fld>
            <a:endParaRPr lang="en-GB" b="1" cap="all" spc="10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3C61F-27F5-E07B-FFE5-07F1F3CDF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0" y="1577672"/>
            <a:ext cx="9042400" cy="50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9/3/20XX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GB"/>
              <a:t>Presenter name</a:t>
            </a:r>
          </a:p>
          <a:p>
            <a:pPr rtl="0"/>
            <a:r>
              <a:rPr lang="en-GB"/>
              <a:t>Email address</a:t>
            </a:r>
          </a:p>
          <a:p>
            <a:pPr rtl="0"/>
            <a:r>
              <a:rPr lang="en-GB"/>
              <a:t>Website</a:t>
            </a:r>
          </a:p>
          <a:p>
            <a:pPr rtl="0"/>
            <a:endParaRPr lang="en-GB"/>
          </a:p>
        </p:txBody>
      </p:sp>
      <p:pic>
        <p:nvPicPr>
          <p:cNvPr id="17" name="Picture 16" descr="A black rectangular object with a white object in front of it&#10;&#10;AI-generated content may be incorrect.">
            <a:extLst>
              <a:ext uri="{FF2B5EF4-FFF2-40B4-BE49-F238E27FC236}">
                <a16:creationId xmlns:a16="http://schemas.microsoft.com/office/drawing/2014/main" id="{4E12131B-0EA0-41A3-2AE4-BA117C60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83" y="3689604"/>
            <a:ext cx="4177816" cy="2664214"/>
          </a:xfrm>
          <a:prstGeom prst="rect">
            <a:avLst/>
          </a:prstGeom>
        </p:spPr>
      </p:pic>
      <p:pic>
        <p:nvPicPr>
          <p:cNvPr id="2050" name="Picture 2" descr="Bigger benefits with boosted deals">
            <a:extLst>
              <a:ext uri="{FF2B5EF4-FFF2-40B4-BE49-F238E27FC236}">
                <a16:creationId xmlns:a16="http://schemas.microsoft.com/office/drawing/2014/main" id="{02C5CEE2-3E3D-74C9-E0E5-8C6FC2CA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05" y="3829926"/>
            <a:ext cx="1614311" cy="10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logo with white text&#10;&#10;AI-generated content may be incorrect.">
            <a:extLst>
              <a:ext uri="{FF2B5EF4-FFF2-40B4-BE49-F238E27FC236}">
                <a16:creationId xmlns:a16="http://schemas.microsoft.com/office/drawing/2014/main" id="{312A1986-4A3D-EA59-0700-542D8BCFC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958" y="420964"/>
            <a:ext cx="2673524" cy="154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6_TF89338750_Win32" id="{41E8F413-9A18-4BDF-B28A-7CD5BF285DD4}" vid="{F5763C4E-78C1-4EFB-B9F5-2F4B07C76D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{9538C858-D6F4-45D2-89D2-2852D1E8C6C4}tf89338750_win32</Template>
  <TotalTime>82</TotalTime>
  <Words>80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Univers</vt:lpstr>
      <vt:lpstr>GradientUnivers</vt:lpstr>
      <vt:lpstr>Customer Impact Analysis of Performance Issues</vt:lpstr>
      <vt:lpstr>Objective</vt:lpstr>
      <vt:lpstr>Data Insights</vt:lpstr>
      <vt:lpstr>Visual Aids</vt:lpstr>
      <vt:lpstr>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Adeshina</dc:creator>
  <cp:lastModifiedBy>Toluwanimi Sobayo</cp:lastModifiedBy>
  <cp:revision>2</cp:revision>
  <dcterms:created xsi:type="dcterms:W3CDTF">2025-03-13T10:29:59Z</dcterms:created>
  <dcterms:modified xsi:type="dcterms:W3CDTF">2025-03-15T13:13:54Z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