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4FC636-74C8-4303-95CD-9884F9292C31}" v="13" dt="2023-10-22T20:10:37.8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dowu, Toluwase" userId="e6994390-499b-4143-b860-7fd847b7769f" providerId="ADAL" clId="{B54FC636-74C8-4303-95CD-9884F9292C31}"/>
    <pc:docChg chg="undo custSel addSld delSld modSld">
      <pc:chgData name="Idowu, Toluwase" userId="e6994390-499b-4143-b860-7fd847b7769f" providerId="ADAL" clId="{B54FC636-74C8-4303-95CD-9884F9292C31}" dt="2023-10-22T20:21:49.700" v="675" actId="1076"/>
      <pc:docMkLst>
        <pc:docMk/>
      </pc:docMkLst>
      <pc:sldChg chg="addSp delSp modSp mod">
        <pc:chgData name="Idowu, Toluwase" userId="e6994390-499b-4143-b860-7fd847b7769f" providerId="ADAL" clId="{B54FC636-74C8-4303-95CD-9884F9292C31}" dt="2023-10-22T20:21:49.700" v="675" actId="1076"/>
        <pc:sldMkLst>
          <pc:docMk/>
          <pc:sldMk cId="3576756680" sldId="256"/>
        </pc:sldMkLst>
        <pc:spChg chg="del">
          <ac:chgData name="Idowu, Toluwase" userId="e6994390-499b-4143-b860-7fd847b7769f" providerId="ADAL" clId="{B54FC636-74C8-4303-95CD-9884F9292C31}" dt="2023-10-22T17:04:42.019" v="404" actId="478"/>
          <ac:spMkLst>
            <pc:docMk/>
            <pc:sldMk cId="3576756680" sldId="256"/>
            <ac:spMk id="2" creationId="{9F992CED-6944-AF21-8F83-70F1998A8C6A}"/>
          </ac:spMkLst>
        </pc:spChg>
        <pc:spChg chg="del">
          <ac:chgData name="Idowu, Toluwase" userId="e6994390-499b-4143-b860-7fd847b7769f" providerId="ADAL" clId="{B54FC636-74C8-4303-95CD-9884F9292C31}" dt="2023-10-22T17:04:39.707" v="403" actId="478"/>
          <ac:spMkLst>
            <pc:docMk/>
            <pc:sldMk cId="3576756680" sldId="256"/>
            <ac:spMk id="3" creationId="{D7609C38-66CC-2829-DDF8-F5D44AE8E7E7}"/>
          </ac:spMkLst>
        </pc:spChg>
        <pc:spChg chg="add mod">
          <ac:chgData name="Idowu, Toluwase" userId="e6994390-499b-4143-b860-7fd847b7769f" providerId="ADAL" clId="{B54FC636-74C8-4303-95CD-9884F9292C31}" dt="2023-10-22T20:21:49.700" v="675" actId="1076"/>
          <ac:spMkLst>
            <pc:docMk/>
            <pc:sldMk cId="3576756680" sldId="256"/>
            <ac:spMk id="6" creationId="{12FD9B17-697B-16C9-EC9E-4B9FA9EE87F0}"/>
          </ac:spMkLst>
        </pc:spChg>
        <pc:spChg chg="add mod">
          <ac:chgData name="Idowu, Toluwase" userId="e6994390-499b-4143-b860-7fd847b7769f" providerId="ADAL" clId="{B54FC636-74C8-4303-95CD-9884F9292C31}" dt="2023-10-22T20:21:44.261" v="674" actId="1076"/>
          <ac:spMkLst>
            <pc:docMk/>
            <pc:sldMk cId="3576756680" sldId="256"/>
            <ac:spMk id="9" creationId="{E71BA50C-6CA2-E763-1094-0B9E1F7E5F05}"/>
          </ac:spMkLst>
        </pc:spChg>
        <pc:picChg chg="add mod">
          <ac:chgData name="Idowu, Toluwase" userId="e6994390-499b-4143-b860-7fd847b7769f" providerId="ADAL" clId="{B54FC636-74C8-4303-95CD-9884F9292C31}" dt="2023-10-22T17:06:41.095" v="477" actId="1076"/>
          <ac:picMkLst>
            <pc:docMk/>
            <pc:sldMk cId="3576756680" sldId="256"/>
            <ac:picMk id="5" creationId="{BD7B1E70-4A8A-6301-7435-794F76C8546D}"/>
          </ac:picMkLst>
        </pc:picChg>
        <pc:picChg chg="add mod">
          <ac:chgData name="Idowu, Toluwase" userId="e6994390-499b-4143-b860-7fd847b7769f" providerId="ADAL" clId="{B54FC636-74C8-4303-95CD-9884F9292C31}" dt="2023-10-22T17:08:13.493" v="490" actId="14100"/>
          <ac:picMkLst>
            <pc:docMk/>
            <pc:sldMk cId="3576756680" sldId="256"/>
            <ac:picMk id="8" creationId="{CFF8D5F8-D9B1-6BFA-A3D0-DFE175AD31CA}"/>
          </ac:picMkLst>
        </pc:picChg>
      </pc:sldChg>
      <pc:sldChg chg="modSp mod">
        <pc:chgData name="Idowu, Toluwase" userId="e6994390-499b-4143-b860-7fd847b7769f" providerId="ADAL" clId="{B54FC636-74C8-4303-95CD-9884F9292C31}" dt="2023-10-22T17:14:02.524" v="576" actId="115"/>
        <pc:sldMkLst>
          <pc:docMk/>
          <pc:sldMk cId="3934667840" sldId="257"/>
        </pc:sldMkLst>
        <pc:spChg chg="mod">
          <ac:chgData name="Idowu, Toluwase" userId="e6994390-499b-4143-b860-7fd847b7769f" providerId="ADAL" clId="{B54FC636-74C8-4303-95CD-9884F9292C31}" dt="2023-10-22T17:14:02.524" v="576" actId="115"/>
          <ac:spMkLst>
            <pc:docMk/>
            <pc:sldMk cId="3934667840" sldId="257"/>
            <ac:spMk id="2" creationId="{F8ED9304-F487-D884-2D94-A8815358698F}"/>
          </ac:spMkLst>
        </pc:spChg>
      </pc:sldChg>
      <pc:sldChg chg="modSp mod">
        <pc:chgData name="Idowu, Toluwase" userId="e6994390-499b-4143-b860-7fd847b7769f" providerId="ADAL" clId="{B54FC636-74C8-4303-95CD-9884F9292C31}" dt="2023-10-22T17:16:19.141" v="599" actId="20577"/>
        <pc:sldMkLst>
          <pc:docMk/>
          <pc:sldMk cId="4178003277" sldId="258"/>
        </pc:sldMkLst>
        <pc:spChg chg="mod">
          <ac:chgData name="Idowu, Toluwase" userId="e6994390-499b-4143-b860-7fd847b7769f" providerId="ADAL" clId="{B54FC636-74C8-4303-95CD-9884F9292C31}" dt="2023-10-22T17:16:19.141" v="599" actId="20577"/>
          <ac:spMkLst>
            <pc:docMk/>
            <pc:sldMk cId="4178003277" sldId="258"/>
            <ac:spMk id="3" creationId="{CE1693C6-D2C6-4FF2-E49D-F2E6DE51ED36}"/>
          </ac:spMkLst>
        </pc:spChg>
      </pc:sldChg>
      <pc:sldChg chg="modSp mod">
        <pc:chgData name="Idowu, Toluwase" userId="e6994390-499b-4143-b860-7fd847b7769f" providerId="ADAL" clId="{B54FC636-74C8-4303-95CD-9884F9292C31}" dt="2023-10-22T17:14:13.511" v="577" actId="115"/>
        <pc:sldMkLst>
          <pc:docMk/>
          <pc:sldMk cId="2392392358" sldId="259"/>
        </pc:sldMkLst>
        <pc:spChg chg="mod">
          <ac:chgData name="Idowu, Toluwase" userId="e6994390-499b-4143-b860-7fd847b7769f" providerId="ADAL" clId="{B54FC636-74C8-4303-95CD-9884F9292C31}" dt="2023-10-22T17:14:13.511" v="577" actId="115"/>
          <ac:spMkLst>
            <pc:docMk/>
            <pc:sldMk cId="2392392358" sldId="259"/>
            <ac:spMk id="2" creationId="{1E4E9697-6AD6-803E-F57B-1882DB532135}"/>
          </ac:spMkLst>
        </pc:spChg>
      </pc:sldChg>
      <pc:sldChg chg="addSp delSp modSp mod">
        <pc:chgData name="Idowu, Toluwase" userId="e6994390-499b-4143-b860-7fd847b7769f" providerId="ADAL" clId="{B54FC636-74C8-4303-95CD-9884F9292C31}" dt="2023-10-22T20:10:51.266" v="604" actId="14100"/>
        <pc:sldMkLst>
          <pc:docMk/>
          <pc:sldMk cId="3550501482" sldId="260"/>
        </pc:sldMkLst>
        <pc:spChg chg="mod">
          <ac:chgData name="Idowu, Toluwase" userId="e6994390-499b-4143-b860-7fd847b7769f" providerId="ADAL" clId="{B54FC636-74C8-4303-95CD-9884F9292C31}" dt="2023-10-22T17:14:18.031" v="578" actId="115"/>
          <ac:spMkLst>
            <pc:docMk/>
            <pc:sldMk cId="3550501482" sldId="260"/>
            <ac:spMk id="2" creationId="{E3F3F181-3B6D-9AA5-9E92-9A401EF2965C}"/>
          </ac:spMkLst>
        </pc:spChg>
        <pc:spChg chg="mod">
          <ac:chgData name="Idowu, Toluwase" userId="e6994390-499b-4143-b860-7fd847b7769f" providerId="ADAL" clId="{B54FC636-74C8-4303-95CD-9884F9292C31}" dt="2023-10-22T20:10:44.956" v="602" actId="14100"/>
          <ac:spMkLst>
            <pc:docMk/>
            <pc:sldMk cId="3550501482" sldId="260"/>
            <ac:spMk id="3" creationId="{30FFE08E-DCFE-3B54-73F1-5297763F2E6B}"/>
          </ac:spMkLst>
        </pc:spChg>
        <pc:picChg chg="add del mod">
          <ac:chgData name="Idowu, Toluwase" userId="e6994390-499b-4143-b860-7fd847b7769f" providerId="ADAL" clId="{B54FC636-74C8-4303-95CD-9884F9292C31}" dt="2023-10-22T15:43:09.628" v="40" actId="931"/>
          <ac:picMkLst>
            <pc:docMk/>
            <pc:sldMk cId="3550501482" sldId="260"/>
            <ac:picMk id="5" creationId="{804BFB4D-A31A-E9BE-98D7-068048784685}"/>
          </ac:picMkLst>
        </pc:picChg>
        <pc:picChg chg="add mod">
          <ac:chgData name="Idowu, Toluwase" userId="e6994390-499b-4143-b860-7fd847b7769f" providerId="ADAL" clId="{B54FC636-74C8-4303-95CD-9884F9292C31}" dt="2023-10-22T20:10:51.266" v="604" actId="14100"/>
          <ac:picMkLst>
            <pc:docMk/>
            <pc:sldMk cId="3550501482" sldId="260"/>
            <ac:picMk id="7" creationId="{5DA243B4-9B50-6030-44FF-5C42DC4B5AA9}"/>
          </ac:picMkLst>
        </pc:picChg>
      </pc:sldChg>
      <pc:sldChg chg="addSp modSp new mod">
        <pc:chgData name="Idowu, Toluwase" userId="e6994390-499b-4143-b860-7fd847b7769f" providerId="ADAL" clId="{B54FC636-74C8-4303-95CD-9884F9292C31}" dt="2023-10-22T17:14:22.272" v="579" actId="115"/>
        <pc:sldMkLst>
          <pc:docMk/>
          <pc:sldMk cId="260864722" sldId="261"/>
        </pc:sldMkLst>
        <pc:spChg chg="mod">
          <ac:chgData name="Idowu, Toluwase" userId="e6994390-499b-4143-b860-7fd847b7769f" providerId="ADAL" clId="{B54FC636-74C8-4303-95CD-9884F9292C31}" dt="2023-10-22T17:14:22.272" v="579" actId="115"/>
          <ac:spMkLst>
            <pc:docMk/>
            <pc:sldMk cId="260864722" sldId="261"/>
            <ac:spMk id="2" creationId="{A4D953A2-2C82-D48E-E4A7-19D095804F3B}"/>
          </ac:spMkLst>
        </pc:spChg>
        <pc:spChg chg="mod">
          <ac:chgData name="Idowu, Toluwase" userId="e6994390-499b-4143-b860-7fd847b7769f" providerId="ADAL" clId="{B54FC636-74C8-4303-95CD-9884F9292C31}" dt="2023-10-22T16:05:22.710" v="147" actId="27636"/>
          <ac:spMkLst>
            <pc:docMk/>
            <pc:sldMk cId="260864722" sldId="261"/>
            <ac:spMk id="3" creationId="{8B140C8B-56DD-01C2-FD0B-1CAAD2B82D7F}"/>
          </ac:spMkLst>
        </pc:spChg>
        <pc:picChg chg="add mod">
          <ac:chgData name="Idowu, Toluwase" userId="e6994390-499b-4143-b860-7fd847b7769f" providerId="ADAL" clId="{B54FC636-74C8-4303-95CD-9884F9292C31}" dt="2023-10-22T16:06:30.188" v="152" actId="14100"/>
          <ac:picMkLst>
            <pc:docMk/>
            <pc:sldMk cId="260864722" sldId="261"/>
            <ac:picMk id="5" creationId="{D9C64A57-737F-B0B7-9DF2-3C79EA9CB7B9}"/>
          </ac:picMkLst>
        </pc:picChg>
      </pc:sldChg>
      <pc:sldChg chg="addSp delSp modSp new del mod">
        <pc:chgData name="Idowu, Toluwase" userId="e6994390-499b-4143-b860-7fd847b7769f" providerId="ADAL" clId="{B54FC636-74C8-4303-95CD-9884F9292C31}" dt="2023-10-22T16:04:00.907" v="111" actId="2696"/>
        <pc:sldMkLst>
          <pc:docMk/>
          <pc:sldMk cId="3577057490" sldId="261"/>
        </pc:sldMkLst>
        <pc:spChg chg="del">
          <ac:chgData name="Idowu, Toluwase" userId="e6994390-499b-4143-b860-7fd847b7769f" providerId="ADAL" clId="{B54FC636-74C8-4303-95CD-9884F9292C31}" dt="2023-10-22T15:43:37.774" v="48" actId="478"/>
          <ac:spMkLst>
            <pc:docMk/>
            <pc:sldMk cId="3577057490" sldId="261"/>
            <ac:spMk id="2" creationId="{9A81408A-9FEC-DA39-6E76-9D5483CDE2A6}"/>
          </ac:spMkLst>
        </pc:spChg>
        <pc:spChg chg="del mod">
          <ac:chgData name="Idowu, Toluwase" userId="e6994390-499b-4143-b860-7fd847b7769f" providerId="ADAL" clId="{B54FC636-74C8-4303-95CD-9884F9292C31}" dt="2023-10-22T15:43:45.937" v="51" actId="931"/>
          <ac:spMkLst>
            <pc:docMk/>
            <pc:sldMk cId="3577057490" sldId="261"/>
            <ac:spMk id="3" creationId="{A1EA82E8-C562-72FB-732C-FD79B9B10354}"/>
          </ac:spMkLst>
        </pc:spChg>
        <pc:spChg chg="add mod">
          <ac:chgData name="Idowu, Toluwase" userId="e6994390-499b-4143-b860-7fd847b7769f" providerId="ADAL" clId="{B54FC636-74C8-4303-95CD-9884F9292C31}" dt="2023-10-22T15:44:20.954" v="60" actId="478"/>
          <ac:spMkLst>
            <pc:docMk/>
            <pc:sldMk cId="3577057490" sldId="261"/>
            <ac:spMk id="7" creationId="{6357ECE9-87AE-E3FA-8712-BD781D9927E5}"/>
          </ac:spMkLst>
        </pc:spChg>
        <pc:picChg chg="add del mod">
          <ac:chgData name="Idowu, Toluwase" userId="e6994390-499b-4143-b860-7fd847b7769f" providerId="ADAL" clId="{B54FC636-74C8-4303-95CD-9884F9292C31}" dt="2023-10-22T15:44:20.954" v="60" actId="478"/>
          <ac:picMkLst>
            <pc:docMk/>
            <pc:sldMk cId="3577057490" sldId="261"/>
            <ac:picMk id="5" creationId="{386A872C-C5AF-E26D-5D3C-12E7797F69F0}"/>
          </ac:picMkLst>
        </pc:picChg>
      </pc:sldChg>
      <pc:sldChg chg="addSp modSp new mod">
        <pc:chgData name="Idowu, Toluwase" userId="e6994390-499b-4143-b860-7fd847b7769f" providerId="ADAL" clId="{B54FC636-74C8-4303-95CD-9884F9292C31}" dt="2023-10-22T17:14:28.734" v="580" actId="115"/>
        <pc:sldMkLst>
          <pc:docMk/>
          <pc:sldMk cId="953488073" sldId="262"/>
        </pc:sldMkLst>
        <pc:spChg chg="mod">
          <ac:chgData name="Idowu, Toluwase" userId="e6994390-499b-4143-b860-7fd847b7769f" providerId="ADAL" clId="{B54FC636-74C8-4303-95CD-9884F9292C31}" dt="2023-10-22T17:14:28.734" v="580" actId="115"/>
          <ac:spMkLst>
            <pc:docMk/>
            <pc:sldMk cId="953488073" sldId="262"/>
            <ac:spMk id="2" creationId="{0EB83971-5C6A-A190-1829-BDCFBDF1271E}"/>
          </ac:spMkLst>
        </pc:spChg>
        <pc:spChg chg="mod">
          <ac:chgData name="Idowu, Toluwase" userId="e6994390-499b-4143-b860-7fd847b7769f" providerId="ADAL" clId="{B54FC636-74C8-4303-95CD-9884F9292C31}" dt="2023-10-22T16:30:06.368" v="212" actId="27636"/>
          <ac:spMkLst>
            <pc:docMk/>
            <pc:sldMk cId="953488073" sldId="262"/>
            <ac:spMk id="3" creationId="{FE1AAE02-0CD7-B4F2-84E8-2C8B41A119C8}"/>
          </ac:spMkLst>
        </pc:spChg>
        <pc:picChg chg="add mod">
          <ac:chgData name="Idowu, Toluwase" userId="e6994390-499b-4143-b860-7fd847b7769f" providerId="ADAL" clId="{B54FC636-74C8-4303-95CD-9884F9292C31}" dt="2023-10-22T16:30:03.547" v="210" actId="1076"/>
          <ac:picMkLst>
            <pc:docMk/>
            <pc:sldMk cId="953488073" sldId="262"/>
            <ac:picMk id="5" creationId="{DFFD9F2D-3113-EB9A-5D92-89D5D43159E7}"/>
          </ac:picMkLst>
        </pc:picChg>
      </pc:sldChg>
      <pc:sldChg chg="addSp delSp modSp new mod">
        <pc:chgData name="Idowu, Toluwase" userId="e6994390-499b-4143-b860-7fd847b7769f" providerId="ADAL" clId="{B54FC636-74C8-4303-95CD-9884F9292C31}" dt="2023-10-22T17:14:33.447" v="581" actId="115"/>
        <pc:sldMkLst>
          <pc:docMk/>
          <pc:sldMk cId="1922470000" sldId="263"/>
        </pc:sldMkLst>
        <pc:spChg chg="mod">
          <ac:chgData name="Idowu, Toluwase" userId="e6994390-499b-4143-b860-7fd847b7769f" providerId="ADAL" clId="{B54FC636-74C8-4303-95CD-9884F9292C31}" dt="2023-10-22T17:14:33.447" v="581" actId="115"/>
          <ac:spMkLst>
            <pc:docMk/>
            <pc:sldMk cId="1922470000" sldId="263"/>
            <ac:spMk id="2" creationId="{43199B82-0753-F9F6-4992-57DB4E960455}"/>
          </ac:spMkLst>
        </pc:spChg>
        <pc:spChg chg="mod">
          <ac:chgData name="Idowu, Toluwase" userId="e6994390-499b-4143-b860-7fd847b7769f" providerId="ADAL" clId="{B54FC636-74C8-4303-95CD-9884F9292C31}" dt="2023-10-22T16:49:29.148" v="273" actId="14100"/>
          <ac:spMkLst>
            <pc:docMk/>
            <pc:sldMk cId="1922470000" sldId="263"/>
            <ac:spMk id="3" creationId="{A6A8AA65-C6A0-D693-33BF-2F4C7B320692}"/>
          </ac:spMkLst>
        </pc:spChg>
        <pc:picChg chg="add del mod">
          <ac:chgData name="Idowu, Toluwase" userId="e6994390-499b-4143-b860-7fd847b7769f" providerId="ADAL" clId="{B54FC636-74C8-4303-95CD-9884F9292C31}" dt="2023-10-22T16:50:04.360" v="281" actId="478"/>
          <ac:picMkLst>
            <pc:docMk/>
            <pc:sldMk cId="1922470000" sldId="263"/>
            <ac:picMk id="5" creationId="{DF888773-3D95-7DAD-17CB-FC32E9C00FD8}"/>
          </ac:picMkLst>
        </pc:picChg>
      </pc:sldChg>
      <pc:sldChg chg="addSp delSp modSp new mod">
        <pc:chgData name="Idowu, Toluwase" userId="e6994390-499b-4143-b860-7fd847b7769f" providerId="ADAL" clId="{B54FC636-74C8-4303-95CD-9884F9292C31}" dt="2023-10-22T16:50:32.093" v="289" actId="1076"/>
        <pc:sldMkLst>
          <pc:docMk/>
          <pc:sldMk cId="3184201268" sldId="264"/>
        </pc:sldMkLst>
        <pc:spChg chg="del">
          <ac:chgData name="Idowu, Toluwase" userId="e6994390-499b-4143-b860-7fd847b7769f" providerId="ADAL" clId="{B54FC636-74C8-4303-95CD-9884F9292C31}" dt="2023-10-22T16:50:26.248" v="285" actId="478"/>
          <ac:spMkLst>
            <pc:docMk/>
            <pc:sldMk cId="3184201268" sldId="264"/>
            <ac:spMk id="2" creationId="{4C927899-5519-9262-AD0C-D68FC56453A3}"/>
          </ac:spMkLst>
        </pc:spChg>
        <pc:spChg chg="del">
          <ac:chgData name="Idowu, Toluwase" userId="e6994390-499b-4143-b860-7fd847b7769f" providerId="ADAL" clId="{B54FC636-74C8-4303-95CD-9884F9292C31}" dt="2023-10-22T16:50:14.048" v="283" actId="931"/>
          <ac:spMkLst>
            <pc:docMk/>
            <pc:sldMk cId="3184201268" sldId="264"/>
            <ac:spMk id="3" creationId="{4B8AD024-736E-45C6-2FDF-9C7B0FC399F1}"/>
          </ac:spMkLst>
        </pc:spChg>
        <pc:picChg chg="add mod">
          <ac:chgData name="Idowu, Toluwase" userId="e6994390-499b-4143-b860-7fd847b7769f" providerId="ADAL" clId="{B54FC636-74C8-4303-95CD-9884F9292C31}" dt="2023-10-22T16:50:32.093" v="289" actId="1076"/>
          <ac:picMkLst>
            <pc:docMk/>
            <pc:sldMk cId="3184201268" sldId="264"/>
            <ac:picMk id="5" creationId="{23F43073-56E4-70FC-08C4-7DAF5C54609E}"/>
          </ac:picMkLst>
        </pc:picChg>
      </pc:sldChg>
      <pc:sldChg chg="modSp new mod">
        <pc:chgData name="Idowu, Toluwase" userId="e6994390-499b-4143-b860-7fd847b7769f" providerId="ADAL" clId="{B54FC636-74C8-4303-95CD-9884F9292C31}" dt="2023-10-22T20:18:35.662" v="660" actId="115"/>
        <pc:sldMkLst>
          <pc:docMk/>
          <pc:sldMk cId="1168972778" sldId="265"/>
        </pc:sldMkLst>
        <pc:spChg chg="mod">
          <ac:chgData name="Idowu, Toluwase" userId="e6994390-499b-4143-b860-7fd847b7769f" providerId="ADAL" clId="{B54FC636-74C8-4303-95CD-9884F9292C31}" dt="2023-10-22T17:14:39.296" v="582" actId="115"/>
          <ac:spMkLst>
            <pc:docMk/>
            <pc:sldMk cId="1168972778" sldId="265"/>
            <ac:spMk id="2" creationId="{17C90DD3-0B66-E2C8-8B29-ED7DF843FCEA}"/>
          </ac:spMkLst>
        </pc:spChg>
        <pc:spChg chg="mod">
          <ac:chgData name="Idowu, Toluwase" userId="e6994390-499b-4143-b860-7fd847b7769f" providerId="ADAL" clId="{B54FC636-74C8-4303-95CD-9884F9292C31}" dt="2023-10-22T20:18:35.662" v="660" actId="115"/>
          <ac:spMkLst>
            <pc:docMk/>
            <pc:sldMk cId="1168972778" sldId="265"/>
            <ac:spMk id="3" creationId="{D0144D32-61A8-7D83-1ED3-7C44C6EEB0C2}"/>
          </ac:spMkLst>
        </pc:spChg>
      </pc:sldChg>
      <pc:sldChg chg="modSp new mod">
        <pc:chgData name="Idowu, Toluwase" userId="e6994390-499b-4143-b860-7fd847b7769f" providerId="ADAL" clId="{B54FC636-74C8-4303-95CD-9884F9292C31}" dt="2023-10-22T20:18:44.729" v="662" actId="115"/>
        <pc:sldMkLst>
          <pc:docMk/>
          <pc:sldMk cId="4143658822" sldId="266"/>
        </pc:sldMkLst>
        <pc:spChg chg="mod">
          <ac:chgData name="Idowu, Toluwase" userId="e6994390-499b-4143-b860-7fd847b7769f" providerId="ADAL" clId="{B54FC636-74C8-4303-95CD-9884F9292C31}" dt="2023-10-22T17:14:44.374" v="583" actId="115"/>
          <ac:spMkLst>
            <pc:docMk/>
            <pc:sldMk cId="4143658822" sldId="266"/>
            <ac:spMk id="2" creationId="{28F30B57-5041-F48A-BDDA-17FFA2145E77}"/>
          </ac:spMkLst>
        </pc:spChg>
        <pc:spChg chg="mod">
          <ac:chgData name="Idowu, Toluwase" userId="e6994390-499b-4143-b860-7fd847b7769f" providerId="ADAL" clId="{B54FC636-74C8-4303-95CD-9884F9292C31}" dt="2023-10-22T20:18:44.729" v="662" actId="115"/>
          <ac:spMkLst>
            <pc:docMk/>
            <pc:sldMk cId="4143658822" sldId="266"/>
            <ac:spMk id="3" creationId="{9A2592DB-D96D-E92C-B959-C6AA38C97A5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A0B6-1DC7-7CDB-979C-A201902852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68D5E53-88CC-3A81-E639-538FC75207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FB552A8-3ED6-7D28-80B5-B9C19A3BC4E2}"/>
              </a:ext>
            </a:extLst>
          </p:cNvPr>
          <p:cNvSpPr>
            <a:spLocks noGrp="1"/>
          </p:cNvSpPr>
          <p:nvPr>
            <p:ph type="dt" sz="half" idx="10"/>
          </p:nvPr>
        </p:nvSpPr>
        <p:spPr/>
        <p:txBody>
          <a:bodyPr/>
          <a:lstStyle/>
          <a:p>
            <a:fld id="{4537E4C9-39E5-45BA-93C7-3B579C53150E}" type="datetimeFigureOut">
              <a:rPr lang="en-GB" smtClean="0"/>
              <a:t>06/11/2023</a:t>
            </a:fld>
            <a:endParaRPr lang="en-GB"/>
          </a:p>
        </p:txBody>
      </p:sp>
      <p:sp>
        <p:nvSpPr>
          <p:cNvPr id="5" name="Footer Placeholder 4">
            <a:extLst>
              <a:ext uri="{FF2B5EF4-FFF2-40B4-BE49-F238E27FC236}">
                <a16:creationId xmlns:a16="http://schemas.microsoft.com/office/drawing/2014/main" id="{91571678-B62B-BACF-C6D3-F44D5160884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C26CED-812C-0F4D-600A-DCCBAABE5C43}"/>
              </a:ext>
            </a:extLst>
          </p:cNvPr>
          <p:cNvSpPr>
            <a:spLocks noGrp="1"/>
          </p:cNvSpPr>
          <p:nvPr>
            <p:ph type="sldNum" sz="quarter" idx="12"/>
          </p:nvPr>
        </p:nvSpPr>
        <p:spPr/>
        <p:txBody>
          <a:bodyPr/>
          <a:lstStyle/>
          <a:p>
            <a:fld id="{ECF659C2-3BD1-4F31-9C70-CDE5CCFB8C7C}" type="slidenum">
              <a:rPr lang="en-GB" smtClean="0"/>
              <a:t>‹#›</a:t>
            </a:fld>
            <a:endParaRPr lang="en-GB"/>
          </a:p>
        </p:txBody>
      </p:sp>
    </p:spTree>
    <p:extLst>
      <p:ext uri="{BB962C8B-B14F-4D97-AF65-F5344CB8AC3E}">
        <p14:creationId xmlns:p14="http://schemas.microsoft.com/office/powerpoint/2010/main" val="2525282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E308D-5C90-C633-26A2-F44536B55A4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0BACD0-C15E-852D-83A9-FE605630B1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D0B920-8AE5-9A9B-B63D-3796C0840899}"/>
              </a:ext>
            </a:extLst>
          </p:cNvPr>
          <p:cNvSpPr>
            <a:spLocks noGrp="1"/>
          </p:cNvSpPr>
          <p:nvPr>
            <p:ph type="dt" sz="half" idx="10"/>
          </p:nvPr>
        </p:nvSpPr>
        <p:spPr/>
        <p:txBody>
          <a:bodyPr/>
          <a:lstStyle/>
          <a:p>
            <a:fld id="{4537E4C9-39E5-45BA-93C7-3B579C53150E}" type="datetimeFigureOut">
              <a:rPr lang="en-GB" smtClean="0"/>
              <a:t>06/11/2023</a:t>
            </a:fld>
            <a:endParaRPr lang="en-GB"/>
          </a:p>
        </p:txBody>
      </p:sp>
      <p:sp>
        <p:nvSpPr>
          <p:cNvPr id="5" name="Footer Placeholder 4">
            <a:extLst>
              <a:ext uri="{FF2B5EF4-FFF2-40B4-BE49-F238E27FC236}">
                <a16:creationId xmlns:a16="http://schemas.microsoft.com/office/drawing/2014/main" id="{A3A045D5-AF6F-2277-D084-F072B268AE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78B8CB-3849-64DD-34A7-9ACBE233040A}"/>
              </a:ext>
            </a:extLst>
          </p:cNvPr>
          <p:cNvSpPr>
            <a:spLocks noGrp="1"/>
          </p:cNvSpPr>
          <p:nvPr>
            <p:ph type="sldNum" sz="quarter" idx="12"/>
          </p:nvPr>
        </p:nvSpPr>
        <p:spPr/>
        <p:txBody>
          <a:bodyPr/>
          <a:lstStyle/>
          <a:p>
            <a:fld id="{ECF659C2-3BD1-4F31-9C70-CDE5CCFB8C7C}" type="slidenum">
              <a:rPr lang="en-GB" smtClean="0"/>
              <a:t>‹#›</a:t>
            </a:fld>
            <a:endParaRPr lang="en-GB"/>
          </a:p>
        </p:txBody>
      </p:sp>
    </p:spTree>
    <p:extLst>
      <p:ext uri="{BB962C8B-B14F-4D97-AF65-F5344CB8AC3E}">
        <p14:creationId xmlns:p14="http://schemas.microsoft.com/office/powerpoint/2010/main" val="1126400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EF24E9-A4C7-87F9-8D8E-8E48728211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D1071EB-76DF-3CFF-EE13-55729ABCBA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14AFED-F208-D78B-71CD-EED7A52799C2}"/>
              </a:ext>
            </a:extLst>
          </p:cNvPr>
          <p:cNvSpPr>
            <a:spLocks noGrp="1"/>
          </p:cNvSpPr>
          <p:nvPr>
            <p:ph type="dt" sz="half" idx="10"/>
          </p:nvPr>
        </p:nvSpPr>
        <p:spPr/>
        <p:txBody>
          <a:bodyPr/>
          <a:lstStyle/>
          <a:p>
            <a:fld id="{4537E4C9-39E5-45BA-93C7-3B579C53150E}" type="datetimeFigureOut">
              <a:rPr lang="en-GB" smtClean="0"/>
              <a:t>06/11/2023</a:t>
            </a:fld>
            <a:endParaRPr lang="en-GB"/>
          </a:p>
        </p:txBody>
      </p:sp>
      <p:sp>
        <p:nvSpPr>
          <p:cNvPr id="5" name="Footer Placeholder 4">
            <a:extLst>
              <a:ext uri="{FF2B5EF4-FFF2-40B4-BE49-F238E27FC236}">
                <a16:creationId xmlns:a16="http://schemas.microsoft.com/office/drawing/2014/main" id="{5BDC53B8-84FA-92BF-4764-08B6B2F9F7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BA77153-D3DE-42CD-4671-8368AC0A7CB9}"/>
              </a:ext>
            </a:extLst>
          </p:cNvPr>
          <p:cNvSpPr>
            <a:spLocks noGrp="1"/>
          </p:cNvSpPr>
          <p:nvPr>
            <p:ph type="sldNum" sz="quarter" idx="12"/>
          </p:nvPr>
        </p:nvSpPr>
        <p:spPr/>
        <p:txBody>
          <a:bodyPr/>
          <a:lstStyle/>
          <a:p>
            <a:fld id="{ECF659C2-3BD1-4F31-9C70-CDE5CCFB8C7C}" type="slidenum">
              <a:rPr lang="en-GB" smtClean="0"/>
              <a:t>‹#›</a:t>
            </a:fld>
            <a:endParaRPr lang="en-GB"/>
          </a:p>
        </p:txBody>
      </p:sp>
    </p:spTree>
    <p:extLst>
      <p:ext uri="{BB962C8B-B14F-4D97-AF65-F5344CB8AC3E}">
        <p14:creationId xmlns:p14="http://schemas.microsoft.com/office/powerpoint/2010/main" val="3369539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1117F-B71F-2F45-045C-1DC8E0FE081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5F0DA53-BEC3-C444-2DC5-A9B81ECA3F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69AEA05-A986-37E5-D8D7-319D1D3D0077}"/>
              </a:ext>
            </a:extLst>
          </p:cNvPr>
          <p:cNvSpPr>
            <a:spLocks noGrp="1"/>
          </p:cNvSpPr>
          <p:nvPr>
            <p:ph type="dt" sz="half" idx="10"/>
          </p:nvPr>
        </p:nvSpPr>
        <p:spPr/>
        <p:txBody>
          <a:bodyPr/>
          <a:lstStyle/>
          <a:p>
            <a:fld id="{4537E4C9-39E5-45BA-93C7-3B579C53150E}" type="datetimeFigureOut">
              <a:rPr lang="en-GB" smtClean="0"/>
              <a:t>06/11/2023</a:t>
            </a:fld>
            <a:endParaRPr lang="en-GB"/>
          </a:p>
        </p:txBody>
      </p:sp>
      <p:sp>
        <p:nvSpPr>
          <p:cNvPr id="5" name="Footer Placeholder 4">
            <a:extLst>
              <a:ext uri="{FF2B5EF4-FFF2-40B4-BE49-F238E27FC236}">
                <a16:creationId xmlns:a16="http://schemas.microsoft.com/office/drawing/2014/main" id="{664E1B93-2160-2EEB-FB73-61E9164D2AB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767178-D6A8-DF56-B832-CA4D227F6029}"/>
              </a:ext>
            </a:extLst>
          </p:cNvPr>
          <p:cNvSpPr>
            <a:spLocks noGrp="1"/>
          </p:cNvSpPr>
          <p:nvPr>
            <p:ph type="sldNum" sz="quarter" idx="12"/>
          </p:nvPr>
        </p:nvSpPr>
        <p:spPr/>
        <p:txBody>
          <a:bodyPr/>
          <a:lstStyle/>
          <a:p>
            <a:fld id="{ECF659C2-3BD1-4F31-9C70-CDE5CCFB8C7C}" type="slidenum">
              <a:rPr lang="en-GB" smtClean="0"/>
              <a:t>‹#›</a:t>
            </a:fld>
            <a:endParaRPr lang="en-GB"/>
          </a:p>
        </p:txBody>
      </p:sp>
    </p:spTree>
    <p:extLst>
      <p:ext uri="{BB962C8B-B14F-4D97-AF65-F5344CB8AC3E}">
        <p14:creationId xmlns:p14="http://schemas.microsoft.com/office/powerpoint/2010/main" val="1511299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467A5-1DFE-429A-4AF6-C907A79F06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7E73239-0DD4-0D12-1E7E-1CB092FDF2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13DCBF-AEE6-96E9-FC42-C0ABF2103EA6}"/>
              </a:ext>
            </a:extLst>
          </p:cNvPr>
          <p:cNvSpPr>
            <a:spLocks noGrp="1"/>
          </p:cNvSpPr>
          <p:nvPr>
            <p:ph type="dt" sz="half" idx="10"/>
          </p:nvPr>
        </p:nvSpPr>
        <p:spPr/>
        <p:txBody>
          <a:bodyPr/>
          <a:lstStyle/>
          <a:p>
            <a:fld id="{4537E4C9-39E5-45BA-93C7-3B579C53150E}" type="datetimeFigureOut">
              <a:rPr lang="en-GB" smtClean="0"/>
              <a:t>06/11/2023</a:t>
            </a:fld>
            <a:endParaRPr lang="en-GB"/>
          </a:p>
        </p:txBody>
      </p:sp>
      <p:sp>
        <p:nvSpPr>
          <p:cNvPr id="5" name="Footer Placeholder 4">
            <a:extLst>
              <a:ext uri="{FF2B5EF4-FFF2-40B4-BE49-F238E27FC236}">
                <a16:creationId xmlns:a16="http://schemas.microsoft.com/office/drawing/2014/main" id="{E7B36FD2-967E-4F5E-2F25-55F8FFBFFF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598CBD-F0A4-93E0-764C-5AA36537C8B1}"/>
              </a:ext>
            </a:extLst>
          </p:cNvPr>
          <p:cNvSpPr>
            <a:spLocks noGrp="1"/>
          </p:cNvSpPr>
          <p:nvPr>
            <p:ph type="sldNum" sz="quarter" idx="12"/>
          </p:nvPr>
        </p:nvSpPr>
        <p:spPr/>
        <p:txBody>
          <a:bodyPr/>
          <a:lstStyle/>
          <a:p>
            <a:fld id="{ECF659C2-3BD1-4F31-9C70-CDE5CCFB8C7C}" type="slidenum">
              <a:rPr lang="en-GB" smtClean="0"/>
              <a:t>‹#›</a:t>
            </a:fld>
            <a:endParaRPr lang="en-GB"/>
          </a:p>
        </p:txBody>
      </p:sp>
    </p:spTree>
    <p:extLst>
      <p:ext uri="{BB962C8B-B14F-4D97-AF65-F5344CB8AC3E}">
        <p14:creationId xmlns:p14="http://schemas.microsoft.com/office/powerpoint/2010/main" val="3910646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A1F3A-217E-81C8-37D6-C59C15D6AC8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104458D-CF3F-5254-E7E8-92A1A6773F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5687156-75CB-8500-A826-50E71C0C48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F86C3EE-A319-C791-8834-05F78AF6D859}"/>
              </a:ext>
            </a:extLst>
          </p:cNvPr>
          <p:cNvSpPr>
            <a:spLocks noGrp="1"/>
          </p:cNvSpPr>
          <p:nvPr>
            <p:ph type="dt" sz="half" idx="10"/>
          </p:nvPr>
        </p:nvSpPr>
        <p:spPr/>
        <p:txBody>
          <a:bodyPr/>
          <a:lstStyle/>
          <a:p>
            <a:fld id="{4537E4C9-39E5-45BA-93C7-3B579C53150E}" type="datetimeFigureOut">
              <a:rPr lang="en-GB" smtClean="0"/>
              <a:t>06/11/2023</a:t>
            </a:fld>
            <a:endParaRPr lang="en-GB"/>
          </a:p>
        </p:txBody>
      </p:sp>
      <p:sp>
        <p:nvSpPr>
          <p:cNvPr id="6" name="Footer Placeholder 5">
            <a:extLst>
              <a:ext uri="{FF2B5EF4-FFF2-40B4-BE49-F238E27FC236}">
                <a16:creationId xmlns:a16="http://schemas.microsoft.com/office/drawing/2014/main" id="{C325BC4E-6F9D-4D6B-7949-21E35F93DAB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719A941-2C24-5D29-CAB6-90B7D4F9E4C5}"/>
              </a:ext>
            </a:extLst>
          </p:cNvPr>
          <p:cNvSpPr>
            <a:spLocks noGrp="1"/>
          </p:cNvSpPr>
          <p:nvPr>
            <p:ph type="sldNum" sz="quarter" idx="12"/>
          </p:nvPr>
        </p:nvSpPr>
        <p:spPr/>
        <p:txBody>
          <a:bodyPr/>
          <a:lstStyle/>
          <a:p>
            <a:fld id="{ECF659C2-3BD1-4F31-9C70-CDE5CCFB8C7C}" type="slidenum">
              <a:rPr lang="en-GB" smtClean="0"/>
              <a:t>‹#›</a:t>
            </a:fld>
            <a:endParaRPr lang="en-GB"/>
          </a:p>
        </p:txBody>
      </p:sp>
    </p:spTree>
    <p:extLst>
      <p:ext uri="{BB962C8B-B14F-4D97-AF65-F5344CB8AC3E}">
        <p14:creationId xmlns:p14="http://schemas.microsoft.com/office/powerpoint/2010/main" val="1509723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52B27-65F3-EB8B-D63F-365B4240697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7A77D8D-A7F9-BBDB-F9DA-6A5094CEFB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6B8E0D-7FA6-944B-0564-9F48B6235A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0867697-94F8-1F4F-C61B-66F3CC5FFC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726A7A-933D-0BB3-92F4-F0BCE71285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547F3D9-643F-C66C-F54D-9609FD915C84}"/>
              </a:ext>
            </a:extLst>
          </p:cNvPr>
          <p:cNvSpPr>
            <a:spLocks noGrp="1"/>
          </p:cNvSpPr>
          <p:nvPr>
            <p:ph type="dt" sz="half" idx="10"/>
          </p:nvPr>
        </p:nvSpPr>
        <p:spPr/>
        <p:txBody>
          <a:bodyPr/>
          <a:lstStyle/>
          <a:p>
            <a:fld id="{4537E4C9-39E5-45BA-93C7-3B579C53150E}" type="datetimeFigureOut">
              <a:rPr lang="en-GB" smtClean="0"/>
              <a:t>06/11/2023</a:t>
            </a:fld>
            <a:endParaRPr lang="en-GB"/>
          </a:p>
        </p:txBody>
      </p:sp>
      <p:sp>
        <p:nvSpPr>
          <p:cNvPr id="8" name="Footer Placeholder 7">
            <a:extLst>
              <a:ext uri="{FF2B5EF4-FFF2-40B4-BE49-F238E27FC236}">
                <a16:creationId xmlns:a16="http://schemas.microsoft.com/office/drawing/2014/main" id="{C3BD7587-7CA2-C097-5E5C-3A2A9010DC5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C5AB6CD-1290-C800-66DB-A16594D6DEB7}"/>
              </a:ext>
            </a:extLst>
          </p:cNvPr>
          <p:cNvSpPr>
            <a:spLocks noGrp="1"/>
          </p:cNvSpPr>
          <p:nvPr>
            <p:ph type="sldNum" sz="quarter" idx="12"/>
          </p:nvPr>
        </p:nvSpPr>
        <p:spPr/>
        <p:txBody>
          <a:bodyPr/>
          <a:lstStyle/>
          <a:p>
            <a:fld id="{ECF659C2-3BD1-4F31-9C70-CDE5CCFB8C7C}" type="slidenum">
              <a:rPr lang="en-GB" smtClean="0"/>
              <a:t>‹#›</a:t>
            </a:fld>
            <a:endParaRPr lang="en-GB"/>
          </a:p>
        </p:txBody>
      </p:sp>
    </p:spTree>
    <p:extLst>
      <p:ext uri="{BB962C8B-B14F-4D97-AF65-F5344CB8AC3E}">
        <p14:creationId xmlns:p14="http://schemas.microsoft.com/office/powerpoint/2010/main" val="2353069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8192F-5B4F-D506-2547-CA27CF4D01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B5F3BA2-8EBE-7B64-FBA3-E5F038F9645D}"/>
              </a:ext>
            </a:extLst>
          </p:cNvPr>
          <p:cNvSpPr>
            <a:spLocks noGrp="1"/>
          </p:cNvSpPr>
          <p:nvPr>
            <p:ph type="dt" sz="half" idx="10"/>
          </p:nvPr>
        </p:nvSpPr>
        <p:spPr/>
        <p:txBody>
          <a:bodyPr/>
          <a:lstStyle/>
          <a:p>
            <a:fld id="{4537E4C9-39E5-45BA-93C7-3B579C53150E}" type="datetimeFigureOut">
              <a:rPr lang="en-GB" smtClean="0"/>
              <a:t>06/11/2023</a:t>
            </a:fld>
            <a:endParaRPr lang="en-GB"/>
          </a:p>
        </p:txBody>
      </p:sp>
      <p:sp>
        <p:nvSpPr>
          <p:cNvPr id="4" name="Footer Placeholder 3">
            <a:extLst>
              <a:ext uri="{FF2B5EF4-FFF2-40B4-BE49-F238E27FC236}">
                <a16:creationId xmlns:a16="http://schemas.microsoft.com/office/drawing/2014/main" id="{18A088ED-73C8-7B0D-DB3C-5F4A9E285DB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C832130-BB7B-A1E3-65DC-766AC1F9BC20}"/>
              </a:ext>
            </a:extLst>
          </p:cNvPr>
          <p:cNvSpPr>
            <a:spLocks noGrp="1"/>
          </p:cNvSpPr>
          <p:nvPr>
            <p:ph type="sldNum" sz="quarter" idx="12"/>
          </p:nvPr>
        </p:nvSpPr>
        <p:spPr/>
        <p:txBody>
          <a:bodyPr/>
          <a:lstStyle/>
          <a:p>
            <a:fld id="{ECF659C2-3BD1-4F31-9C70-CDE5CCFB8C7C}" type="slidenum">
              <a:rPr lang="en-GB" smtClean="0"/>
              <a:t>‹#›</a:t>
            </a:fld>
            <a:endParaRPr lang="en-GB"/>
          </a:p>
        </p:txBody>
      </p:sp>
    </p:spTree>
    <p:extLst>
      <p:ext uri="{BB962C8B-B14F-4D97-AF65-F5344CB8AC3E}">
        <p14:creationId xmlns:p14="http://schemas.microsoft.com/office/powerpoint/2010/main" val="4162833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09944D-FA34-87FC-1650-DEE99B94A5CB}"/>
              </a:ext>
            </a:extLst>
          </p:cNvPr>
          <p:cNvSpPr>
            <a:spLocks noGrp="1"/>
          </p:cNvSpPr>
          <p:nvPr>
            <p:ph type="dt" sz="half" idx="10"/>
          </p:nvPr>
        </p:nvSpPr>
        <p:spPr/>
        <p:txBody>
          <a:bodyPr/>
          <a:lstStyle/>
          <a:p>
            <a:fld id="{4537E4C9-39E5-45BA-93C7-3B579C53150E}" type="datetimeFigureOut">
              <a:rPr lang="en-GB" smtClean="0"/>
              <a:t>06/11/2023</a:t>
            </a:fld>
            <a:endParaRPr lang="en-GB"/>
          </a:p>
        </p:txBody>
      </p:sp>
      <p:sp>
        <p:nvSpPr>
          <p:cNvPr id="3" name="Footer Placeholder 2">
            <a:extLst>
              <a:ext uri="{FF2B5EF4-FFF2-40B4-BE49-F238E27FC236}">
                <a16:creationId xmlns:a16="http://schemas.microsoft.com/office/drawing/2014/main" id="{972B145E-29F6-4522-F660-E27692A0F46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602A4A2-89FB-8D31-D902-AD95758A17E9}"/>
              </a:ext>
            </a:extLst>
          </p:cNvPr>
          <p:cNvSpPr>
            <a:spLocks noGrp="1"/>
          </p:cNvSpPr>
          <p:nvPr>
            <p:ph type="sldNum" sz="quarter" idx="12"/>
          </p:nvPr>
        </p:nvSpPr>
        <p:spPr/>
        <p:txBody>
          <a:bodyPr/>
          <a:lstStyle/>
          <a:p>
            <a:fld id="{ECF659C2-3BD1-4F31-9C70-CDE5CCFB8C7C}" type="slidenum">
              <a:rPr lang="en-GB" smtClean="0"/>
              <a:t>‹#›</a:t>
            </a:fld>
            <a:endParaRPr lang="en-GB"/>
          </a:p>
        </p:txBody>
      </p:sp>
    </p:spTree>
    <p:extLst>
      <p:ext uri="{BB962C8B-B14F-4D97-AF65-F5344CB8AC3E}">
        <p14:creationId xmlns:p14="http://schemas.microsoft.com/office/powerpoint/2010/main" val="4139312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FF27E-5B96-9A01-A844-B310243AB7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AD90A57-B723-FA66-10EA-BB5BECA4E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6AF57BF-B5D5-0783-3ECD-CDBF6CA35B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C26E23-900D-7872-7FED-F7EE41F31301}"/>
              </a:ext>
            </a:extLst>
          </p:cNvPr>
          <p:cNvSpPr>
            <a:spLocks noGrp="1"/>
          </p:cNvSpPr>
          <p:nvPr>
            <p:ph type="dt" sz="half" idx="10"/>
          </p:nvPr>
        </p:nvSpPr>
        <p:spPr/>
        <p:txBody>
          <a:bodyPr/>
          <a:lstStyle/>
          <a:p>
            <a:fld id="{4537E4C9-39E5-45BA-93C7-3B579C53150E}" type="datetimeFigureOut">
              <a:rPr lang="en-GB" smtClean="0"/>
              <a:t>06/11/2023</a:t>
            </a:fld>
            <a:endParaRPr lang="en-GB"/>
          </a:p>
        </p:txBody>
      </p:sp>
      <p:sp>
        <p:nvSpPr>
          <p:cNvPr id="6" name="Footer Placeholder 5">
            <a:extLst>
              <a:ext uri="{FF2B5EF4-FFF2-40B4-BE49-F238E27FC236}">
                <a16:creationId xmlns:a16="http://schemas.microsoft.com/office/drawing/2014/main" id="{191FFDCE-A606-53C8-86B8-1BC699993E1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48280CA-6F7B-3D0D-6970-90EE23B34360}"/>
              </a:ext>
            </a:extLst>
          </p:cNvPr>
          <p:cNvSpPr>
            <a:spLocks noGrp="1"/>
          </p:cNvSpPr>
          <p:nvPr>
            <p:ph type="sldNum" sz="quarter" idx="12"/>
          </p:nvPr>
        </p:nvSpPr>
        <p:spPr/>
        <p:txBody>
          <a:bodyPr/>
          <a:lstStyle/>
          <a:p>
            <a:fld id="{ECF659C2-3BD1-4F31-9C70-CDE5CCFB8C7C}" type="slidenum">
              <a:rPr lang="en-GB" smtClean="0"/>
              <a:t>‹#›</a:t>
            </a:fld>
            <a:endParaRPr lang="en-GB"/>
          </a:p>
        </p:txBody>
      </p:sp>
    </p:spTree>
    <p:extLst>
      <p:ext uri="{BB962C8B-B14F-4D97-AF65-F5344CB8AC3E}">
        <p14:creationId xmlns:p14="http://schemas.microsoft.com/office/powerpoint/2010/main" val="937948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3CFA7-EF6B-044E-A1DB-30D90D9BB2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F4E54A5-28B0-5423-702E-AF59133597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A7EEDE0-70C2-2A6B-B9BA-60E4DBE1CC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5D08FE-7CC5-6221-3810-AA3211DB4E4E}"/>
              </a:ext>
            </a:extLst>
          </p:cNvPr>
          <p:cNvSpPr>
            <a:spLocks noGrp="1"/>
          </p:cNvSpPr>
          <p:nvPr>
            <p:ph type="dt" sz="half" idx="10"/>
          </p:nvPr>
        </p:nvSpPr>
        <p:spPr/>
        <p:txBody>
          <a:bodyPr/>
          <a:lstStyle/>
          <a:p>
            <a:fld id="{4537E4C9-39E5-45BA-93C7-3B579C53150E}" type="datetimeFigureOut">
              <a:rPr lang="en-GB" smtClean="0"/>
              <a:t>06/11/2023</a:t>
            </a:fld>
            <a:endParaRPr lang="en-GB"/>
          </a:p>
        </p:txBody>
      </p:sp>
      <p:sp>
        <p:nvSpPr>
          <p:cNvPr id="6" name="Footer Placeholder 5">
            <a:extLst>
              <a:ext uri="{FF2B5EF4-FFF2-40B4-BE49-F238E27FC236}">
                <a16:creationId xmlns:a16="http://schemas.microsoft.com/office/drawing/2014/main" id="{A26CD7F8-F05D-BE6B-C37E-875EA77E83F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0516114-F980-CE8A-EDFF-02F090E195E1}"/>
              </a:ext>
            </a:extLst>
          </p:cNvPr>
          <p:cNvSpPr>
            <a:spLocks noGrp="1"/>
          </p:cNvSpPr>
          <p:nvPr>
            <p:ph type="sldNum" sz="quarter" idx="12"/>
          </p:nvPr>
        </p:nvSpPr>
        <p:spPr/>
        <p:txBody>
          <a:bodyPr/>
          <a:lstStyle/>
          <a:p>
            <a:fld id="{ECF659C2-3BD1-4F31-9C70-CDE5CCFB8C7C}" type="slidenum">
              <a:rPr lang="en-GB" smtClean="0"/>
              <a:t>‹#›</a:t>
            </a:fld>
            <a:endParaRPr lang="en-GB"/>
          </a:p>
        </p:txBody>
      </p:sp>
    </p:spTree>
    <p:extLst>
      <p:ext uri="{BB962C8B-B14F-4D97-AF65-F5344CB8AC3E}">
        <p14:creationId xmlns:p14="http://schemas.microsoft.com/office/powerpoint/2010/main" val="2069380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A62353-868C-0F68-479B-B046DE3581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1100151-D5BE-6BF9-E8E6-8D1A1BEEC3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E64032-A8B1-7354-9FE4-899579A608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37E4C9-39E5-45BA-93C7-3B579C53150E}" type="datetimeFigureOut">
              <a:rPr lang="en-GB" smtClean="0"/>
              <a:t>06/11/2023</a:t>
            </a:fld>
            <a:endParaRPr lang="en-GB"/>
          </a:p>
        </p:txBody>
      </p:sp>
      <p:sp>
        <p:nvSpPr>
          <p:cNvPr id="5" name="Footer Placeholder 4">
            <a:extLst>
              <a:ext uri="{FF2B5EF4-FFF2-40B4-BE49-F238E27FC236}">
                <a16:creationId xmlns:a16="http://schemas.microsoft.com/office/drawing/2014/main" id="{A3126BCA-AE07-92C8-328E-7DBE2926E7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670BBB0-5FBF-8563-2440-C0263C2C27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F659C2-3BD1-4F31-9C70-CDE5CCFB8C7C}" type="slidenum">
              <a:rPr lang="en-GB" smtClean="0"/>
              <a:t>‹#›</a:t>
            </a:fld>
            <a:endParaRPr lang="en-GB"/>
          </a:p>
        </p:txBody>
      </p:sp>
    </p:spTree>
    <p:extLst>
      <p:ext uri="{BB962C8B-B14F-4D97-AF65-F5344CB8AC3E}">
        <p14:creationId xmlns:p14="http://schemas.microsoft.com/office/powerpoint/2010/main" val="382585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nuffieldtrust.org.uk/resource/admissions-to-care-homes#:~:text=The%20overall%20number%20of%20council-supported%20admissions,an%20increasing%20level%20of%20unmet%20need.&amp;text=The%20overall%20number%20of,level%20of%20unmet%20need.&amp;text=number%20of%20council-supported%20admissions,an%20increasing%20level%20o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7B1E70-4A8A-6301-7435-794F76C854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10" y="-1014802"/>
            <a:ext cx="12437616" cy="9329008"/>
          </a:xfrm>
          <a:prstGeom prst="rect">
            <a:avLst/>
          </a:prstGeom>
          <a:effectLst>
            <a:outerShdw blurRad="901700" dist="50800" dir="5400000" algn="ctr" rotWithShape="0">
              <a:srgbClr val="000000">
                <a:alpha val="13000"/>
              </a:srgbClr>
            </a:outerShdw>
          </a:effectLst>
        </p:spPr>
      </p:pic>
      <p:sp>
        <p:nvSpPr>
          <p:cNvPr id="6" name="TextBox 5">
            <a:extLst>
              <a:ext uri="{FF2B5EF4-FFF2-40B4-BE49-F238E27FC236}">
                <a16:creationId xmlns:a16="http://schemas.microsoft.com/office/drawing/2014/main" id="{12FD9B17-697B-16C9-EC9E-4B9FA9EE87F0}"/>
              </a:ext>
            </a:extLst>
          </p:cNvPr>
          <p:cNvSpPr txBox="1"/>
          <p:nvPr/>
        </p:nvSpPr>
        <p:spPr>
          <a:xfrm>
            <a:off x="502024" y="1721224"/>
            <a:ext cx="7888941" cy="3139321"/>
          </a:xfrm>
          <a:prstGeom prst="rect">
            <a:avLst/>
          </a:prstGeom>
          <a:noFill/>
        </p:spPr>
        <p:txBody>
          <a:bodyPr wrap="square" rtlCol="0">
            <a:spAutoFit/>
          </a:bodyPr>
          <a:lstStyle/>
          <a:p>
            <a:pPr algn="l"/>
            <a:r>
              <a:rPr lang="en-GB" sz="6600" i="0" u="sng" dirty="0">
                <a:solidFill>
                  <a:srgbClr val="12239E"/>
                </a:solidFill>
                <a:effectLst/>
                <a:latin typeface="Trebuchet MS" panose="020B0603020202020204" pitchFamily="34" charset="0"/>
              </a:rPr>
              <a:t>A Holistic Analysis </a:t>
            </a:r>
            <a:endParaRPr lang="en-GB" sz="6600" i="0" u="sng" dirty="0">
              <a:solidFill>
                <a:srgbClr val="252423"/>
              </a:solidFill>
              <a:effectLst/>
              <a:latin typeface="Segoe UI" panose="020B0502040204020203" pitchFamily="34" charset="0"/>
            </a:endParaRPr>
          </a:p>
          <a:p>
            <a:pPr algn="l"/>
            <a:r>
              <a:rPr lang="en-GB" sz="6600" i="0" u="sng" dirty="0">
                <a:solidFill>
                  <a:srgbClr val="12239E"/>
                </a:solidFill>
                <a:effectLst/>
                <a:latin typeface="Trebuchet MS" panose="020B0603020202020204" pitchFamily="34" charset="0"/>
              </a:rPr>
              <a:t>Of New Admissions &amp; Requests.</a:t>
            </a:r>
            <a:endParaRPr lang="en-GB" sz="7200" dirty="0"/>
          </a:p>
        </p:txBody>
      </p:sp>
      <p:pic>
        <p:nvPicPr>
          <p:cNvPr id="8" name="Picture 7">
            <a:extLst>
              <a:ext uri="{FF2B5EF4-FFF2-40B4-BE49-F238E27FC236}">
                <a16:creationId xmlns:a16="http://schemas.microsoft.com/office/drawing/2014/main" id="{CFF8D5F8-D9B1-6BFA-A3D0-DFE175AD31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2907" y="5074024"/>
            <a:ext cx="2750023" cy="1675795"/>
          </a:xfrm>
          <a:prstGeom prst="rect">
            <a:avLst/>
          </a:prstGeom>
        </p:spPr>
      </p:pic>
      <p:sp>
        <p:nvSpPr>
          <p:cNvPr id="9" name="TextBox 8">
            <a:extLst>
              <a:ext uri="{FF2B5EF4-FFF2-40B4-BE49-F238E27FC236}">
                <a16:creationId xmlns:a16="http://schemas.microsoft.com/office/drawing/2014/main" id="{E71BA50C-6CA2-E763-1094-0B9E1F7E5F05}"/>
              </a:ext>
            </a:extLst>
          </p:cNvPr>
          <p:cNvSpPr txBox="1"/>
          <p:nvPr/>
        </p:nvSpPr>
        <p:spPr>
          <a:xfrm>
            <a:off x="502024" y="4991433"/>
            <a:ext cx="2015808" cy="369332"/>
          </a:xfrm>
          <a:prstGeom prst="rect">
            <a:avLst/>
          </a:prstGeom>
          <a:noFill/>
        </p:spPr>
        <p:txBody>
          <a:bodyPr wrap="none" rtlCol="0">
            <a:spAutoFit/>
          </a:bodyPr>
          <a:lstStyle/>
          <a:p>
            <a:r>
              <a:rPr lang="en-GB" dirty="0">
                <a:solidFill>
                  <a:srgbClr val="002060"/>
                </a:solidFill>
              </a:rPr>
              <a:t>By Toluwase Idowu</a:t>
            </a:r>
          </a:p>
        </p:txBody>
      </p:sp>
    </p:spTree>
    <p:extLst>
      <p:ext uri="{BB962C8B-B14F-4D97-AF65-F5344CB8AC3E}">
        <p14:creationId xmlns:p14="http://schemas.microsoft.com/office/powerpoint/2010/main" val="3576756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90DD3-0B66-E2C8-8B29-ED7DF843FCEA}"/>
              </a:ext>
            </a:extLst>
          </p:cNvPr>
          <p:cNvSpPr>
            <a:spLocks noGrp="1"/>
          </p:cNvSpPr>
          <p:nvPr>
            <p:ph type="title"/>
          </p:nvPr>
        </p:nvSpPr>
        <p:spPr>
          <a:xfrm>
            <a:off x="838200" y="365126"/>
            <a:ext cx="7462421" cy="726828"/>
          </a:xfrm>
        </p:spPr>
        <p:txBody>
          <a:bodyPr/>
          <a:lstStyle/>
          <a:p>
            <a:r>
              <a:rPr lang="en-GB" u="sng" dirty="0">
                <a:solidFill>
                  <a:schemeClr val="accent1">
                    <a:lumMod val="75000"/>
                  </a:schemeClr>
                </a:solidFill>
              </a:rPr>
              <a:t>Recommendations &amp; Conclusion</a:t>
            </a:r>
          </a:p>
        </p:txBody>
      </p:sp>
      <p:sp>
        <p:nvSpPr>
          <p:cNvPr id="3" name="Content Placeholder 2">
            <a:extLst>
              <a:ext uri="{FF2B5EF4-FFF2-40B4-BE49-F238E27FC236}">
                <a16:creationId xmlns:a16="http://schemas.microsoft.com/office/drawing/2014/main" id="{D0144D32-61A8-7D83-1ED3-7C44C6EEB0C2}"/>
              </a:ext>
            </a:extLst>
          </p:cNvPr>
          <p:cNvSpPr>
            <a:spLocks noGrp="1"/>
          </p:cNvSpPr>
          <p:nvPr>
            <p:ph idx="1"/>
          </p:nvPr>
        </p:nvSpPr>
        <p:spPr>
          <a:xfrm>
            <a:off x="838200" y="1091953"/>
            <a:ext cx="10515600" cy="5504155"/>
          </a:xfrm>
        </p:spPr>
        <p:txBody>
          <a:bodyPr>
            <a:normAutofit fontScale="92500" lnSpcReduction="10000"/>
          </a:bodyPr>
          <a:lstStyle/>
          <a:p>
            <a:pPr marL="0" indent="0" algn="just">
              <a:lnSpc>
                <a:spcPct val="107000"/>
              </a:lnSpc>
              <a:spcAft>
                <a:spcPts val="800"/>
              </a:spcAft>
              <a:buNone/>
            </a:pPr>
            <a:r>
              <a:rPr lang="en-GB" sz="18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1. </a:t>
            </a:r>
            <a:r>
              <a:rPr lang="en-GB" sz="1800" b="1" u="sng"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Data Collection &amp; Reporting:</a:t>
            </a:r>
            <a:endParaRPr lang="en-GB" sz="1800" b="1" u="sng"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Clr>
                <a:schemeClr val="accent1">
                  <a:lumMod val="50000"/>
                </a:schemeClr>
              </a:buClr>
              <a:buFont typeface="Wingdings" panose="05000000000000000000" pitchFamily="2" charset="2"/>
              <a:buChar char="§"/>
            </a:pPr>
            <a:r>
              <a:rPr lang="en-GB"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Enhance Data Recording: </a:t>
            </a:r>
            <a:r>
              <a:rPr lang="en-GB" sz="1800" dirty="0">
                <a:solidFill>
                  <a:srgbClr val="0E1B26"/>
                </a:solidFill>
                <a:effectLst/>
                <a:latin typeface="Times New Roman" panose="02020603050405020304" pitchFamily="18" charset="0"/>
                <a:ea typeface="Calibri" panose="020F0502020204030204" pitchFamily="34" charset="0"/>
                <a:cs typeface="Times New Roman" panose="02020603050405020304" pitchFamily="18" charset="0"/>
              </a:rPr>
              <a:t>A significant portion of requests comes via "Unknown" routes. Consider refining the data collection processes or tools to minimize these ambiguities.</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Clr>
                <a:schemeClr val="accent1">
                  <a:lumMod val="50000"/>
                </a:schemeClr>
              </a:buClr>
              <a:buFont typeface="Wingdings" panose="05000000000000000000" pitchFamily="2" charset="2"/>
              <a:buChar char="§"/>
            </a:pPr>
            <a:r>
              <a:rPr lang="en-GB" sz="18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R</a:t>
            </a:r>
            <a:r>
              <a:rPr lang="en-GB"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e-evaluate Data Sources: </a:t>
            </a:r>
            <a:r>
              <a:rPr lang="en-GB" sz="1800" dirty="0">
                <a:solidFill>
                  <a:srgbClr val="0E1B26"/>
                </a:solidFill>
                <a:effectLst/>
                <a:latin typeface="Times New Roman" panose="02020603050405020304" pitchFamily="18" charset="0"/>
                <a:ea typeface="Calibri" panose="020F0502020204030204" pitchFamily="34" charset="0"/>
                <a:cs typeface="Times New Roman" panose="02020603050405020304" pitchFamily="18" charset="0"/>
              </a:rPr>
              <a:t>The high number of "Unknown" and “NULL” entries may suggest issues with data sources. It might be beneficial to review and possibly consolidate where the data is coming from.</a:t>
            </a:r>
          </a:p>
          <a:p>
            <a:pPr marL="0" indent="0" algn="just">
              <a:lnSpc>
                <a:spcPct val="107000"/>
              </a:lnSpc>
              <a:spcAft>
                <a:spcPts val="800"/>
              </a:spcAft>
              <a:buNone/>
            </a:pPr>
            <a:r>
              <a:rPr lang="en-GB" sz="18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2. </a:t>
            </a:r>
            <a:r>
              <a:rPr lang="en-GB" sz="1800" b="1" u="sng"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Service Provision &amp; Enhancement:</a:t>
            </a:r>
            <a:endParaRPr lang="en-GB" sz="1800" b="1" u="sng"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
            </a:pPr>
            <a:r>
              <a:rPr lang="en-GB" sz="1800" dirty="0">
                <a:solidFill>
                  <a:srgbClr val="0E1B26"/>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Awareness Campaigns: </a:t>
            </a:r>
            <a:r>
              <a:rPr lang="en-GB" sz="1800" dirty="0">
                <a:solidFill>
                  <a:srgbClr val="0E1B26"/>
                </a:solidFill>
                <a:effectLst/>
                <a:latin typeface="Times New Roman" panose="02020603050405020304" pitchFamily="18" charset="0"/>
                <a:ea typeface="Calibri" panose="020F0502020204030204" pitchFamily="34" charset="0"/>
                <a:cs typeface="Times New Roman" panose="02020603050405020304" pitchFamily="18" charset="0"/>
              </a:rPr>
              <a:t>Given that most of the request’s result in "Advice and Information" being provided, there may be a gap in public knowledge about available services. Consider launching awareness campaigns or informational sessions.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
            </a:pPr>
            <a:r>
              <a:rPr lang="en-GB" sz="1800" dirty="0">
                <a:solidFill>
                  <a:srgbClr val="0E1B26"/>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Expand Community Based Care: </a:t>
            </a:r>
            <a:r>
              <a:rPr lang="en-GB" sz="1800" dirty="0">
                <a:solidFill>
                  <a:srgbClr val="0E1B26"/>
                </a:solidFill>
                <a:effectLst/>
                <a:latin typeface="Times New Roman" panose="02020603050405020304" pitchFamily="18" charset="0"/>
                <a:ea typeface="Calibri" panose="020F0502020204030204" pitchFamily="34" charset="0"/>
                <a:cs typeface="Times New Roman" panose="02020603050405020304" pitchFamily="18" charset="0"/>
              </a:rPr>
              <a:t>With most new admissions being in community settings, there's evidence of a preference or system emphasis on community-based care. Consider expanding resources, training, and facilities in this area.</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
            </a:pPr>
            <a:r>
              <a:rPr lang="en-GB" sz="1800" dirty="0">
                <a:solidFill>
                  <a:srgbClr val="0E1B26"/>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Address Specific Needs: </a:t>
            </a:r>
            <a:r>
              <a:rPr lang="en-GB" sz="1800" dirty="0">
                <a:solidFill>
                  <a:srgbClr val="0E1B26"/>
                </a:solidFill>
                <a:effectLst/>
                <a:latin typeface="Times New Roman" panose="02020603050405020304" pitchFamily="18" charset="0"/>
                <a:ea typeface="Calibri" panose="020F0502020204030204" pitchFamily="34" charset="0"/>
                <a:cs typeface="Times New Roman" panose="02020603050405020304" pitchFamily="18" charset="0"/>
              </a:rPr>
              <a:t>The primary reasons for long-term support and new admissions indicate specific areas of need, such as learning disability support and physical personal care support. Enhancing specialized services in these areas could be beneficial.</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1168972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30B57-5041-F48A-BDDA-17FFA2145E77}"/>
              </a:ext>
            </a:extLst>
          </p:cNvPr>
          <p:cNvSpPr>
            <a:spLocks noGrp="1"/>
          </p:cNvSpPr>
          <p:nvPr>
            <p:ph type="title"/>
          </p:nvPr>
        </p:nvSpPr>
        <p:spPr>
          <a:xfrm>
            <a:off x="838200" y="365125"/>
            <a:ext cx="7187214" cy="549275"/>
          </a:xfrm>
        </p:spPr>
        <p:txBody>
          <a:bodyPr>
            <a:normAutofit fontScale="90000"/>
          </a:bodyPr>
          <a:lstStyle/>
          <a:p>
            <a:r>
              <a:rPr lang="en-GB" u="sng" dirty="0">
                <a:solidFill>
                  <a:schemeClr val="accent1">
                    <a:lumMod val="75000"/>
                  </a:schemeClr>
                </a:solidFill>
              </a:rPr>
              <a:t>Recommendations &amp; Conclusion</a:t>
            </a:r>
            <a:endParaRPr lang="en-GB" u="sng" dirty="0"/>
          </a:p>
        </p:txBody>
      </p:sp>
      <p:sp>
        <p:nvSpPr>
          <p:cNvPr id="3" name="Content Placeholder 2">
            <a:extLst>
              <a:ext uri="{FF2B5EF4-FFF2-40B4-BE49-F238E27FC236}">
                <a16:creationId xmlns:a16="http://schemas.microsoft.com/office/drawing/2014/main" id="{9A2592DB-D96D-E92C-B959-C6AA38C97A5B}"/>
              </a:ext>
            </a:extLst>
          </p:cNvPr>
          <p:cNvSpPr>
            <a:spLocks noGrp="1"/>
          </p:cNvSpPr>
          <p:nvPr>
            <p:ph idx="1"/>
          </p:nvPr>
        </p:nvSpPr>
        <p:spPr>
          <a:xfrm>
            <a:off x="935855" y="914399"/>
            <a:ext cx="10515600" cy="5578475"/>
          </a:xfrm>
        </p:spPr>
        <p:txBody>
          <a:bodyPr>
            <a:normAutofit lnSpcReduction="10000"/>
          </a:bodyPr>
          <a:lstStyle/>
          <a:p>
            <a:pPr marL="0" indent="0" algn="just">
              <a:lnSpc>
                <a:spcPct val="107000"/>
              </a:lnSpc>
              <a:spcAft>
                <a:spcPts val="800"/>
              </a:spcAft>
              <a:buNone/>
            </a:pPr>
            <a:r>
              <a:rPr lang="en-GB" sz="18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3. </a:t>
            </a:r>
            <a:r>
              <a:rPr lang="en-GB" sz="1800" b="1" u="sng"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Client Support &amp; Engagement:</a:t>
            </a:r>
            <a:endParaRPr lang="en-GB" sz="1800" b="1" u="sng"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Clr>
                <a:schemeClr val="accent1">
                  <a:lumMod val="50000"/>
                </a:schemeClr>
              </a:buClr>
              <a:buFont typeface="Wingdings" panose="05000000000000000000" pitchFamily="2" charset="2"/>
              <a:buChar char="§"/>
            </a:pPr>
            <a:r>
              <a:rPr lang="en-GB"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Enhance Support for Elderly: </a:t>
            </a:r>
            <a:r>
              <a:rPr lang="en-GB" sz="1800" dirty="0">
                <a:solidFill>
                  <a:srgbClr val="0E1B26"/>
                </a:solidFill>
                <a:effectLst/>
                <a:latin typeface="Times New Roman" panose="02020603050405020304" pitchFamily="18" charset="0"/>
                <a:ea typeface="Calibri" panose="020F0502020204030204" pitchFamily="34" charset="0"/>
                <a:cs typeface="Times New Roman" panose="02020603050405020304" pitchFamily="18" charset="0"/>
              </a:rPr>
              <a:t>The age distribution suggests a significant proportion of clients are over 65. Tailoring services, resources, and outreach programs to cater to the specific needs of this demographic can be advantageous.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Clr>
                <a:schemeClr val="accent1">
                  <a:lumMod val="50000"/>
                </a:schemeClr>
              </a:buClr>
              <a:buFont typeface="Wingdings" panose="05000000000000000000" pitchFamily="2" charset="2"/>
              <a:buChar char="§"/>
            </a:pPr>
            <a:r>
              <a:rPr lang="en-GB"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Revisit Admission Criteria: </a:t>
            </a:r>
            <a:r>
              <a:rPr lang="en-GB" sz="1800" dirty="0">
                <a:solidFill>
                  <a:srgbClr val="0E1B26"/>
                </a:solidFill>
                <a:effectLst/>
                <a:latin typeface="Times New Roman" panose="02020603050405020304" pitchFamily="18" charset="0"/>
                <a:ea typeface="Calibri" panose="020F0502020204030204" pitchFamily="34" charset="0"/>
                <a:cs typeface="Times New Roman" panose="02020603050405020304" pitchFamily="18" charset="0"/>
              </a:rPr>
              <a:t>The peak in admissions in July 2021 suggests a potential seasonal or event related spike. Investigating the causes can help in planning and resource allocation in the future.</a:t>
            </a:r>
          </a:p>
          <a:p>
            <a:pPr marL="0" indent="0" algn="just">
              <a:lnSpc>
                <a:spcPct val="107000"/>
              </a:lnSpc>
              <a:spcAft>
                <a:spcPts val="800"/>
              </a:spcAft>
              <a:buNone/>
            </a:pPr>
            <a:r>
              <a:rPr lang="en-GB" sz="18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4. </a:t>
            </a:r>
            <a:r>
              <a:rPr lang="en-GB" sz="1800" b="1" u="sng"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Strategic Planning &amp; Forecasting:</a:t>
            </a:r>
            <a:endParaRPr lang="en-GB" sz="1800" b="1" u="sng"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Clr>
                <a:schemeClr val="accent1">
                  <a:lumMod val="50000"/>
                </a:schemeClr>
              </a:buClr>
              <a:buFont typeface="Wingdings" panose="05000000000000000000" pitchFamily="2" charset="2"/>
              <a:buChar char="§"/>
            </a:pPr>
            <a:r>
              <a:rPr lang="en-GB" sz="1800" dirty="0">
                <a:solidFill>
                  <a:srgbClr val="0E1B26"/>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Analyze Trends: </a:t>
            </a:r>
            <a:r>
              <a:rPr lang="en-GB" sz="1800" dirty="0">
                <a:solidFill>
                  <a:srgbClr val="0E1B26"/>
                </a:solidFill>
                <a:effectLst/>
                <a:latin typeface="Times New Roman" panose="02020603050405020304" pitchFamily="18" charset="0"/>
                <a:ea typeface="Calibri" panose="020F0502020204030204" pitchFamily="34" charset="0"/>
                <a:cs typeface="Times New Roman" panose="02020603050405020304" pitchFamily="18" charset="0"/>
              </a:rPr>
              <a:t>The fluctuating pattern of requests and admissions suggests varying demands over time. Analysing these trends can help in forecasting and strategic planning.</a:t>
            </a:r>
          </a:p>
          <a:p>
            <a:pPr marL="0" indent="0" algn="just">
              <a:lnSpc>
                <a:spcPct val="200000"/>
              </a:lnSpc>
              <a:spcAft>
                <a:spcPts val="800"/>
              </a:spcAft>
              <a:buNone/>
            </a:pPr>
            <a:r>
              <a:rPr lang="en-GB" sz="1800" dirty="0">
                <a:solidFill>
                  <a:srgbClr val="0E1B26"/>
                </a:solidFill>
                <a:effectLst/>
                <a:latin typeface="Times New Roman" panose="02020603050405020304" pitchFamily="18" charset="0"/>
                <a:ea typeface="Calibri" panose="020F0502020204030204" pitchFamily="34" charset="0"/>
                <a:cs typeface="Times New Roman" panose="02020603050405020304" pitchFamily="18" charset="0"/>
              </a:rPr>
              <a:t>In conclusion, while the data provides a comprehensive overview of the current state, it's crucial to continually re-evaluate and adapt based on evolving client needs, feedback, and external factors. Regular reviews, combined with strategic planning based on the data, can help in providing optimal support to clients.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200000"/>
              </a:lnSpc>
              <a:spcAft>
                <a:spcPts val="800"/>
              </a:spcAft>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4143658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D9304-F487-D884-2D94-A8815358698F}"/>
              </a:ext>
            </a:extLst>
          </p:cNvPr>
          <p:cNvSpPr>
            <a:spLocks noGrp="1"/>
          </p:cNvSpPr>
          <p:nvPr>
            <p:ph type="title"/>
          </p:nvPr>
        </p:nvSpPr>
        <p:spPr>
          <a:xfrm>
            <a:off x="838200" y="365126"/>
            <a:ext cx="5012184" cy="682440"/>
          </a:xfrm>
        </p:spPr>
        <p:txBody>
          <a:bodyPr>
            <a:normAutofit fontScale="90000"/>
          </a:bodyPr>
          <a:lstStyle/>
          <a:p>
            <a:r>
              <a:rPr lang="en-GB" u="sng" dirty="0">
                <a:solidFill>
                  <a:schemeClr val="accent1">
                    <a:lumMod val="75000"/>
                  </a:schemeClr>
                </a:solidFill>
              </a:rPr>
              <a:t>Background of Analysis</a:t>
            </a:r>
          </a:p>
        </p:txBody>
      </p:sp>
      <p:sp>
        <p:nvSpPr>
          <p:cNvPr id="3" name="Content Placeholder 2">
            <a:extLst>
              <a:ext uri="{FF2B5EF4-FFF2-40B4-BE49-F238E27FC236}">
                <a16:creationId xmlns:a16="http://schemas.microsoft.com/office/drawing/2014/main" id="{22AE8D15-5B75-351A-119C-9E8481A8C8D2}"/>
              </a:ext>
            </a:extLst>
          </p:cNvPr>
          <p:cNvSpPr>
            <a:spLocks noGrp="1"/>
          </p:cNvSpPr>
          <p:nvPr>
            <p:ph idx="1"/>
          </p:nvPr>
        </p:nvSpPr>
        <p:spPr>
          <a:xfrm>
            <a:off x="971366" y="1047566"/>
            <a:ext cx="10515600" cy="4351338"/>
          </a:xfrm>
        </p:spPr>
        <p:txBody>
          <a:bodyPr>
            <a:normAutofit lnSpcReduction="10000"/>
          </a:bodyPr>
          <a:lstStyle/>
          <a:p>
            <a:pPr marL="0" indent="0" algn="just">
              <a:lnSpc>
                <a:spcPct val="200000"/>
              </a:lnSpc>
              <a:buNone/>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One of the key benchmarks for evaluating the efficacy of local health and social care services is their collective capability to minimize avoidable admissions to care homes. This is often interpreted as an indication of prolonging independence and delaying dependency for individuals. A prevailing sentiment suggests that individuals greatly value their autonomy, desiring to remain in their homes for as long as feasibly possible. However, interpreting care home admissions requires a nuanced perspective. While high admission rates can sometimes spotlight the absence of quality, affordable care options, it's also imperative to recognize that for some individuals, moving to a care home can signify a positive shift, enhancing their overall well-being and living conditions.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934667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1693C6-D2C6-4FF2-E49D-F2E6DE51ED36}"/>
              </a:ext>
            </a:extLst>
          </p:cNvPr>
          <p:cNvSpPr>
            <a:spLocks noGrp="1"/>
          </p:cNvSpPr>
          <p:nvPr>
            <p:ph idx="1"/>
          </p:nvPr>
        </p:nvSpPr>
        <p:spPr>
          <a:xfrm>
            <a:off x="607380" y="937858"/>
            <a:ext cx="10515600" cy="4351338"/>
          </a:xfrm>
        </p:spPr>
        <p:txBody>
          <a:bodyPr/>
          <a:lstStyle/>
          <a:p>
            <a:pPr marL="0" indent="0">
              <a:lnSpc>
                <a:spcPct val="200000"/>
              </a:lnSpc>
              <a:buNone/>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According to Nuffield Trust “</a:t>
            </a:r>
            <a:r>
              <a:rPr lang="en-GB" sz="1800" b="1" i="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The overall number of council-supported admissions of adults to care homes (residential and nursing homes) has decreased over time. This could be interpreted as being due to a shift in preference towards home-based social care. But since there is no reliable data on home care, it could also represent a fall in social care provision. As there is an ageing population, it could indicate an increasing level of unmet need.</a:t>
            </a:r>
            <a:r>
              <a:rPr lang="en-GB" sz="1800" dirty="0">
                <a:solidFill>
                  <a:srgbClr val="0E1B26"/>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200" dirty="0">
                <a:hlinkClick r:id="rId2"/>
              </a:rPr>
              <a:t>Admissions to care homes | Nuffield Trust</a:t>
            </a:r>
            <a:r>
              <a:rPr lang="en-GB" sz="1200" dirty="0"/>
              <a: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4178003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E9697-6AD6-803E-F57B-1882DB532135}"/>
              </a:ext>
            </a:extLst>
          </p:cNvPr>
          <p:cNvSpPr>
            <a:spLocks noGrp="1"/>
          </p:cNvSpPr>
          <p:nvPr>
            <p:ph type="title"/>
          </p:nvPr>
        </p:nvSpPr>
        <p:spPr>
          <a:xfrm>
            <a:off x="722790" y="554855"/>
            <a:ext cx="8359066" cy="717951"/>
          </a:xfrm>
        </p:spPr>
        <p:txBody>
          <a:bodyPr>
            <a:normAutofit fontScale="90000"/>
          </a:bodyPr>
          <a:lstStyle/>
          <a:p>
            <a:r>
              <a:rPr lang="en-GB" u="sng" dirty="0">
                <a:solidFill>
                  <a:schemeClr val="accent1">
                    <a:lumMod val="75000"/>
                  </a:schemeClr>
                </a:solidFill>
              </a:rPr>
              <a:t>What is the Reason for this Analysis?</a:t>
            </a:r>
          </a:p>
        </p:txBody>
      </p:sp>
      <p:sp>
        <p:nvSpPr>
          <p:cNvPr id="3" name="Content Placeholder 2">
            <a:extLst>
              <a:ext uri="{FF2B5EF4-FFF2-40B4-BE49-F238E27FC236}">
                <a16:creationId xmlns:a16="http://schemas.microsoft.com/office/drawing/2014/main" id="{35DE57AF-017C-63E6-B420-D2C89528E5D6}"/>
              </a:ext>
            </a:extLst>
          </p:cNvPr>
          <p:cNvSpPr>
            <a:spLocks noGrp="1"/>
          </p:cNvSpPr>
          <p:nvPr>
            <p:ph idx="1"/>
          </p:nvPr>
        </p:nvSpPr>
        <p:spPr>
          <a:xfrm>
            <a:off x="722790" y="1564049"/>
            <a:ext cx="10515600" cy="4739096"/>
          </a:xfrm>
        </p:spPr>
        <p:txBody>
          <a:bodyPr/>
          <a:lstStyle/>
          <a:p>
            <a:pPr marL="0" indent="0" algn="just">
              <a:lnSpc>
                <a:spcPct val="200000"/>
              </a:lnSpc>
              <a:spcAft>
                <a:spcPts val="800"/>
              </a:spcAft>
              <a:buNone/>
            </a:pPr>
            <a:r>
              <a:rPr lang="en-GB" sz="1800" dirty="0">
                <a:solidFill>
                  <a:srgbClr val="0E1B26"/>
                </a:solidFill>
                <a:effectLst/>
                <a:latin typeface="Times New Roman" panose="02020603050405020304" pitchFamily="18" charset="0"/>
                <a:ea typeface="Calibri" panose="020F0502020204030204" pitchFamily="34" charset="0"/>
                <a:cs typeface="Times New Roman" panose="02020603050405020304" pitchFamily="18" charset="0"/>
              </a:rPr>
              <a:t>This analysis is conducted to monitor and improve the Coventry City Council health support services across to the city.</a:t>
            </a:r>
            <a:r>
              <a:rPr lang="en-GB" sz="1800" dirty="0">
                <a:latin typeface="Calibri" panose="020F0502020204030204" pitchFamily="34" charset="0"/>
                <a:ea typeface="Calibri" panose="020F0502020204030204" pitchFamily="34" charset="0"/>
                <a:cs typeface="Times New Roman" panose="02020603050405020304" pitchFamily="18" charset="0"/>
              </a:rPr>
              <a:t> </a:t>
            </a:r>
            <a:r>
              <a:rPr lang="en-GB" sz="1800" dirty="0">
                <a:solidFill>
                  <a:srgbClr val="0E1B26"/>
                </a:solidFill>
                <a:effectLst/>
                <a:latin typeface="Times New Roman" panose="02020603050405020304" pitchFamily="18" charset="0"/>
                <a:ea typeface="Calibri" panose="020F0502020204030204" pitchFamily="34" charset="0"/>
                <a:cs typeface="Times New Roman" panose="02020603050405020304" pitchFamily="18" charset="0"/>
              </a:rPr>
              <a:t>The dataset provided  for this analysis was checked against the 5 Vs of Big data (Volume, value, Variety, Velocity and Veracity), this is to ensure the dataset meets the quality and standards needed for this analysis.</a:t>
            </a:r>
            <a:r>
              <a:rPr lang="en-GB" sz="1800" dirty="0">
                <a:latin typeface="Calibri" panose="020F0502020204030204" pitchFamily="34" charset="0"/>
                <a:ea typeface="Calibri" panose="020F0502020204030204" pitchFamily="34" charset="0"/>
                <a:cs typeface="Times New Roman" panose="02020603050405020304" pitchFamily="18" charset="0"/>
              </a:rPr>
              <a:t> </a:t>
            </a:r>
            <a:r>
              <a:rPr lang="en-GB" sz="1800" dirty="0">
                <a:solidFill>
                  <a:srgbClr val="0E1B26"/>
                </a:solidFill>
                <a:effectLst/>
                <a:latin typeface="Times New Roman" panose="02020603050405020304" pitchFamily="18" charset="0"/>
                <a:ea typeface="Calibri" panose="020F0502020204030204" pitchFamily="34" charset="0"/>
                <a:cs typeface="Times New Roman" panose="02020603050405020304" pitchFamily="18" charset="0"/>
              </a:rPr>
              <a:t>Also, the UK’s GDPR compliance was taken into consideration all through the process of conducting this analysis.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2392392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F181-3B6D-9AA5-9E92-9A401EF2965C}"/>
              </a:ext>
            </a:extLst>
          </p:cNvPr>
          <p:cNvSpPr>
            <a:spLocks noGrp="1"/>
          </p:cNvSpPr>
          <p:nvPr>
            <p:ph type="title"/>
          </p:nvPr>
        </p:nvSpPr>
        <p:spPr>
          <a:xfrm>
            <a:off x="838200" y="365125"/>
            <a:ext cx="3201140" cy="602541"/>
          </a:xfrm>
        </p:spPr>
        <p:txBody>
          <a:bodyPr>
            <a:normAutofit fontScale="90000"/>
          </a:bodyPr>
          <a:lstStyle/>
          <a:p>
            <a:r>
              <a:rPr lang="en-GB" u="sng" dirty="0">
                <a:solidFill>
                  <a:schemeClr val="accent1">
                    <a:lumMod val="75000"/>
                  </a:schemeClr>
                </a:solidFill>
              </a:rPr>
              <a:t>Summary</a:t>
            </a:r>
          </a:p>
        </p:txBody>
      </p:sp>
      <p:sp>
        <p:nvSpPr>
          <p:cNvPr id="3" name="Content Placeholder 2">
            <a:extLst>
              <a:ext uri="{FF2B5EF4-FFF2-40B4-BE49-F238E27FC236}">
                <a16:creationId xmlns:a16="http://schemas.microsoft.com/office/drawing/2014/main" id="{30FFE08E-DCFE-3B54-73F1-5297763F2E6B}"/>
              </a:ext>
            </a:extLst>
          </p:cNvPr>
          <p:cNvSpPr>
            <a:spLocks noGrp="1"/>
          </p:cNvSpPr>
          <p:nvPr>
            <p:ph idx="1"/>
          </p:nvPr>
        </p:nvSpPr>
        <p:spPr>
          <a:xfrm>
            <a:off x="888877" y="967666"/>
            <a:ext cx="7447255" cy="4351338"/>
          </a:xfrm>
        </p:spPr>
        <p:txBody>
          <a:bodyPr>
            <a:normAutofit fontScale="92500" lnSpcReduction="20000"/>
          </a:bodyPr>
          <a:lstStyle/>
          <a:p>
            <a:pPr marL="0" indent="0" algn="just">
              <a:lnSpc>
                <a:spcPct val="200000"/>
              </a:lnSpc>
              <a:spcAft>
                <a:spcPts val="800"/>
              </a:spcAft>
              <a:buNone/>
            </a:pPr>
            <a:r>
              <a:rPr lang="en-GB" sz="1800" dirty="0">
                <a:solidFill>
                  <a:srgbClr val="0E1B26"/>
                </a:solidFill>
                <a:effectLst/>
                <a:latin typeface="Times New Roman" panose="02020603050405020304" pitchFamily="18" charset="0"/>
                <a:ea typeface="Calibri" panose="020F0502020204030204" pitchFamily="34" charset="0"/>
                <a:cs typeface="Times New Roman" panose="02020603050405020304" pitchFamily="18" charset="0"/>
              </a:rPr>
              <a:t>The program currently serves a diverse client base of 20,011 individuals. Delving into age demographics, a significant majority of 14,351 clients are above the age of 65. The age bracket of 18-64 years follows with 5,451 clients, while the youngest group, those under 18, comprises 182 individuals while, 27 people’s age group was unknown. (Refer to the Chart: Distribution of Age Groups).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200000"/>
              </a:lnSpc>
              <a:spcAft>
                <a:spcPts val="800"/>
              </a:spcAft>
              <a:buNone/>
            </a:pPr>
            <a:r>
              <a:rPr lang="en-GB" sz="1800" dirty="0">
                <a:solidFill>
                  <a:srgbClr val="0E1B26"/>
                </a:solidFill>
                <a:effectLst/>
                <a:latin typeface="Times New Roman" panose="02020603050405020304" pitchFamily="18" charset="0"/>
                <a:ea typeface="Calibri" panose="020F0502020204030204" pitchFamily="34" charset="0"/>
                <a:cs typeface="Times New Roman" panose="02020603050405020304" pitchFamily="18" charset="0"/>
              </a:rPr>
              <a:t>During the reporting period, the program received a total of 32,592 requests. New enrolments accounted for 1,425 of these, while 11,126 clients have been engaged in our long-term support services.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pic>
        <p:nvPicPr>
          <p:cNvPr id="7" name="Picture 6">
            <a:extLst>
              <a:ext uri="{FF2B5EF4-FFF2-40B4-BE49-F238E27FC236}">
                <a16:creationId xmlns:a16="http://schemas.microsoft.com/office/drawing/2014/main" id="{5DA243B4-9B50-6030-44FF-5C42DC4B5AA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655729" y="1325875"/>
            <a:ext cx="3340142" cy="2482645"/>
          </a:xfrm>
          <a:prstGeom prst="rect">
            <a:avLst/>
          </a:prstGeom>
        </p:spPr>
      </p:pic>
    </p:spTree>
    <p:extLst>
      <p:ext uri="{BB962C8B-B14F-4D97-AF65-F5344CB8AC3E}">
        <p14:creationId xmlns:p14="http://schemas.microsoft.com/office/powerpoint/2010/main" val="3550501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953A2-2C82-D48E-E4A7-19D095804F3B}"/>
              </a:ext>
            </a:extLst>
          </p:cNvPr>
          <p:cNvSpPr>
            <a:spLocks noGrp="1"/>
          </p:cNvSpPr>
          <p:nvPr>
            <p:ph type="title"/>
          </p:nvPr>
        </p:nvSpPr>
        <p:spPr>
          <a:xfrm>
            <a:off x="838200" y="365125"/>
            <a:ext cx="4071151" cy="646929"/>
          </a:xfrm>
        </p:spPr>
        <p:txBody>
          <a:bodyPr>
            <a:normAutofit fontScale="90000"/>
          </a:bodyPr>
          <a:lstStyle/>
          <a:p>
            <a:r>
              <a:rPr lang="en-GB" u="sng" dirty="0">
                <a:solidFill>
                  <a:schemeClr val="accent1">
                    <a:lumMod val="75000"/>
                  </a:schemeClr>
                </a:solidFill>
              </a:rPr>
              <a:t>Request Overview</a:t>
            </a:r>
          </a:p>
        </p:txBody>
      </p:sp>
      <p:sp>
        <p:nvSpPr>
          <p:cNvPr id="3" name="Content Placeholder 2">
            <a:extLst>
              <a:ext uri="{FF2B5EF4-FFF2-40B4-BE49-F238E27FC236}">
                <a16:creationId xmlns:a16="http://schemas.microsoft.com/office/drawing/2014/main" id="{8B140C8B-56DD-01C2-FD0B-1CAAD2B82D7F}"/>
              </a:ext>
            </a:extLst>
          </p:cNvPr>
          <p:cNvSpPr>
            <a:spLocks noGrp="1"/>
          </p:cNvSpPr>
          <p:nvPr>
            <p:ph idx="1"/>
          </p:nvPr>
        </p:nvSpPr>
        <p:spPr>
          <a:xfrm>
            <a:off x="838200" y="1012054"/>
            <a:ext cx="10515600" cy="2689934"/>
          </a:xfrm>
        </p:spPr>
        <p:txBody>
          <a:bodyPr>
            <a:normAutofit fontScale="92500"/>
          </a:bodyPr>
          <a:lstStyle/>
          <a:p>
            <a:pPr marL="0" indent="0">
              <a:lnSpc>
                <a:spcPct val="200000"/>
              </a:lnSpc>
              <a:buNone/>
            </a:pPr>
            <a:r>
              <a:rPr lang="en-GB" sz="1800" dirty="0">
                <a:solidFill>
                  <a:srgbClr val="0E1B26"/>
                </a:solidFill>
                <a:effectLst/>
                <a:latin typeface="Times New Roman" panose="02020603050405020304" pitchFamily="18" charset="0"/>
                <a:ea typeface="Calibri" panose="020F0502020204030204" pitchFamily="34" charset="0"/>
                <a:cs typeface="Times New Roman" panose="02020603050405020304" pitchFamily="18" charset="0"/>
              </a:rPr>
              <a:t>The analysis reveals that the predominant routes generating requests were 'Community/Other' and 'Discharge from Hospital', tallying 22,651 and 9,479 requests respectively. Of these, 8,778 resulted in Short Term Support. Meanwhile, 8,735 requests culminated in no services being rendered, and 8,452 led to Low Level Support. The remaining requests were distributed among various other outcomes. Additionally, throughout the observed period, the number of requests exhibited a fluctuating trend, reaching its zenith in January 2020 with approximately 1,289 requests.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pic>
        <p:nvPicPr>
          <p:cNvPr id="5" name="Picture 4">
            <a:extLst>
              <a:ext uri="{FF2B5EF4-FFF2-40B4-BE49-F238E27FC236}">
                <a16:creationId xmlns:a16="http://schemas.microsoft.com/office/drawing/2014/main" id="{D9C64A57-737F-B0B7-9DF2-3C79EA9CB7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275" y="3849333"/>
            <a:ext cx="7737629" cy="2409424"/>
          </a:xfrm>
          <a:prstGeom prst="rect">
            <a:avLst/>
          </a:prstGeom>
        </p:spPr>
      </p:pic>
    </p:spTree>
    <p:extLst>
      <p:ext uri="{BB962C8B-B14F-4D97-AF65-F5344CB8AC3E}">
        <p14:creationId xmlns:p14="http://schemas.microsoft.com/office/powerpoint/2010/main" val="260864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83971-5C6A-A190-1829-BDCFBDF1271E}"/>
              </a:ext>
            </a:extLst>
          </p:cNvPr>
          <p:cNvSpPr>
            <a:spLocks noGrp="1"/>
          </p:cNvSpPr>
          <p:nvPr>
            <p:ph type="title"/>
          </p:nvPr>
        </p:nvSpPr>
        <p:spPr>
          <a:xfrm>
            <a:off x="838200" y="400636"/>
            <a:ext cx="5598111" cy="646929"/>
          </a:xfrm>
        </p:spPr>
        <p:txBody>
          <a:bodyPr>
            <a:normAutofit fontScale="90000"/>
          </a:bodyPr>
          <a:lstStyle/>
          <a:p>
            <a:r>
              <a:rPr lang="en-GB" sz="4000" u="sng" dirty="0">
                <a:solidFill>
                  <a:schemeClr val="accent1">
                    <a:lumMod val="75000"/>
                  </a:schemeClr>
                </a:solidFill>
              </a:rPr>
              <a:t>New Admissions Overview</a:t>
            </a:r>
            <a:br>
              <a:rPr lang="en-GB" sz="1800" u="sng" dirty="0">
                <a:effectLst/>
                <a:latin typeface="Calibri" panose="020F0502020204030204" pitchFamily="34" charset="0"/>
                <a:ea typeface="Calibri" panose="020F0502020204030204" pitchFamily="34" charset="0"/>
                <a:cs typeface="Times New Roman" panose="02020603050405020304" pitchFamily="18" charset="0"/>
              </a:rPr>
            </a:br>
            <a:endParaRPr lang="en-GB" u="sng" dirty="0"/>
          </a:p>
        </p:txBody>
      </p:sp>
      <p:sp>
        <p:nvSpPr>
          <p:cNvPr id="3" name="Content Placeholder 2">
            <a:extLst>
              <a:ext uri="{FF2B5EF4-FFF2-40B4-BE49-F238E27FC236}">
                <a16:creationId xmlns:a16="http://schemas.microsoft.com/office/drawing/2014/main" id="{FE1AAE02-0CD7-B4F2-84E8-2C8B41A119C8}"/>
              </a:ext>
            </a:extLst>
          </p:cNvPr>
          <p:cNvSpPr>
            <a:spLocks noGrp="1"/>
          </p:cNvSpPr>
          <p:nvPr>
            <p:ph idx="1"/>
          </p:nvPr>
        </p:nvSpPr>
        <p:spPr>
          <a:xfrm>
            <a:off x="838200" y="724100"/>
            <a:ext cx="6885373" cy="4762300"/>
          </a:xfrm>
        </p:spPr>
        <p:txBody>
          <a:bodyPr>
            <a:normAutofit/>
          </a:bodyPr>
          <a:lstStyle/>
          <a:p>
            <a:pPr marL="0" indent="0" algn="just">
              <a:lnSpc>
                <a:spcPct val="200000"/>
              </a:lnSpc>
              <a:buNone/>
            </a:pPr>
            <a:r>
              <a:rPr lang="en-GB" sz="1800" dirty="0">
                <a:solidFill>
                  <a:srgbClr val="0E1B26"/>
                </a:solidFill>
                <a:effectLst/>
                <a:latin typeface="Times New Roman" panose="02020603050405020304" pitchFamily="18" charset="0"/>
                <a:ea typeface="Calibri" panose="020F0502020204030204" pitchFamily="34" charset="0"/>
                <a:cs typeface="Times New Roman" panose="02020603050405020304" pitchFamily="18" charset="0"/>
              </a:rPr>
              <a:t>The analysis reveals that among the new admissions to the program, the predominant setting is residential, comprising 1,041 individuals. In contrast, 384 have been placed in nursing homes. Diving deeper into the reasons for admission, 584 clients needed support for physical personal care, 468 were facing memory and cognition challenges, and a distinct 2 sought assistance due to social isolation or other related issues. The influx of admissions peaked in July 2021 with 56 entrants, while June 2022 saw the fewest, recording only 5 new intakes.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pic>
        <p:nvPicPr>
          <p:cNvPr id="5" name="Picture 4">
            <a:extLst>
              <a:ext uri="{FF2B5EF4-FFF2-40B4-BE49-F238E27FC236}">
                <a16:creationId xmlns:a16="http://schemas.microsoft.com/office/drawing/2014/main" id="{DFFD9F2D-3113-EB9A-5D92-89D5D43159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8227" y="1742879"/>
            <a:ext cx="3840477" cy="2724742"/>
          </a:xfrm>
          <a:prstGeom prst="rect">
            <a:avLst/>
          </a:prstGeom>
        </p:spPr>
      </p:pic>
    </p:spTree>
    <p:extLst>
      <p:ext uri="{BB962C8B-B14F-4D97-AF65-F5344CB8AC3E}">
        <p14:creationId xmlns:p14="http://schemas.microsoft.com/office/powerpoint/2010/main" val="953488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99B82-0753-F9F6-4992-57DB4E960455}"/>
              </a:ext>
            </a:extLst>
          </p:cNvPr>
          <p:cNvSpPr>
            <a:spLocks noGrp="1"/>
          </p:cNvSpPr>
          <p:nvPr>
            <p:ph type="title"/>
          </p:nvPr>
        </p:nvSpPr>
        <p:spPr>
          <a:xfrm>
            <a:off x="838200" y="365126"/>
            <a:ext cx="6858740" cy="833360"/>
          </a:xfrm>
        </p:spPr>
        <p:txBody>
          <a:bodyPr/>
          <a:lstStyle/>
          <a:p>
            <a:r>
              <a:rPr lang="en-GB" u="sng" dirty="0">
                <a:solidFill>
                  <a:schemeClr val="accent1">
                    <a:lumMod val="75000"/>
                  </a:schemeClr>
                </a:solidFill>
              </a:rPr>
              <a:t>L</a:t>
            </a:r>
            <a:r>
              <a:rPr lang="en-GB" sz="4400" u="sng" dirty="0">
                <a:solidFill>
                  <a:schemeClr val="accent1">
                    <a:lumMod val="75000"/>
                  </a:schemeClr>
                </a:solidFill>
              </a:rPr>
              <a:t>ong-term Support Overview</a:t>
            </a:r>
            <a:endParaRPr lang="en-GB" u="sng" dirty="0"/>
          </a:p>
        </p:txBody>
      </p:sp>
      <p:sp>
        <p:nvSpPr>
          <p:cNvPr id="3" name="Content Placeholder 2">
            <a:extLst>
              <a:ext uri="{FF2B5EF4-FFF2-40B4-BE49-F238E27FC236}">
                <a16:creationId xmlns:a16="http://schemas.microsoft.com/office/drawing/2014/main" id="{A6A8AA65-C6A0-D693-33BF-2F4C7B320692}"/>
              </a:ext>
            </a:extLst>
          </p:cNvPr>
          <p:cNvSpPr>
            <a:spLocks noGrp="1"/>
          </p:cNvSpPr>
          <p:nvPr>
            <p:ph idx="1"/>
          </p:nvPr>
        </p:nvSpPr>
        <p:spPr>
          <a:xfrm>
            <a:off x="918099" y="1198486"/>
            <a:ext cx="10515600" cy="4048217"/>
          </a:xfrm>
        </p:spPr>
        <p:txBody>
          <a:bodyPr>
            <a:normAutofit/>
          </a:bodyPr>
          <a:lstStyle/>
          <a:p>
            <a:pPr marL="0" indent="0" algn="just">
              <a:lnSpc>
                <a:spcPct val="200000"/>
              </a:lnSpc>
              <a:buNone/>
            </a:pPr>
            <a:r>
              <a:rPr lang="en-GB" sz="1800" dirty="0">
                <a:solidFill>
                  <a:srgbClr val="0E1B26"/>
                </a:solidFill>
                <a:effectLst/>
                <a:latin typeface="Times New Roman" panose="02020603050405020304" pitchFamily="18" charset="0"/>
                <a:ea typeface="Calibri" panose="020F0502020204030204" pitchFamily="34" charset="0"/>
                <a:cs typeface="Times New Roman" panose="02020603050405020304" pitchFamily="18" charset="0"/>
              </a:rPr>
              <a:t>In the summary of long-term support, the "Community-Personal Budget" had the most clients at 5,110. On the other hand, the "Community - Part Direct Payment Support Type" had the fewest with 243 clients. When looking at the main reasons for long-term support, "Physical Personal Care Support" led with 5,190 </a:t>
            </a:r>
            <a:r>
              <a:rPr lang="en-GB" sz="1800" dirty="0">
                <a:solidFill>
                  <a:srgbClr val="0E1B26"/>
                </a:solidFill>
                <a:latin typeface="Times New Roman" panose="02020603050405020304" pitchFamily="18" charset="0"/>
                <a:ea typeface="Calibri" panose="020F0502020204030204" pitchFamily="34" charset="0"/>
                <a:cs typeface="Times New Roman" panose="02020603050405020304" pitchFamily="18" charset="0"/>
              </a:rPr>
              <a:t>personnel</a:t>
            </a:r>
            <a:r>
              <a:rPr lang="en-GB" sz="1800" dirty="0">
                <a:solidFill>
                  <a:srgbClr val="0E1B26"/>
                </a:solidFill>
                <a:effectLst/>
                <a:latin typeface="Times New Roman" panose="02020603050405020304" pitchFamily="18" charset="0"/>
                <a:ea typeface="Calibri" panose="020F0502020204030204" pitchFamily="34" charset="0"/>
                <a:cs typeface="Times New Roman" panose="02020603050405020304" pitchFamily="18" charset="0"/>
              </a:rPr>
              <a:t>. This was followed by "Learning Disability Support" with 2,208 personnel, and lastly, "Social: Support to Carer" had just one </a:t>
            </a:r>
            <a:r>
              <a:rPr lang="en-GB" sz="1800" dirty="0">
                <a:solidFill>
                  <a:srgbClr val="0E1B26"/>
                </a:solidFill>
                <a:latin typeface="Times New Roman" panose="02020603050405020304" pitchFamily="18" charset="0"/>
                <a:ea typeface="Calibri" panose="020F0502020204030204" pitchFamily="34" charset="0"/>
                <a:cs typeface="Times New Roman" panose="02020603050405020304" pitchFamily="18" charset="0"/>
              </a:rPr>
              <a:t>person</a:t>
            </a:r>
            <a:r>
              <a:rPr lang="en-GB" sz="1800" dirty="0">
                <a:solidFill>
                  <a:srgbClr val="0E1B26"/>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200000"/>
              </a:lnSpc>
              <a:buNone/>
            </a:pPr>
            <a:endParaRPr lang="en-GB" dirty="0"/>
          </a:p>
        </p:txBody>
      </p:sp>
    </p:spTree>
    <p:extLst>
      <p:ext uri="{BB962C8B-B14F-4D97-AF65-F5344CB8AC3E}">
        <p14:creationId xmlns:p14="http://schemas.microsoft.com/office/powerpoint/2010/main" val="1922470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3F43073-56E4-70FC-08C4-7DAF5C5460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4614" y="734494"/>
            <a:ext cx="7945515" cy="4451617"/>
          </a:xfrm>
        </p:spPr>
      </p:pic>
    </p:spTree>
    <p:extLst>
      <p:ext uri="{BB962C8B-B14F-4D97-AF65-F5344CB8AC3E}">
        <p14:creationId xmlns:p14="http://schemas.microsoft.com/office/powerpoint/2010/main" val="3184201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1095</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Segoe UI</vt:lpstr>
      <vt:lpstr>Times New Roman</vt:lpstr>
      <vt:lpstr>Trebuchet MS</vt:lpstr>
      <vt:lpstr>Wingdings</vt:lpstr>
      <vt:lpstr>Office Theme</vt:lpstr>
      <vt:lpstr>PowerPoint Presentation</vt:lpstr>
      <vt:lpstr>Background of Analysis</vt:lpstr>
      <vt:lpstr>PowerPoint Presentation</vt:lpstr>
      <vt:lpstr>What is the Reason for this Analysis?</vt:lpstr>
      <vt:lpstr>Summary</vt:lpstr>
      <vt:lpstr>Request Overview</vt:lpstr>
      <vt:lpstr>New Admissions Overview </vt:lpstr>
      <vt:lpstr>Long-term Support Overview</vt:lpstr>
      <vt:lpstr>PowerPoint Presentation</vt:lpstr>
      <vt:lpstr>Recommendations &amp; Conclusion</vt:lpstr>
      <vt:lpstr>Recommendations &amp;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Idowu, Toluwase</dc:creator>
  <cp:lastModifiedBy>Toluwase Idowu</cp:lastModifiedBy>
  <cp:revision>2</cp:revision>
  <dcterms:created xsi:type="dcterms:W3CDTF">2023-10-22T15:16:02Z</dcterms:created>
  <dcterms:modified xsi:type="dcterms:W3CDTF">2023-11-06T09:32:04Z</dcterms:modified>
</cp:coreProperties>
</file>