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40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>
        <p:guide orient="horz" pos="14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C1E2-2BCD-314B-8D5C-E0968177D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C0B30-8A98-FA4E-B73B-563411127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5AD4E-59A5-5A4A-B9A2-07A331E2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6879-826F-F34E-A3A1-F13314B754B3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5CE13-FA7A-614F-B17B-2491FA10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046F-418A-3841-89B1-6C62C34F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18AF-945A-F14C-9FB9-1E2985E9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D51E-6222-A644-B710-9DB378DB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1AC5A-9F90-D446-B330-3815DEB52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D5AE5-EB12-574D-9AB1-00568166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6879-826F-F34E-A3A1-F13314B754B3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97AA7-6758-0646-A52B-AF8C44D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DD656-C3AC-F04B-98EE-8F847485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18AF-945A-F14C-9FB9-1E2985E9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34C3E-A9DC-2048-8471-C049BBF92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65F25-5E20-C245-9DCA-AC42FAD31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B576-BA70-5E41-B642-40032DE8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6879-826F-F34E-A3A1-F13314B754B3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CED1-8EAB-D14A-9773-D293368F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11E66-09A0-294B-82FD-3EA7A67D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18AF-945A-F14C-9FB9-1E2985E9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72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8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092F-8809-D24E-9A23-9A7C713E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FB4D-C2CA-1F47-BB3A-4B64F8CF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3582-C9B9-7843-A25F-94512D59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6879-826F-F34E-A3A1-F13314B754B3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2776-FD5D-0549-803F-CBEDC2C8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7D9C-B47B-EF41-BC2B-1C9F8206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18AF-945A-F14C-9FB9-1E2985E9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1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42D3-34F0-EC44-8E17-1226DD96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4988C-6A3B-D84B-B01E-0478D391D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DE980-C624-DE47-9374-B893E6F6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6879-826F-F34E-A3A1-F13314B754B3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C2E9-386D-2C47-843E-9632494E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EABA9-AB45-9F4C-A5FF-3CD9AF84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18AF-945A-F14C-9FB9-1E2985E9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1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2977-9364-4543-B1D2-72B73F7C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56D8-46FF-4249-B8F5-CE029A438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63698-2C7A-6947-8417-3BA07E553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5DE0B-D2F0-AF45-BC85-2DA18259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6879-826F-F34E-A3A1-F13314B754B3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99430-9AE1-9E40-90F5-1FA940F1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50E1F-75B8-424A-8303-846155EC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18AF-945A-F14C-9FB9-1E2985E9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5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803E-9D84-574C-AA35-13C8A4FF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8DEF2-5A86-0349-8EAE-4BEC53A5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1C2D8-B30B-7347-90E1-9D514E1E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04157-B320-CF48-AB55-ACF3A8F0C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DDEA6-891F-8448-87B2-87FE774DA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709C9-92F0-674F-9A01-DCE8B4C5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6879-826F-F34E-A3A1-F13314B754B3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567F5-22DC-1C48-90E8-13673ADD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FBA7F-6815-6143-80BC-5268C0A9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18AF-945A-F14C-9FB9-1E2985E9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DCDD-9C9A-2A4D-B6E6-68E83015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101FC-11C1-7242-8788-0ABE6BFD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6879-826F-F34E-A3A1-F13314B754B3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95C97-24B1-B94B-9FF9-AC0CC59B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5DB8E-1364-1E40-8C50-EFBCB595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18AF-945A-F14C-9FB9-1E2985E9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07617-C4B1-AC48-97B6-8F7D87AC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6879-826F-F34E-A3A1-F13314B754B3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14B9E-DAE5-2A4D-B86A-792AC237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48B7A-7680-6649-AF65-98173B15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18AF-945A-F14C-9FB9-1E2985E9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54CA-E54D-4F4F-A605-D9625381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0FE0-42B5-F049-B039-75D9E256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15F8-A59C-5649-BF84-1179283F9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89AEC-C7C9-BE40-A30E-6F4AA927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6879-826F-F34E-A3A1-F13314B754B3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2837B-AA95-4E4E-8647-C6FA3E0B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6A94F-1876-614B-930E-1E7D9C11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18AF-945A-F14C-9FB9-1E2985E9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4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F45E-BC8C-F847-B6DC-5DF230BC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89EA6-741C-4049-8DEC-971C391A8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4D83A-5253-8446-9824-E0F68C956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1AA6F-AA9E-E546-A5F1-05EA4912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6879-826F-F34E-A3A1-F13314B754B3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C846E-476E-7243-9E2E-85FBF644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DC79E-FEA9-1042-9CFA-899AE5B3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18AF-945A-F14C-9FB9-1E2985E9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4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696D7-A2C7-4147-AA9B-64DCA50D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32E5B-49F2-B245-9FAB-521F5F39C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B575-3086-0143-92AA-BE0A641F5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6879-826F-F34E-A3A1-F13314B754B3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0A83-3018-6649-B193-F8A04FD67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915B-0EE7-074F-A494-D4D279298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18AF-945A-F14C-9FB9-1E2985E9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49D1-FA58-874C-836F-57CA2D609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78225-8382-6241-B0D6-4076614C2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7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9BF8-25EA-4C4E-BDCD-4F672F30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79468F-753F-B742-A535-09567084C6E4}"/>
              </a:ext>
            </a:extLst>
          </p:cNvPr>
          <p:cNvCxnSpPr>
            <a:cxnSpLocks/>
          </p:cNvCxnSpPr>
          <p:nvPr/>
        </p:nvCxnSpPr>
        <p:spPr>
          <a:xfrm>
            <a:off x="1308100" y="2724761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77123880-35F3-624A-93B7-E5D98BD5F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89811"/>
            <a:ext cx="469900" cy="469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0F7E583-148C-284A-AB37-857D17091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7500" y="1899509"/>
            <a:ext cx="469900" cy="46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6B6DFA-3924-F542-8C7E-7BB55CD6B57F}"/>
              </a:ext>
            </a:extLst>
          </p:cNvPr>
          <p:cNvSpPr txBox="1"/>
          <p:nvPr/>
        </p:nvSpPr>
        <p:spPr>
          <a:xfrm>
            <a:off x="1528950" y="2299509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SDK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E690265-3C92-7C4E-89F0-9713B441D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5654" y="2299509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E5F6CA-112B-1943-9D18-EB06B3F46364}"/>
              </a:ext>
            </a:extLst>
          </p:cNvPr>
          <p:cNvSpPr txBox="1"/>
          <p:nvPr/>
        </p:nvSpPr>
        <p:spPr>
          <a:xfrm>
            <a:off x="2184276" y="3010709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Data Firehose</a:t>
            </a:r>
            <a:endParaRPr lang="en-US" sz="1400" dirty="0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B0BAE56-35BD-7B44-87E1-60C937FCF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61519" y="3970515"/>
            <a:ext cx="711200" cy="711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09E50-A5EC-8B40-B727-134E65A61D4B}"/>
              </a:ext>
            </a:extLst>
          </p:cNvPr>
          <p:cNvSpPr txBox="1"/>
          <p:nvPr/>
        </p:nvSpPr>
        <p:spPr>
          <a:xfrm>
            <a:off x="9671413" y="4737806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Redshift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F74C5A44-7008-DE4B-A9BB-CCA28CAC3D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48220" y="2299509"/>
            <a:ext cx="711200" cy="71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63A93C-38B3-E747-9AAF-C75077BC8D8C}"/>
              </a:ext>
            </a:extLst>
          </p:cNvPr>
          <p:cNvSpPr txBox="1"/>
          <p:nvPr/>
        </p:nvSpPr>
        <p:spPr>
          <a:xfrm>
            <a:off x="7158115" y="3068519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Athena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95DE1FB-CCC9-B349-8A9C-F4861B5227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1101" y="4044091"/>
            <a:ext cx="711200" cy="711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8BD47FC-91D1-3341-8DB7-5D7DADCE331B}"/>
              </a:ext>
            </a:extLst>
          </p:cNvPr>
          <p:cNvSpPr txBox="1"/>
          <p:nvPr/>
        </p:nvSpPr>
        <p:spPr>
          <a:xfrm>
            <a:off x="4487431" y="4783973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Queue Service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8ED0373-BFA4-7E4A-AEB7-D98B452D9B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48221" y="4038789"/>
            <a:ext cx="711200" cy="71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FFDC04A-90A9-A449-8DA8-EFA9C57DCE3C}"/>
              </a:ext>
            </a:extLst>
          </p:cNvPr>
          <p:cNvSpPr txBox="1"/>
          <p:nvPr/>
        </p:nvSpPr>
        <p:spPr>
          <a:xfrm>
            <a:off x="6825261" y="479381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09C52C-C1FE-B149-A3E5-123BDC44A3DB}"/>
              </a:ext>
            </a:extLst>
          </p:cNvPr>
          <p:cNvSpPr txBox="1"/>
          <p:nvPr/>
        </p:nvSpPr>
        <p:spPr>
          <a:xfrm>
            <a:off x="5096735" y="2150533"/>
            <a:ext cx="99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S3 Bucket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C30B61CD-0DFA-E041-91D0-8F2BFF9CE4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14408" y="2489811"/>
            <a:ext cx="469900" cy="4699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FA1944-A0E6-AB4E-BC11-A6ABE3672BED}"/>
              </a:ext>
            </a:extLst>
          </p:cNvPr>
          <p:cNvCxnSpPr>
            <a:cxnSpLocks/>
          </p:cNvCxnSpPr>
          <p:nvPr/>
        </p:nvCxnSpPr>
        <p:spPr>
          <a:xfrm>
            <a:off x="3716854" y="2724761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67F75A-2350-2348-9BA2-BCD2864EBD47}"/>
              </a:ext>
            </a:extLst>
          </p:cNvPr>
          <p:cNvCxnSpPr>
            <a:cxnSpLocks/>
          </p:cNvCxnSpPr>
          <p:nvPr/>
        </p:nvCxnSpPr>
        <p:spPr>
          <a:xfrm flipH="1" flipV="1">
            <a:off x="5646701" y="2959711"/>
            <a:ext cx="2657" cy="105569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3153B6-B005-F141-84E9-9A270C3CB255}"/>
              </a:ext>
            </a:extLst>
          </p:cNvPr>
          <p:cNvCxnSpPr>
            <a:cxnSpLocks/>
          </p:cNvCxnSpPr>
          <p:nvPr/>
        </p:nvCxnSpPr>
        <p:spPr>
          <a:xfrm>
            <a:off x="6002301" y="4395691"/>
            <a:ext cx="15514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D2A452-AA08-C942-944D-EFB707990DFE}"/>
              </a:ext>
            </a:extLst>
          </p:cNvPr>
          <p:cNvCxnSpPr>
            <a:cxnSpLocks/>
          </p:cNvCxnSpPr>
          <p:nvPr/>
        </p:nvCxnSpPr>
        <p:spPr>
          <a:xfrm>
            <a:off x="8413479" y="4416861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0460E1-56C9-1449-A2F5-5FA996921704}"/>
              </a:ext>
            </a:extLst>
          </p:cNvPr>
          <p:cNvCxnSpPr>
            <a:cxnSpLocks/>
          </p:cNvCxnSpPr>
          <p:nvPr/>
        </p:nvCxnSpPr>
        <p:spPr>
          <a:xfrm>
            <a:off x="6002301" y="2724761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6B79FF7-811A-064D-9C95-23E36ABFC0F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59399" y="2232242"/>
            <a:ext cx="811958" cy="81195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885EC24-336A-EA41-83F8-AC301C5E5453}"/>
              </a:ext>
            </a:extLst>
          </p:cNvPr>
          <p:cNvSpPr txBox="1"/>
          <p:nvPr/>
        </p:nvSpPr>
        <p:spPr>
          <a:xfrm>
            <a:off x="9594333" y="2011632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Apache Airflow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0B833A-980E-CC48-B1C6-94EBACDC0F4E}"/>
              </a:ext>
            </a:extLst>
          </p:cNvPr>
          <p:cNvCxnSpPr>
            <a:cxnSpLocks/>
          </p:cNvCxnSpPr>
          <p:nvPr/>
        </p:nvCxnSpPr>
        <p:spPr>
          <a:xfrm flipH="1" flipV="1">
            <a:off x="10477179" y="2891531"/>
            <a:ext cx="2657" cy="101080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DFE1B6-3C62-B24F-AB43-2E9CF3DB7911}"/>
              </a:ext>
            </a:extLst>
          </p:cNvPr>
          <p:cNvCxnSpPr>
            <a:cxnSpLocks/>
          </p:cNvCxnSpPr>
          <p:nvPr/>
        </p:nvCxnSpPr>
        <p:spPr>
          <a:xfrm>
            <a:off x="8359420" y="2724761"/>
            <a:ext cx="169997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0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4F766-87AB-C446-AFF6-E8E2E5045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925B1-5096-DE42-B077-9322BADEA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2/3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/>
          <p:nvPr/>
        </p:nvCxnSpPr>
        <p:spPr>
          <a:xfrm>
            <a:off x="426571" y="1811430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>
            <a:off x="426571" y="2027700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>
            <a:off x="426571" y="1622672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7C3AC0-BB5A-3D45-A278-551F61A14EDE}"/>
              </a:ext>
            </a:extLst>
          </p:cNvPr>
          <p:cNvCxnSpPr/>
          <p:nvPr/>
        </p:nvCxnSpPr>
        <p:spPr>
          <a:xfrm>
            <a:off x="426571" y="1419626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B1611CF-9ADF-F247-82F7-D1B00313493A}"/>
              </a:ext>
            </a:extLst>
          </p:cNvPr>
          <p:cNvCxnSpPr>
            <a:cxnSpLocks/>
          </p:cNvCxnSpPr>
          <p:nvPr/>
        </p:nvCxnSpPr>
        <p:spPr>
          <a:xfrm>
            <a:off x="5232787" y="1434478"/>
            <a:ext cx="1636776" cy="182880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</p:cNvCxnSpPr>
          <p:nvPr/>
        </p:nvCxnSpPr>
        <p:spPr>
          <a:xfrm flipV="1">
            <a:off x="5232787" y="1811430"/>
            <a:ext cx="1636776" cy="18288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F7259CF5-9E24-C445-A1DF-4ACB37E70876}"/>
              </a:ext>
            </a:extLst>
          </p:cNvPr>
          <p:cNvCxnSpPr>
            <a:cxnSpLocks/>
          </p:cNvCxnSpPr>
          <p:nvPr/>
        </p:nvCxnSpPr>
        <p:spPr>
          <a:xfrm>
            <a:off x="5232787" y="2180723"/>
            <a:ext cx="1636776" cy="182880"/>
          </a:xfrm>
          <a:prstGeom prst="bentConnector3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BF4D2A73-ED4C-774C-BB0E-92A374358B0E}"/>
              </a:ext>
            </a:extLst>
          </p:cNvPr>
          <p:cNvCxnSpPr>
            <a:cxnSpLocks/>
          </p:cNvCxnSpPr>
          <p:nvPr/>
        </p:nvCxnSpPr>
        <p:spPr>
          <a:xfrm flipV="1">
            <a:off x="5232787" y="2527823"/>
            <a:ext cx="1636776" cy="18288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EA8B7E-D234-B049-A52E-EEF5F24402AA}"/>
              </a:ext>
            </a:extLst>
          </p:cNvPr>
          <p:cNvCxnSpPr/>
          <p:nvPr/>
        </p:nvCxnSpPr>
        <p:spPr>
          <a:xfrm rot="16200000">
            <a:off x="514337" y="3341328"/>
            <a:ext cx="164592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0E8A98-A891-AC42-9166-B00C03560059}"/>
              </a:ext>
            </a:extLst>
          </p:cNvPr>
          <p:cNvCxnSpPr/>
          <p:nvPr/>
        </p:nvCxnSpPr>
        <p:spPr>
          <a:xfrm rot="16200000">
            <a:off x="730607" y="3341328"/>
            <a:ext cx="16459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9BD744-CD00-B948-AF02-51FC7643F8F7}"/>
              </a:ext>
            </a:extLst>
          </p:cNvPr>
          <p:cNvCxnSpPr/>
          <p:nvPr/>
        </p:nvCxnSpPr>
        <p:spPr>
          <a:xfrm rot="16200000">
            <a:off x="325579" y="3341328"/>
            <a:ext cx="16459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03A45A-9486-2643-B35D-16521F11D664}"/>
              </a:ext>
            </a:extLst>
          </p:cNvPr>
          <p:cNvCxnSpPr/>
          <p:nvPr/>
        </p:nvCxnSpPr>
        <p:spPr>
          <a:xfrm rot="16200000">
            <a:off x="122533" y="3341328"/>
            <a:ext cx="164592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05EEA8-C059-294E-8EE1-E7F02B907B40}"/>
              </a:ext>
            </a:extLst>
          </p:cNvPr>
          <p:cNvCxnSpPr>
            <a:cxnSpLocks/>
          </p:cNvCxnSpPr>
          <p:nvPr/>
        </p:nvCxnSpPr>
        <p:spPr>
          <a:xfrm rot="5400000">
            <a:off x="4542124" y="3801542"/>
            <a:ext cx="1636776" cy="182880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E773290-9E05-834A-97B8-6380BAC893E9}"/>
              </a:ext>
            </a:extLst>
          </p:cNvPr>
          <p:cNvCxnSpPr>
            <a:cxnSpLocks/>
          </p:cNvCxnSpPr>
          <p:nvPr/>
        </p:nvCxnSpPr>
        <p:spPr>
          <a:xfrm rot="5400000" flipV="1">
            <a:off x="4929276" y="3801542"/>
            <a:ext cx="1636776" cy="18288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91C79E0-0B73-2A4D-AC5A-9B9A3B60324F}"/>
              </a:ext>
            </a:extLst>
          </p:cNvPr>
          <p:cNvCxnSpPr>
            <a:cxnSpLocks/>
          </p:cNvCxnSpPr>
          <p:nvPr/>
        </p:nvCxnSpPr>
        <p:spPr>
          <a:xfrm rot="5400000">
            <a:off x="5660876" y="3801542"/>
            <a:ext cx="1636776" cy="182880"/>
          </a:xfrm>
          <a:prstGeom prst="bentConnector3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3AD6BC6-E0E2-2144-91CF-415D566F60A1}"/>
              </a:ext>
            </a:extLst>
          </p:cNvPr>
          <p:cNvCxnSpPr>
            <a:cxnSpLocks/>
          </p:cNvCxnSpPr>
          <p:nvPr/>
        </p:nvCxnSpPr>
        <p:spPr>
          <a:xfrm rot="5400000" flipV="1">
            <a:off x="5353166" y="3801542"/>
            <a:ext cx="1636776" cy="18288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A8665-1D25-444D-8830-7F9604E381F9}"/>
              </a:ext>
            </a:extLst>
          </p:cNvPr>
          <p:cNvGrpSpPr/>
          <p:nvPr/>
        </p:nvGrpSpPr>
        <p:grpSpPr>
          <a:xfrm>
            <a:off x="2858414" y="1435823"/>
            <a:ext cx="1483636" cy="331243"/>
            <a:chOff x="2684662" y="1051134"/>
            <a:chExt cx="1483636" cy="331243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1C3D1B0-0DA3-BF4D-A631-69FD5F72D9F0}"/>
                </a:ext>
              </a:extLst>
            </p:cNvPr>
            <p:cNvSpPr/>
            <p:nvPr/>
          </p:nvSpPr>
          <p:spPr>
            <a:xfrm>
              <a:off x="2684662" y="1051134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E65DC20-99BD-D54C-9536-EFAE2B384D86}"/>
                </a:ext>
              </a:extLst>
            </p:cNvPr>
            <p:cNvCxnSpPr>
              <a:cxnSpLocks/>
            </p:cNvCxnSpPr>
            <p:nvPr/>
          </p:nvCxnSpPr>
          <p:spPr>
            <a:xfrm>
              <a:off x="3595221" y="12162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>
            <a:off x="2848223" y="1952216"/>
            <a:ext cx="1488360" cy="331243"/>
            <a:chOff x="2674471" y="1567527"/>
            <a:chExt cx="1488360" cy="331243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972E14-E921-8341-ACB6-CDD37C714D71}"/>
              </a:ext>
            </a:extLst>
          </p:cNvPr>
          <p:cNvGrpSpPr/>
          <p:nvPr/>
        </p:nvGrpSpPr>
        <p:grpSpPr>
          <a:xfrm rot="5400000">
            <a:off x="2401266" y="3650791"/>
            <a:ext cx="1483636" cy="331243"/>
            <a:chOff x="2684662" y="1051134"/>
            <a:chExt cx="1483636" cy="331243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832AEC5-8FA0-DE47-83D3-B402435DD506}"/>
                </a:ext>
              </a:extLst>
            </p:cNvPr>
            <p:cNvSpPr/>
            <p:nvPr/>
          </p:nvSpPr>
          <p:spPr>
            <a:xfrm>
              <a:off x="2684662" y="1051134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78D790-8A88-D749-A650-7DCDE0AB80B0}"/>
                </a:ext>
              </a:extLst>
            </p:cNvPr>
            <p:cNvCxnSpPr>
              <a:cxnSpLocks/>
            </p:cNvCxnSpPr>
            <p:nvPr/>
          </p:nvCxnSpPr>
          <p:spPr>
            <a:xfrm>
              <a:off x="3595221" y="12162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B59E1C-A7AB-294D-84F0-4D58B048962B}"/>
              </a:ext>
            </a:extLst>
          </p:cNvPr>
          <p:cNvGrpSpPr/>
          <p:nvPr/>
        </p:nvGrpSpPr>
        <p:grpSpPr>
          <a:xfrm rot="16200000">
            <a:off x="3083932" y="3648429"/>
            <a:ext cx="1488360" cy="331243"/>
            <a:chOff x="2674471" y="1567527"/>
            <a:chExt cx="1488360" cy="331243"/>
          </a:xfrm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C7DB327-06F9-C049-8FFD-E043594C094C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3F0B4E1-7B38-044F-AD99-3B7B4601EBCC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772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Arrows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Gins, Anatoliy</dc:creator>
  <cp:lastModifiedBy>Gins, Anatoliy</cp:lastModifiedBy>
  <cp:revision>4</cp:revision>
  <dcterms:created xsi:type="dcterms:W3CDTF">2019-09-27T21:41:52Z</dcterms:created>
  <dcterms:modified xsi:type="dcterms:W3CDTF">2019-09-27T22:06:17Z</dcterms:modified>
</cp:coreProperties>
</file>