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1014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5c6745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5c6745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Trend Intelligence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Buzon Tom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Nous voulons utiliser un modèle pour analyser des images de personnes, et pouvoir déterminer quels vétements sont portés par le sujet.</a:t>
            </a:r>
            <a:br>
              <a:rPr lang="fr-FR" dirty="0"/>
            </a:br>
            <a:r>
              <a:rPr lang="fr-FR" dirty="0"/>
              <a:t>Pour ce faire, nous voulons juste envoyer un dossier d’image en input, et recevoir un dossier avec des mask, avant/après en output.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Pour faciliter la lecture, nous allons aussi créer une image qui rgroupe toutes les analyses pour avoir un support de présentation.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Fonctionnement de Segformer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CA6D9-9DB8-BFDD-E451-EC4A5C8A9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6989" y="941929"/>
            <a:ext cx="7811452" cy="416134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Ce modèle, 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mattmdjaga/segformer_b2_clothes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, est basé sur l'architecture 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SegFormer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. </a:t>
            </a:r>
            <a:endParaRPr kumimoji="0" lang="fr-FR" altLang="LID4096" sz="1000" b="0" i="1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000" b="0" i="1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SegFormer est un réseau de neurones profonds conçu spécifiquement pour la tâche de </a:t>
            </a:r>
            <a:r>
              <a:rPr kumimoji="0" lang="LID4096" altLang="LID4096" sz="1000" b="1" i="1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segmentation sémantique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.</a:t>
            </a:r>
            <a:endParaRPr kumimoji="0" lang="LID4096" altLang="LID4096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Segmentation Sémantique :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L'objectif </a:t>
            </a:r>
            <a:r>
              <a:rPr kumimoji="0" lang="fr-FR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est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de classer </a:t>
            </a:r>
            <a:r>
              <a:rPr kumimoji="0" lang="LID4096" altLang="LID4096" sz="1000" b="0" i="1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chaque pixel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de l'image dans une catégorie spécifique.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Architecture de SegFormer :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Contrairement aux architectures de segmentation plus anciennes SegFormer utilise une approche basée sur les 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Transformers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Encodeur (Encoder)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: C'est la partie qui analyse l'image d'entrée pour en extraire des caractéristiques. </a:t>
            </a:r>
            <a:endParaRPr kumimoji="0" lang="fr-FR" altLang="LID4096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Décodeur (Decoder)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: </a:t>
            </a:r>
            <a:r>
              <a:rPr kumimoji="0" lang="fr-FR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 Il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gén</a:t>
            </a:r>
            <a:r>
              <a:rPr kumimoji="0" lang="fr-FR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ère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 la carte de segmentation pixel par pixel.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Fonctionnement Général :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Entrée :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Le modèle prend une image couleur (RGB) en entrée.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Prétraitement :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Le 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SegformerImageProcessor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s'occupe de la convertir en un format que le modèle peut comprendre.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Inférence (Passage avant / Forward Pass) :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L'image prétraitée passe à travers l'encodeur Transformer pour obtenir des cartes de caractéristiques.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Ces cartes de caractéristiques sont ensuite envoyées au décodeur.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Le décodeur traite ces caractéristiques et produit des "logits". </a:t>
            </a:r>
            <a:endParaRPr lang="fr-FR" altLang="LID4096" sz="1000" dirty="0">
              <a:solidFill>
                <a:srgbClr val="E3E3E3"/>
              </a:solidFill>
              <a:latin typeface="Roboto" panose="02000000000000000000" pitchFamily="2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LID4096" sz="1000" b="1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Post-traitement :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Une opération d'interpolation (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torch.nn.functional.interpolate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) est utilisée pour redimensionner.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Ensuite, une fonction softmax (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torch.softmax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) est appliquée pour convertir les logits en probabilités.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Enfin, l'opération argmax (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up.argmax(dim=1)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) est appliquée pour obtenir l'ID de la classe</a:t>
            </a:r>
            <a:r>
              <a:rPr kumimoji="0" lang="fr-FR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Modèle Pré-entraîné :</a:t>
            </a:r>
            <a:endParaRPr kumimoji="0" lang="LID4096" altLang="LID4096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mattmdjaga/segformer_b2_clothes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indique qu'il s'agit d'un modèle SegFormer de type "B2 qui a été 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pré-entraîné</a:t>
            </a:r>
            <a:endParaRPr kumimoji="0" lang="fr-FR" altLang="LID4096" sz="1000" b="1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dataset spécifique contenant des images de vêtements. </a:t>
            </a:r>
            <a:endParaRPr kumimoji="0" lang="fr-FR" altLang="LID4096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LID4096" sz="1000" dirty="0">
              <a:solidFill>
                <a:srgbClr val="E3E3E3"/>
              </a:solidFill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 du modèle sur les 50 images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le modele process les images relativement vite : pour des data de cette taille c’est plus que suffisant. Si on commence à vouloir traiter beaucoup d’image, comme un scrapper internet, alors il faudra peut être réfléchir à une solution plus performante.</a:t>
            </a:r>
            <a:br>
              <a:rPr lang="fr-FR" dirty="0"/>
            </a:br>
            <a:r>
              <a:rPr lang="fr-FR" dirty="0"/>
              <a:t>Par exemple permettre l’analyse de plusieurs iumages en parrallèles.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dirty="0"/>
              <a:t>Le modèle fonctionne bien, avec une note de confiance globale autour des0.97, ce qui est très bien.</a:t>
            </a:r>
            <a:br>
              <a:rPr lang="fr-FR" dirty="0"/>
            </a:br>
            <a:r>
              <a:rPr lang="fr-FR" dirty="0"/>
              <a:t>Cette note ce calcul en verifiant la confiance accordée ç chaques pixel, et en faisant la moyenne.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à l’échelle et coût d’utilisation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L’inference sur huggingFace est un abbonement particulier : on paye en foonction de ce qu’on consomme.</a:t>
            </a:r>
            <a:br>
              <a:rPr lang="fr-FR" dirty="0"/>
            </a:br>
            <a:r>
              <a:rPr lang="fr-FR" dirty="0"/>
              <a:t>On parle ici de 0.032$/heures.</a:t>
            </a:r>
            <a:br>
              <a:rPr lang="fr-FR" dirty="0"/>
            </a:br>
            <a:r>
              <a:rPr lang="fr-FR" dirty="0"/>
              <a:t>Pour analyser 50 images il a fallu 700sec.</a:t>
            </a:r>
            <a:br>
              <a:rPr lang="fr-FR" dirty="0"/>
            </a:br>
            <a:r>
              <a:rPr lang="fr-FR" dirty="0"/>
              <a:t>Donc pour 500 000 image il faut 700*10000sec = 7 000 000 sec.</a:t>
            </a:r>
            <a:br>
              <a:rPr lang="fr-FR" dirty="0"/>
            </a:br>
            <a:r>
              <a:rPr lang="fr-FR" dirty="0"/>
              <a:t>7000000/3600 = 1944 h</a:t>
            </a:r>
            <a:br>
              <a:rPr lang="fr-FR" dirty="0"/>
            </a:br>
            <a:r>
              <a:rPr lang="fr-FR" dirty="0"/>
              <a:t>Le serveur serait en usage constant pendant 81 jours (1944/24) et coûterai 62.208$ soit 55.23€ au rate du 19.05.2024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Analyse de la conformité réglementaire (slide optionnelle) </a:t>
            </a:r>
            <a:endParaRPr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 projet fait appel à l’API d’un model publique.</a:t>
            </a:r>
            <a:br>
              <a:rPr lang="fr-FR" dirty="0"/>
            </a:br>
            <a:r>
              <a:rPr lang="fr-FR" dirty="0"/>
              <a:t>Ce modèle étant très léger, il serait préférable de l’utiliser en local pour réduire les impacts écologique, même si les coûts sont faible.</a:t>
            </a:r>
            <a:br>
              <a:rPr lang="fr-FR" dirty="0"/>
            </a:br>
            <a:r>
              <a:rPr lang="fr-FR" dirty="0"/>
              <a:t>De plus si le modèle est téléchargé est installé localement, alors il n’y a plus de risque lié à des mises à jours de personnes tiers, et on pourrait même imaginer de fine tuner le modèle pour affiner le besoin.</a:t>
            </a:r>
            <a:br>
              <a:rPr lang="fr-FR" dirty="0"/>
            </a:br>
            <a:r>
              <a:rPr lang="fr-FR" dirty="0"/>
              <a:t>Enfin, cette aprroche peut être utilisé a grande échelle si les coûts sont maitrisé, et par exemple intégrer la solution dans une application mobile ou un scrapper web.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sz="11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685</Words>
  <Application>Microsoft Office PowerPoint</Application>
  <PresentationFormat>On-screen Show (16:9)</PresentationFormat>
  <Paragraphs>39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Courier New</vt:lpstr>
      <vt:lpstr>Inter</vt:lpstr>
      <vt:lpstr>Lato</vt:lpstr>
      <vt:lpstr>Arial</vt:lpstr>
      <vt:lpstr>Montserrat</vt:lpstr>
      <vt:lpstr>Focus</vt:lpstr>
      <vt:lpstr>Fashion Trend Intelligence</vt:lpstr>
      <vt:lpstr>Présentation du projet</vt:lpstr>
      <vt:lpstr>Fonctionnement de Segformer</vt:lpstr>
      <vt:lpstr>Performances du modèle sur les 50 images </vt:lpstr>
      <vt:lpstr>Proposition d’une méthode de validation du modèle</vt:lpstr>
      <vt:lpstr>Passage à l’échelle et coût d’utilisation</vt:lpstr>
      <vt:lpstr>Analyse de la conformité réglementaire (slide optionnelle) 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Sueann Ramsingh</cp:lastModifiedBy>
  <cp:revision>3</cp:revision>
  <dcterms:modified xsi:type="dcterms:W3CDTF">2025-05-22T12:48:13Z</dcterms:modified>
</cp:coreProperties>
</file>