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3" r:id="rId2"/>
    <p:sldId id="262" r:id="rId3"/>
    <p:sldId id="259" r:id="rId4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500"/>
    <a:srgbClr val="A60F2D"/>
    <a:srgbClr val="5E6A71"/>
    <a:srgbClr val="981D32"/>
    <a:srgbClr val="5BC3F5"/>
    <a:srgbClr val="F3E700"/>
    <a:srgbClr val="AADC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4EE568-F674-4644-832E-B2A9815768AF}" v="91" dt="2025-05-24T21:12:52.2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14"/>
    <p:restoredTop sz="94664"/>
  </p:normalViewPr>
  <p:slideViewPr>
    <p:cSldViewPr snapToGrid="0" snapToObjects="1">
      <p:cViewPr>
        <p:scale>
          <a:sx n="60" d="100"/>
          <a:sy n="60" d="100"/>
        </p:scale>
        <p:origin x="-9144" y="-1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oding, Thomas" userId="94aad0c6-eae4-4549-8585-3ccf21d0101b" providerId="ADAL" clId="{364EE568-F674-4644-832E-B2A9815768AF}"/>
    <pc:docChg chg="undo redo custSel addSld delSld modSld sldOrd">
      <pc:chgData name="Gooding, Thomas" userId="94aad0c6-eae4-4549-8585-3ccf21d0101b" providerId="ADAL" clId="{364EE568-F674-4644-832E-B2A9815768AF}" dt="2025-05-24T21:20:55.038" v="5462" actId="478"/>
      <pc:docMkLst>
        <pc:docMk/>
      </pc:docMkLst>
      <pc:sldChg chg="addSp delSp modSp del mod">
        <pc:chgData name="Gooding, Thomas" userId="94aad0c6-eae4-4549-8585-3ccf21d0101b" providerId="ADAL" clId="{364EE568-F674-4644-832E-B2A9815768AF}" dt="2025-05-23T21:55:15.096" v="5434" actId="2696"/>
        <pc:sldMkLst>
          <pc:docMk/>
          <pc:sldMk cId="3611642365" sldId="256"/>
        </pc:sldMkLst>
        <pc:picChg chg="add del mod">
          <ac:chgData name="Gooding, Thomas" userId="94aad0c6-eae4-4549-8585-3ccf21d0101b" providerId="ADAL" clId="{364EE568-F674-4644-832E-B2A9815768AF}" dt="2025-05-23T00:21:56.229" v="5291" actId="478"/>
          <ac:picMkLst>
            <pc:docMk/>
            <pc:sldMk cId="3611642365" sldId="256"/>
            <ac:picMk id="22" creationId="{E56F417F-CBF6-D3ED-C0E1-F8BD3E1743A3}"/>
          </ac:picMkLst>
        </pc:picChg>
        <pc:picChg chg="add del mod">
          <ac:chgData name="Gooding, Thomas" userId="94aad0c6-eae4-4549-8585-3ccf21d0101b" providerId="ADAL" clId="{364EE568-F674-4644-832E-B2A9815768AF}" dt="2025-05-23T00:21:55.787" v="5290" actId="478"/>
          <ac:picMkLst>
            <pc:docMk/>
            <pc:sldMk cId="3611642365" sldId="256"/>
            <ac:picMk id="23" creationId="{8F9B7D2B-BBED-A553-68B6-71B3CD28F0A0}"/>
          </ac:picMkLst>
        </pc:picChg>
        <pc:picChg chg="add del mod">
          <ac:chgData name="Gooding, Thomas" userId="94aad0c6-eae4-4549-8585-3ccf21d0101b" providerId="ADAL" clId="{364EE568-F674-4644-832E-B2A9815768AF}" dt="2025-05-23T00:21:55.217" v="5288" actId="478"/>
          <ac:picMkLst>
            <pc:docMk/>
            <pc:sldMk cId="3611642365" sldId="256"/>
            <ac:picMk id="24" creationId="{C0C45C6E-6DDF-E97E-441E-592B071817A0}"/>
          </ac:picMkLst>
        </pc:picChg>
        <pc:picChg chg="add del mod">
          <ac:chgData name="Gooding, Thomas" userId="94aad0c6-eae4-4549-8585-3ccf21d0101b" providerId="ADAL" clId="{364EE568-F674-4644-832E-B2A9815768AF}" dt="2025-05-23T00:21:55.466" v="5289" actId="478"/>
          <ac:picMkLst>
            <pc:docMk/>
            <pc:sldMk cId="3611642365" sldId="256"/>
            <ac:picMk id="25" creationId="{3803D035-09D5-59C6-4286-486296B9CFAB}"/>
          </ac:picMkLst>
        </pc:picChg>
      </pc:sldChg>
      <pc:sldChg chg="addSp delSp modSp add del mod">
        <pc:chgData name="Gooding, Thomas" userId="94aad0c6-eae4-4549-8585-3ccf21d0101b" providerId="ADAL" clId="{364EE568-F674-4644-832E-B2A9815768AF}" dt="2025-05-22T23:08:26.806" v="2998" actId="2696"/>
        <pc:sldMkLst>
          <pc:docMk/>
          <pc:sldMk cId="2743394824" sldId="257"/>
        </pc:sldMkLst>
      </pc:sldChg>
      <pc:sldChg chg="addSp delSp modSp add del mod">
        <pc:chgData name="Gooding, Thomas" userId="94aad0c6-eae4-4549-8585-3ccf21d0101b" providerId="ADAL" clId="{364EE568-F674-4644-832E-B2A9815768AF}" dt="2025-05-22T22:56:09.237" v="2862" actId="2696"/>
        <pc:sldMkLst>
          <pc:docMk/>
          <pc:sldMk cId="73388847" sldId="258"/>
        </pc:sldMkLst>
      </pc:sldChg>
      <pc:sldChg chg="add">
        <pc:chgData name="Gooding, Thomas" userId="94aad0c6-eae4-4549-8585-3ccf21d0101b" providerId="ADAL" clId="{364EE568-F674-4644-832E-B2A9815768AF}" dt="2025-05-22T22:50:54.847" v="2793"/>
        <pc:sldMkLst>
          <pc:docMk/>
          <pc:sldMk cId="1139640330" sldId="259"/>
        </pc:sldMkLst>
      </pc:sldChg>
      <pc:sldChg chg="addSp delSp modSp new del mod ord setBg">
        <pc:chgData name="Gooding, Thomas" userId="94aad0c6-eae4-4549-8585-3ccf21d0101b" providerId="ADAL" clId="{364EE568-F674-4644-832E-B2A9815768AF}" dt="2025-05-23T21:51:47.956" v="5405" actId="2696"/>
        <pc:sldMkLst>
          <pc:docMk/>
          <pc:sldMk cId="335295523" sldId="260"/>
        </pc:sldMkLst>
      </pc:sldChg>
      <pc:sldChg chg="addSp delSp modSp add del mod setBg">
        <pc:chgData name="Gooding, Thomas" userId="94aad0c6-eae4-4549-8585-3ccf21d0101b" providerId="ADAL" clId="{364EE568-F674-4644-832E-B2A9815768AF}" dt="2025-05-23T00:26:48.295" v="5310" actId="2696"/>
        <pc:sldMkLst>
          <pc:docMk/>
          <pc:sldMk cId="3124938184" sldId="261"/>
        </pc:sldMkLst>
        <pc:spChg chg="add mod">
          <ac:chgData name="Gooding, Thomas" userId="94aad0c6-eae4-4549-8585-3ccf21d0101b" providerId="ADAL" clId="{364EE568-F674-4644-832E-B2A9815768AF}" dt="2025-05-23T00:02:52.872" v="4648" actId="20577"/>
          <ac:spMkLst>
            <pc:docMk/>
            <pc:sldMk cId="3124938184" sldId="261"/>
            <ac:spMk id="3" creationId="{94C129B9-B9EF-BBC5-DAF2-E33F0E54E493}"/>
          </ac:spMkLst>
        </pc:spChg>
        <pc:picChg chg="add mod">
          <ac:chgData name="Gooding, Thomas" userId="94aad0c6-eae4-4549-8585-3ccf21d0101b" providerId="ADAL" clId="{364EE568-F674-4644-832E-B2A9815768AF}" dt="2025-05-23T00:03:01.728" v="4652" actId="1076"/>
          <ac:picMkLst>
            <pc:docMk/>
            <pc:sldMk cId="3124938184" sldId="261"/>
            <ac:picMk id="13" creationId="{4A61BCEB-9573-7201-78A2-B68B0A08027E}"/>
          </ac:picMkLst>
        </pc:picChg>
        <pc:picChg chg="add mod">
          <ac:chgData name="Gooding, Thomas" userId="94aad0c6-eae4-4549-8585-3ccf21d0101b" providerId="ADAL" clId="{364EE568-F674-4644-832E-B2A9815768AF}" dt="2025-05-23T00:02:56.509" v="4649" actId="1076"/>
          <ac:picMkLst>
            <pc:docMk/>
            <pc:sldMk cId="3124938184" sldId="261"/>
            <ac:picMk id="17" creationId="{4AAF69E8-BEBC-ADDE-4AFE-EA4317237CCF}"/>
          </ac:picMkLst>
        </pc:picChg>
      </pc:sldChg>
      <pc:sldChg chg="addSp modSp add mod setBg">
        <pc:chgData name="Gooding, Thomas" userId="94aad0c6-eae4-4549-8585-3ccf21d0101b" providerId="ADAL" clId="{364EE568-F674-4644-832E-B2A9815768AF}" dt="2025-05-23T00:26:37.114" v="5307"/>
        <pc:sldMkLst>
          <pc:docMk/>
          <pc:sldMk cId="2145649966" sldId="262"/>
        </pc:sldMkLst>
        <pc:spChg chg="mod">
          <ac:chgData name="Gooding, Thomas" userId="94aad0c6-eae4-4549-8585-3ccf21d0101b" providerId="ADAL" clId="{364EE568-F674-4644-832E-B2A9815768AF}" dt="2025-05-23T00:11:27.105" v="4714" actId="1076"/>
          <ac:spMkLst>
            <pc:docMk/>
            <pc:sldMk cId="2145649966" sldId="262"/>
            <ac:spMk id="2" creationId="{F12477B7-94E4-A10F-4B60-061E94FD9EFE}"/>
          </ac:spMkLst>
        </pc:spChg>
        <pc:spChg chg="mod">
          <ac:chgData name="Gooding, Thomas" userId="94aad0c6-eae4-4549-8585-3ccf21d0101b" providerId="ADAL" clId="{364EE568-F674-4644-832E-B2A9815768AF}" dt="2025-05-23T00:08:19.788" v="4698" actId="207"/>
          <ac:spMkLst>
            <pc:docMk/>
            <pc:sldMk cId="2145649966" sldId="262"/>
            <ac:spMk id="3" creationId="{B934C04F-BEE4-A04A-697E-3C37EB88614D}"/>
          </ac:spMkLst>
        </pc:spChg>
        <pc:spChg chg="mod">
          <ac:chgData name="Gooding, Thomas" userId="94aad0c6-eae4-4549-8585-3ccf21d0101b" providerId="ADAL" clId="{364EE568-F674-4644-832E-B2A9815768AF}" dt="2025-05-23T00:11:56.063" v="4718" actId="2711"/>
          <ac:spMkLst>
            <pc:docMk/>
            <pc:sldMk cId="2145649966" sldId="262"/>
            <ac:spMk id="4" creationId="{20164B20-49D6-8258-421F-5E82772B9E5C}"/>
          </ac:spMkLst>
        </pc:spChg>
        <pc:spChg chg="mod">
          <ac:chgData name="Gooding, Thomas" userId="94aad0c6-eae4-4549-8585-3ccf21d0101b" providerId="ADAL" clId="{364EE568-F674-4644-832E-B2A9815768AF}" dt="2025-05-23T00:19:54.602" v="5251" actId="404"/>
          <ac:spMkLst>
            <pc:docMk/>
            <pc:sldMk cId="2145649966" sldId="262"/>
            <ac:spMk id="6" creationId="{7ACC7ADD-2DE8-D397-3A38-FAB22CBBDB08}"/>
          </ac:spMkLst>
        </pc:spChg>
        <pc:spChg chg="mod">
          <ac:chgData name="Gooding, Thomas" userId="94aad0c6-eae4-4549-8585-3ccf21d0101b" providerId="ADAL" clId="{364EE568-F674-4644-832E-B2A9815768AF}" dt="2025-05-23T00:19:59.775" v="5252" actId="1076"/>
          <ac:spMkLst>
            <pc:docMk/>
            <pc:sldMk cId="2145649966" sldId="262"/>
            <ac:spMk id="9" creationId="{6045982E-8C21-3898-F7D0-79F08BB72FC4}"/>
          </ac:spMkLst>
        </pc:spChg>
        <pc:spChg chg="mod">
          <ac:chgData name="Gooding, Thomas" userId="94aad0c6-eae4-4549-8585-3ccf21d0101b" providerId="ADAL" clId="{364EE568-F674-4644-832E-B2A9815768AF}" dt="2025-05-23T00:20:05.423" v="5253" actId="1076"/>
          <ac:spMkLst>
            <pc:docMk/>
            <pc:sldMk cId="2145649966" sldId="262"/>
            <ac:spMk id="15" creationId="{AE41E58E-6086-FF24-2D2C-6A13061D8D94}"/>
          </ac:spMkLst>
        </pc:spChg>
        <pc:spChg chg="mod">
          <ac:chgData name="Gooding, Thomas" userId="94aad0c6-eae4-4549-8585-3ccf21d0101b" providerId="ADAL" clId="{364EE568-F674-4644-832E-B2A9815768AF}" dt="2025-05-23T00:21:02.649" v="5281" actId="20577"/>
          <ac:spMkLst>
            <pc:docMk/>
            <pc:sldMk cId="2145649966" sldId="262"/>
            <ac:spMk id="16" creationId="{F939CF7D-BBBC-C3E0-741A-6ADB0C7FB1E9}"/>
          </ac:spMkLst>
        </pc:spChg>
        <pc:spChg chg="add mod">
          <ac:chgData name="Gooding, Thomas" userId="94aad0c6-eae4-4549-8585-3ccf21d0101b" providerId="ADAL" clId="{364EE568-F674-4644-832E-B2A9815768AF}" dt="2025-05-23T00:22:17.022" v="5295"/>
          <ac:spMkLst>
            <pc:docMk/>
            <pc:sldMk cId="2145649966" sldId="262"/>
            <ac:spMk id="19" creationId="{71E84218-69E4-0374-93D8-8783F47A8A11}"/>
          </ac:spMkLst>
        </pc:spChg>
        <pc:spChg chg="add mod">
          <ac:chgData name="Gooding, Thomas" userId="94aad0c6-eae4-4549-8585-3ccf21d0101b" providerId="ADAL" clId="{364EE568-F674-4644-832E-B2A9815768AF}" dt="2025-05-23T00:22:17.022" v="5295"/>
          <ac:spMkLst>
            <pc:docMk/>
            <pc:sldMk cId="2145649966" sldId="262"/>
            <ac:spMk id="20" creationId="{3CEBD8EA-E951-514E-6629-F5B785789D1A}"/>
          </ac:spMkLst>
        </pc:spChg>
        <pc:spChg chg="add mod">
          <ac:chgData name="Gooding, Thomas" userId="94aad0c6-eae4-4549-8585-3ccf21d0101b" providerId="ADAL" clId="{364EE568-F674-4644-832E-B2A9815768AF}" dt="2025-05-23T00:22:17.022" v="5295"/>
          <ac:spMkLst>
            <pc:docMk/>
            <pc:sldMk cId="2145649966" sldId="262"/>
            <ac:spMk id="22" creationId="{801824F7-7BE2-3B16-73AA-77EC0ECB6D3C}"/>
          </ac:spMkLst>
        </pc:spChg>
        <pc:spChg chg="add mod">
          <ac:chgData name="Gooding, Thomas" userId="94aad0c6-eae4-4549-8585-3ccf21d0101b" providerId="ADAL" clId="{364EE568-F674-4644-832E-B2A9815768AF}" dt="2025-05-23T00:22:17.022" v="5295"/>
          <ac:spMkLst>
            <pc:docMk/>
            <pc:sldMk cId="2145649966" sldId="262"/>
            <ac:spMk id="24" creationId="{DBBA5646-2F6C-CD96-B4D7-BF6A7934C32A}"/>
          </ac:spMkLst>
        </pc:spChg>
        <pc:spChg chg="add mod">
          <ac:chgData name="Gooding, Thomas" userId="94aad0c6-eae4-4549-8585-3ccf21d0101b" providerId="ADAL" clId="{364EE568-F674-4644-832E-B2A9815768AF}" dt="2025-05-23T00:26:37.114" v="5307"/>
          <ac:spMkLst>
            <pc:docMk/>
            <pc:sldMk cId="2145649966" sldId="262"/>
            <ac:spMk id="26" creationId="{50AD9FAE-0292-7528-E3AF-5AB92718A5D3}"/>
          </ac:spMkLst>
        </pc:spChg>
        <pc:grpChg chg="add mod">
          <ac:chgData name="Gooding, Thomas" userId="94aad0c6-eae4-4549-8585-3ccf21d0101b" providerId="ADAL" clId="{364EE568-F674-4644-832E-B2A9815768AF}" dt="2025-05-23T00:22:17.022" v="5295"/>
          <ac:grpSpMkLst>
            <pc:docMk/>
            <pc:sldMk cId="2145649966" sldId="262"/>
            <ac:grpSpMk id="11" creationId="{3FAC0FD2-8A29-6824-3E06-C6A5F1B1075D}"/>
          </ac:grpSpMkLst>
        </pc:grpChg>
        <pc:grpChg chg="add mod">
          <ac:chgData name="Gooding, Thomas" userId="94aad0c6-eae4-4549-8585-3ccf21d0101b" providerId="ADAL" clId="{364EE568-F674-4644-832E-B2A9815768AF}" dt="2025-05-23T00:22:17.022" v="5295"/>
          <ac:grpSpMkLst>
            <pc:docMk/>
            <pc:sldMk cId="2145649966" sldId="262"/>
            <ac:grpSpMk id="18" creationId="{2375CD4A-1561-2933-8BF3-7FB63D410686}"/>
          </ac:grpSpMkLst>
        </pc:grpChg>
        <pc:grpChg chg="add mod">
          <ac:chgData name="Gooding, Thomas" userId="94aad0c6-eae4-4549-8585-3ccf21d0101b" providerId="ADAL" clId="{364EE568-F674-4644-832E-B2A9815768AF}" dt="2025-05-23T00:22:17.022" v="5295"/>
          <ac:grpSpMkLst>
            <pc:docMk/>
            <pc:sldMk cId="2145649966" sldId="262"/>
            <ac:grpSpMk id="21" creationId="{33D86151-A5AD-1CA8-3B62-047EE276E281}"/>
          </ac:grpSpMkLst>
        </pc:grpChg>
        <pc:picChg chg="mod">
          <ac:chgData name="Gooding, Thomas" userId="94aad0c6-eae4-4549-8585-3ccf21d0101b" providerId="ADAL" clId="{364EE568-F674-4644-832E-B2A9815768AF}" dt="2025-05-23T00:22:54.385" v="5303" actId="1076"/>
          <ac:picMkLst>
            <pc:docMk/>
            <pc:sldMk cId="2145649966" sldId="262"/>
            <ac:picMk id="5" creationId="{B69DB71C-7769-AE63-A461-1384A2DB2F04}"/>
          </ac:picMkLst>
        </pc:picChg>
        <pc:picChg chg="add mod">
          <ac:chgData name="Gooding, Thomas" userId="94aad0c6-eae4-4549-8585-3ccf21d0101b" providerId="ADAL" clId="{364EE568-F674-4644-832E-B2A9815768AF}" dt="2025-05-23T00:20:28.486" v="5259" actId="1076"/>
          <ac:picMkLst>
            <pc:docMk/>
            <pc:sldMk cId="2145649966" sldId="262"/>
            <ac:picMk id="7" creationId="{B9170B40-7C49-655F-AF6D-58F135A30AEA}"/>
          </ac:picMkLst>
        </pc:picChg>
        <pc:picChg chg="mod">
          <ac:chgData name="Gooding, Thomas" userId="94aad0c6-eae4-4549-8585-3ccf21d0101b" providerId="ADAL" clId="{364EE568-F674-4644-832E-B2A9815768AF}" dt="2025-05-23T00:22:47.618" v="5301" actId="1076"/>
          <ac:picMkLst>
            <pc:docMk/>
            <pc:sldMk cId="2145649966" sldId="262"/>
            <ac:picMk id="10" creationId="{BC437EE7-0074-7958-A3E6-9DD8F87205AB}"/>
          </ac:picMkLst>
        </pc:picChg>
        <pc:picChg chg="mod">
          <ac:chgData name="Gooding, Thomas" userId="94aad0c6-eae4-4549-8585-3ccf21d0101b" providerId="ADAL" clId="{364EE568-F674-4644-832E-B2A9815768AF}" dt="2025-05-23T00:26:31.283" v="5306" actId="14100"/>
          <ac:picMkLst>
            <pc:docMk/>
            <pc:sldMk cId="2145649966" sldId="262"/>
            <ac:picMk id="12" creationId="{0BC7AD38-B81A-552D-113D-37FEE558BCB3}"/>
          </ac:picMkLst>
        </pc:picChg>
        <pc:picChg chg="mod">
          <ac:chgData name="Gooding, Thomas" userId="94aad0c6-eae4-4549-8585-3ccf21d0101b" providerId="ADAL" clId="{364EE568-F674-4644-832E-B2A9815768AF}" dt="2025-05-23T00:22:49.668" v="5302" actId="1076"/>
          <ac:picMkLst>
            <pc:docMk/>
            <pc:sldMk cId="2145649966" sldId="262"/>
            <ac:picMk id="14" creationId="{AD1892BA-F87B-5B76-731B-A3D66B3ACFD8}"/>
          </ac:picMkLst>
        </pc:picChg>
        <pc:picChg chg="add mod">
          <ac:chgData name="Gooding, Thomas" userId="94aad0c6-eae4-4549-8585-3ccf21d0101b" providerId="ADAL" clId="{364EE568-F674-4644-832E-B2A9815768AF}" dt="2025-05-23T00:22:17.022" v="5295"/>
          <ac:picMkLst>
            <pc:docMk/>
            <pc:sldMk cId="2145649966" sldId="262"/>
            <ac:picMk id="23" creationId="{82C91B7B-AA59-269F-E819-035D2251E38D}"/>
          </ac:picMkLst>
        </pc:picChg>
        <pc:picChg chg="add mod">
          <ac:chgData name="Gooding, Thomas" userId="94aad0c6-eae4-4549-8585-3ccf21d0101b" providerId="ADAL" clId="{364EE568-F674-4644-832E-B2A9815768AF}" dt="2025-05-23T00:22:28.235" v="5298" actId="14100"/>
          <ac:picMkLst>
            <pc:docMk/>
            <pc:sldMk cId="2145649966" sldId="262"/>
            <ac:picMk id="25" creationId="{A3DDB31D-EAA6-6643-7FB9-CED11B28E5D4}"/>
          </ac:picMkLst>
        </pc:picChg>
      </pc:sldChg>
      <pc:sldChg chg="addSp delSp modSp add mod ord setBg">
        <pc:chgData name="Gooding, Thomas" userId="94aad0c6-eae4-4549-8585-3ccf21d0101b" providerId="ADAL" clId="{364EE568-F674-4644-832E-B2A9815768AF}" dt="2025-05-24T21:20:55.038" v="5462" actId="478"/>
        <pc:sldMkLst>
          <pc:docMk/>
          <pc:sldMk cId="2666649116" sldId="263"/>
        </pc:sldMkLst>
        <pc:spChg chg="mod">
          <ac:chgData name="Gooding, Thomas" userId="94aad0c6-eae4-4549-8585-3ccf21d0101b" providerId="ADAL" clId="{364EE568-F674-4644-832E-B2A9815768AF}" dt="2025-05-23T21:49:23.335" v="5401" actId="1076"/>
          <ac:spMkLst>
            <pc:docMk/>
            <pc:sldMk cId="2666649116" sldId="263"/>
            <ac:spMk id="2" creationId="{1D287CC0-4EB8-785E-08BE-FD9A78BBECB7}"/>
          </ac:spMkLst>
        </pc:spChg>
        <pc:spChg chg="mod">
          <ac:chgData name="Gooding, Thomas" userId="94aad0c6-eae4-4549-8585-3ccf21d0101b" providerId="ADAL" clId="{364EE568-F674-4644-832E-B2A9815768AF}" dt="2025-05-23T22:00:42.480" v="5455" actId="115"/>
          <ac:spMkLst>
            <pc:docMk/>
            <pc:sldMk cId="2666649116" sldId="263"/>
            <ac:spMk id="3" creationId="{BB4A328B-2647-A95F-B0E5-97291B700117}"/>
          </ac:spMkLst>
        </pc:spChg>
        <pc:spChg chg="add del mod">
          <ac:chgData name="Gooding, Thomas" userId="94aad0c6-eae4-4549-8585-3ccf21d0101b" providerId="ADAL" clId="{364EE568-F674-4644-832E-B2A9815768AF}" dt="2025-05-23T21:48:12.552" v="5390" actId="478"/>
          <ac:spMkLst>
            <pc:docMk/>
            <pc:sldMk cId="2666649116" sldId="263"/>
            <ac:spMk id="29" creationId="{9B937055-1E35-432C-D188-D3F5BC6E3716}"/>
          </ac:spMkLst>
        </pc:spChg>
        <pc:grpChg chg="add del mod">
          <ac:chgData name="Gooding, Thomas" userId="94aad0c6-eae4-4549-8585-3ccf21d0101b" providerId="ADAL" clId="{364EE568-F674-4644-832E-B2A9815768AF}" dt="2025-05-23T21:52:51.229" v="5410" actId="165"/>
          <ac:grpSpMkLst>
            <pc:docMk/>
            <pc:sldMk cId="2666649116" sldId="263"/>
            <ac:grpSpMk id="23" creationId="{AE9B4056-49B1-F6E7-2052-E49DF6BC13A9}"/>
          </ac:grpSpMkLst>
        </pc:grpChg>
        <pc:grpChg chg="add mod">
          <ac:chgData name="Gooding, Thomas" userId="94aad0c6-eae4-4549-8585-3ccf21d0101b" providerId="ADAL" clId="{364EE568-F674-4644-832E-B2A9815768AF}" dt="2025-05-23T22:00:20.698" v="5453" actId="1076"/>
          <ac:grpSpMkLst>
            <pc:docMk/>
            <pc:sldMk cId="2666649116" sldId="263"/>
            <ac:grpSpMk id="34" creationId="{B621FC55-D4D7-A39E-52CB-B7A18AD8B3EC}"/>
          </ac:grpSpMkLst>
        </pc:grpChg>
        <pc:picChg chg="mod">
          <ac:chgData name="Gooding, Thomas" userId="94aad0c6-eae4-4549-8585-3ccf21d0101b" providerId="ADAL" clId="{364EE568-F674-4644-832E-B2A9815768AF}" dt="2025-05-23T21:55:35.676" v="5435" actId="1076"/>
          <ac:picMkLst>
            <pc:docMk/>
            <pc:sldMk cId="2666649116" sldId="263"/>
            <ac:picMk id="5" creationId="{50E0DC46-1CD7-1024-F6A3-83285955434A}"/>
          </ac:picMkLst>
        </pc:picChg>
        <pc:picChg chg="mod">
          <ac:chgData name="Gooding, Thomas" userId="94aad0c6-eae4-4549-8585-3ccf21d0101b" providerId="ADAL" clId="{364EE568-F674-4644-832E-B2A9815768AF}" dt="2025-05-23T21:42:54.755" v="5339" actId="692"/>
          <ac:picMkLst>
            <pc:docMk/>
            <pc:sldMk cId="2666649116" sldId="263"/>
            <ac:picMk id="7" creationId="{23B2B038-208F-AFE3-FB0E-DEDF505B31CB}"/>
          </ac:picMkLst>
        </pc:picChg>
        <pc:picChg chg="mod">
          <ac:chgData name="Gooding, Thomas" userId="94aad0c6-eae4-4549-8585-3ccf21d0101b" providerId="ADAL" clId="{364EE568-F674-4644-832E-B2A9815768AF}" dt="2025-05-23T21:49:13.849" v="5399" actId="1076"/>
          <ac:picMkLst>
            <pc:docMk/>
            <pc:sldMk cId="2666649116" sldId="263"/>
            <ac:picMk id="10" creationId="{89B4B616-E7B6-EA8B-AB3B-CB7586F877C8}"/>
          </ac:picMkLst>
        </pc:picChg>
        <pc:picChg chg="mod modCrop">
          <ac:chgData name="Gooding, Thomas" userId="94aad0c6-eae4-4549-8585-3ccf21d0101b" providerId="ADAL" clId="{364EE568-F674-4644-832E-B2A9815768AF}" dt="2025-05-23T21:43:12.014" v="5341" actId="732"/>
          <ac:picMkLst>
            <pc:docMk/>
            <pc:sldMk cId="2666649116" sldId="263"/>
            <ac:picMk id="12" creationId="{51BE90E8-1922-5A37-5435-9E3FBAAF727A}"/>
          </ac:picMkLst>
        </pc:picChg>
        <pc:picChg chg="del">
          <ac:chgData name="Gooding, Thomas" userId="94aad0c6-eae4-4549-8585-3ccf21d0101b" providerId="ADAL" clId="{364EE568-F674-4644-832E-B2A9815768AF}" dt="2025-05-23T21:40:48.173" v="5312" actId="478"/>
          <ac:picMkLst>
            <pc:docMk/>
            <pc:sldMk cId="2666649116" sldId="263"/>
            <ac:picMk id="13" creationId="{2D46F68F-F8B5-E6E6-5AF2-C617A9E87AB4}"/>
          </ac:picMkLst>
        </pc:picChg>
        <pc:picChg chg="del">
          <ac:chgData name="Gooding, Thomas" userId="94aad0c6-eae4-4549-8585-3ccf21d0101b" providerId="ADAL" clId="{364EE568-F674-4644-832E-B2A9815768AF}" dt="2025-05-23T21:44:48.296" v="5351" actId="478"/>
          <ac:picMkLst>
            <pc:docMk/>
            <pc:sldMk cId="2666649116" sldId="263"/>
            <ac:picMk id="14" creationId="{739FD87B-DDEC-CBD8-108E-834101F1CA84}"/>
          </ac:picMkLst>
        </pc:picChg>
        <pc:picChg chg="del">
          <ac:chgData name="Gooding, Thomas" userId="94aad0c6-eae4-4549-8585-3ccf21d0101b" providerId="ADAL" clId="{364EE568-F674-4644-832E-B2A9815768AF}" dt="2025-05-23T21:43:54.296" v="5342" actId="478"/>
          <ac:picMkLst>
            <pc:docMk/>
            <pc:sldMk cId="2666649116" sldId="263"/>
            <ac:picMk id="17" creationId="{4276E760-1852-8449-BB2E-D1CAFCF70DE0}"/>
          </ac:picMkLst>
        </pc:picChg>
        <pc:picChg chg="add del mod topLvl">
          <ac:chgData name="Gooding, Thomas" userId="94aad0c6-eae4-4549-8585-3ccf21d0101b" providerId="ADAL" clId="{364EE568-F674-4644-832E-B2A9815768AF}" dt="2025-05-23T21:52:54.315" v="5411" actId="478"/>
          <ac:picMkLst>
            <pc:docMk/>
            <pc:sldMk cId="2666649116" sldId="263"/>
            <ac:picMk id="18" creationId="{054A30B5-93E4-B8D1-4B23-92509C2CFF3A}"/>
          </ac:picMkLst>
        </pc:picChg>
        <pc:picChg chg="del mod">
          <ac:chgData name="Gooding, Thomas" userId="94aad0c6-eae4-4549-8585-3ccf21d0101b" providerId="ADAL" clId="{364EE568-F674-4644-832E-B2A9815768AF}" dt="2025-05-24T21:12:49.484" v="5456" actId="478"/>
          <ac:picMkLst>
            <pc:docMk/>
            <pc:sldMk cId="2666649116" sldId="263"/>
            <ac:picMk id="25" creationId="{8581CB96-3648-11C8-6CB9-278E6E680599}"/>
          </ac:picMkLst>
        </pc:picChg>
        <pc:picChg chg="add mod">
          <ac:chgData name="Gooding, Thomas" userId="94aad0c6-eae4-4549-8585-3ccf21d0101b" providerId="ADAL" clId="{364EE568-F674-4644-832E-B2A9815768AF}" dt="2025-05-23T22:00:16.464" v="5452" actId="1076"/>
          <ac:picMkLst>
            <pc:docMk/>
            <pc:sldMk cId="2666649116" sldId="263"/>
            <ac:picMk id="26" creationId="{8F0DD564-E89A-2445-F5B8-A503CF8CDF40}"/>
          </ac:picMkLst>
        </pc:picChg>
        <pc:picChg chg="add mod">
          <ac:chgData name="Gooding, Thomas" userId="94aad0c6-eae4-4549-8585-3ccf21d0101b" providerId="ADAL" clId="{364EE568-F674-4644-832E-B2A9815768AF}" dt="2025-05-23T21:49:08.285" v="5398" actId="1076"/>
          <ac:picMkLst>
            <pc:docMk/>
            <pc:sldMk cId="2666649116" sldId="263"/>
            <ac:picMk id="28" creationId="{4C5CB4E8-2D73-9BC8-44D6-5DA4F93DC65B}"/>
          </ac:picMkLst>
        </pc:picChg>
        <pc:picChg chg="add mod">
          <ac:chgData name="Gooding, Thomas" userId="94aad0c6-eae4-4549-8585-3ccf21d0101b" providerId="ADAL" clId="{364EE568-F674-4644-832E-B2A9815768AF}" dt="2025-05-23T21:53:41.921" v="5422" actId="171"/>
          <ac:picMkLst>
            <pc:docMk/>
            <pc:sldMk cId="2666649116" sldId="263"/>
            <ac:picMk id="31" creationId="{E2051505-D728-3125-C840-62F4907834AE}"/>
          </ac:picMkLst>
        </pc:picChg>
        <pc:picChg chg="add del mod">
          <ac:chgData name="Gooding, Thomas" userId="94aad0c6-eae4-4549-8585-3ccf21d0101b" providerId="ADAL" clId="{364EE568-F674-4644-832E-B2A9815768AF}" dt="2025-05-24T21:20:55.038" v="5462" actId="478"/>
          <ac:picMkLst>
            <pc:docMk/>
            <pc:sldMk cId="2666649116" sldId="263"/>
            <ac:picMk id="36" creationId="{5D9BEFC8-680B-036C-C6C4-FA1F8D9E0F2F}"/>
          </ac:picMkLst>
        </pc:picChg>
        <pc:cxnChg chg="add mod topLvl">
          <ac:chgData name="Gooding, Thomas" userId="94aad0c6-eae4-4549-8585-3ccf21d0101b" providerId="ADAL" clId="{364EE568-F674-4644-832E-B2A9815768AF}" dt="2025-05-23T21:53:49.278" v="5424" actId="14100"/>
          <ac:cxnSpMkLst>
            <pc:docMk/>
            <pc:sldMk cId="2666649116" sldId="263"/>
            <ac:cxnSpMk id="20" creationId="{54725FD1-0FB2-5892-5E29-7B14C709E0B5}"/>
          </ac:cxnSpMkLst>
        </pc:cxnChg>
        <pc:cxnChg chg="add mod topLvl">
          <ac:chgData name="Gooding, Thomas" userId="94aad0c6-eae4-4549-8585-3ccf21d0101b" providerId="ADAL" clId="{364EE568-F674-4644-832E-B2A9815768AF}" dt="2025-05-23T21:53:58.065" v="5431" actId="14100"/>
          <ac:cxnSpMkLst>
            <pc:docMk/>
            <pc:sldMk cId="2666649116" sldId="263"/>
            <ac:cxnSpMk id="21" creationId="{FE8E07CF-815F-B820-2393-307008345ECD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FB4AB-9BC1-CE45-86A6-BBCC9E970F2D}" type="datetimeFigureOut">
              <a:rPr lang="en-US" smtClean="0"/>
              <a:t>5/21/25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04D03-15AE-0741-960A-6ECF5B5D3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886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FB4AB-9BC1-CE45-86A6-BBCC9E970F2D}" type="datetimeFigureOut">
              <a:rPr lang="en-US" smtClean="0"/>
              <a:t>5/21/25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04D03-15AE-0741-960A-6ECF5B5D3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014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FB4AB-9BC1-CE45-86A6-BBCC9E970F2D}" type="datetimeFigureOut">
              <a:rPr lang="en-US" smtClean="0"/>
              <a:t>5/21/25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04D03-15AE-0741-960A-6ECF5B5D3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408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FB4AB-9BC1-CE45-86A6-BBCC9E970F2D}" type="datetimeFigureOut">
              <a:rPr lang="en-US" smtClean="0"/>
              <a:t>5/21/25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04D03-15AE-0741-960A-6ECF5B5D3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555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FB4AB-9BC1-CE45-86A6-BBCC9E970F2D}" type="datetimeFigureOut">
              <a:rPr lang="en-US" smtClean="0"/>
              <a:t>5/21/25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04D03-15AE-0741-960A-6ECF5B5D3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06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FB4AB-9BC1-CE45-86A6-BBCC9E970F2D}" type="datetimeFigureOut">
              <a:rPr lang="en-US" smtClean="0"/>
              <a:t>5/21/25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04D03-15AE-0741-960A-6ECF5B5D3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81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FB4AB-9BC1-CE45-86A6-BBCC9E970F2D}" type="datetimeFigureOut">
              <a:rPr lang="en-US" smtClean="0"/>
              <a:t>5/21/25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04D03-15AE-0741-960A-6ECF5B5D3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632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FB4AB-9BC1-CE45-86A6-BBCC9E970F2D}" type="datetimeFigureOut">
              <a:rPr lang="en-US" smtClean="0"/>
              <a:t>5/21/25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04D03-15AE-0741-960A-6ECF5B5D3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93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FB4AB-9BC1-CE45-86A6-BBCC9E970F2D}" type="datetimeFigureOut">
              <a:rPr lang="en-US" smtClean="0"/>
              <a:t>5/21/25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04D03-15AE-0741-960A-6ECF5B5D3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015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FB4AB-9BC1-CE45-86A6-BBCC9E970F2D}" type="datetimeFigureOut">
              <a:rPr lang="en-US" smtClean="0"/>
              <a:t>5/21/25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04D03-15AE-0741-960A-6ECF5B5D3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04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FB4AB-9BC1-CE45-86A6-BBCC9E970F2D}" type="datetimeFigureOut">
              <a:rPr lang="en-US" smtClean="0"/>
              <a:t>5/21/25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504D03-15AE-0741-960A-6ECF5B5D3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432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FB4AB-9BC1-CE45-86A6-BBCC9E970F2D}" type="datetimeFigureOut">
              <a:rPr lang="en-US" smtClean="0"/>
              <a:t>5/21/25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504D03-15AE-0741-960A-6ECF5B5D3B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141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mailto:Thomas.Gooding@wsu.edu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hyperlink" Target="mailto:Thomas.Gooding@wsu.edu" TargetMode="External"/><Relationship Id="rId7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3.png"/><Relationship Id="rId10" Type="http://schemas.openxmlformats.org/officeDocument/2006/relationships/image" Target="../media/image11.png"/><Relationship Id="rId4" Type="http://schemas.openxmlformats.org/officeDocument/2006/relationships/image" Target="../media/image2.png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60F2D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983A726-0089-2C73-A4BF-1B3425DDD4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>
            <a:extLst>
              <a:ext uri="{FF2B5EF4-FFF2-40B4-BE49-F238E27FC236}">
                <a16:creationId xmlns:a16="http://schemas.microsoft.com/office/drawing/2014/main" id="{1D287CC0-4EB8-785E-08BE-FD9A78BBECB7}"/>
              </a:ext>
            </a:extLst>
          </p:cNvPr>
          <p:cNvSpPr/>
          <p:nvPr/>
        </p:nvSpPr>
        <p:spPr>
          <a:xfrm>
            <a:off x="11204435" y="0"/>
            <a:ext cx="21819428" cy="32918400"/>
          </a:xfrm>
          <a:custGeom>
            <a:avLst/>
            <a:gdLst/>
            <a:ahLst/>
            <a:cxnLst/>
            <a:rect l="l" t="t" r="r" b="b"/>
            <a:pathLst>
              <a:path w="20104100" h="2233930">
                <a:moveTo>
                  <a:pt x="0" y="2233788"/>
                </a:moveTo>
                <a:lnTo>
                  <a:pt x="20104099" y="2233788"/>
                </a:lnTo>
                <a:lnTo>
                  <a:pt x="20104099" y="0"/>
                </a:lnTo>
                <a:lnTo>
                  <a:pt x="0" y="0"/>
                </a:lnTo>
                <a:lnTo>
                  <a:pt x="0" y="2233788"/>
                </a:lnTo>
                <a:close/>
              </a:path>
            </a:pathLst>
          </a:custGeom>
          <a:solidFill>
            <a:srgbClr val="5E6A71"/>
          </a:solidFill>
        </p:spPr>
        <p:txBody>
          <a:bodyPr wrap="square" lIns="0" tIns="0" rIns="0" bIns="0" rtlCol="0"/>
          <a:lstStyle/>
          <a:p>
            <a:endParaRPr sz="4825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860D419A-DCF5-7AE5-3942-16C62A7ECB0F}"/>
              </a:ext>
            </a:extLst>
          </p:cNvPr>
          <p:cNvSpPr txBox="1">
            <a:spLocks/>
          </p:cNvSpPr>
          <p:nvPr/>
        </p:nvSpPr>
        <p:spPr>
          <a:xfrm>
            <a:off x="621201" y="618990"/>
            <a:ext cx="10449030" cy="5005925"/>
          </a:xfrm>
          <a:prstGeom prst="rect">
            <a:avLst/>
          </a:prstGeom>
        </p:spPr>
        <p:txBody>
          <a:bodyPr vert="horz" wrap="square" lIns="0" tIns="19752" rIns="0" bIns="0" rtlCol="0" anchor="b">
            <a:spAutoFit/>
          </a:bodyPr>
          <a:lstStyle>
            <a:lvl1pPr algn="ctr" defTabSz="4389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0791" algn="l">
              <a:spcBef>
                <a:spcPts val="156"/>
              </a:spcBef>
              <a:tabLst>
                <a:tab pos="4592769" algn="l"/>
              </a:tabLst>
            </a:pPr>
            <a:r>
              <a:rPr lang="en-US" sz="6000" b="1" cap="all" spc="-8" dirty="0">
                <a:solidFill>
                  <a:schemeClr val="bg1"/>
                </a:solidFill>
                <a:latin typeface="+mn-lt"/>
              </a:rPr>
              <a:t>SLEEP PATTERNS OF RECREATIONALLY ACTIVE ADULTS THROUGHOUT A THREE-WEEK HIGH-INTENSITY OVERREACHING TRAINING PROTOCOL.</a:t>
            </a:r>
            <a:endParaRPr lang="en-US" sz="6000" b="1" cap="all" spc="-16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E0DC46-1CD7-1024-F6A3-83285955434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9295199" y="618990"/>
            <a:ext cx="3974800" cy="25735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07110B-8D5C-658A-4694-C15D08BB8908}"/>
              </a:ext>
            </a:extLst>
          </p:cNvPr>
          <p:cNvSpPr txBox="1"/>
          <p:nvPr/>
        </p:nvSpPr>
        <p:spPr>
          <a:xfrm>
            <a:off x="553289" y="5704461"/>
            <a:ext cx="10058400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Thomas Gooding, Ian Rasmussen, Amanda Lamp, Hans Haverkamp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3200" spc="16" dirty="0">
                <a:solidFill>
                  <a:srgbClr val="FFFFFF"/>
                </a:solidFill>
                <a:cs typeface="Arial"/>
              </a:rPr>
              <a:t>Occupational Sleep Medicine Group, Sleep and Performance Research Center, Department of Translational Medicine and Physiology, Elson S. Floyd College of Medicine, Washington State University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E76387-C317-6713-4AFD-3B488190E848}"/>
              </a:ext>
            </a:extLst>
          </p:cNvPr>
          <p:cNvSpPr txBox="1"/>
          <p:nvPr/>
        </p:nvSpPr>
        <p:spPr>
          <a:xfrm>
            <a:off x="36513603" y="31841182"/>
            <a:ext cx="684783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pc="16" dirty="0">
                <a:solidFill>
                  <a:schemeClr val="bg1"/>
                </a:solidFill>
                <a:latin typeface="Proxima Nova Rg" panose="02000506030000020004" pitchFamily="2" charset="0"/>
                <a:cs typeface="Arial"/>
              </a:rPr>
              <a:t>Contact: </a:t>
            </a:r>
            <a:r>
              <a:rPr lang="en-US" sz="3200" spc="16" dirty="0">
                <a:solidFill>
                  <a:schemeClr val="bg1"/>
                </a:solidFill>
                <a:latin typeface="Proxima Nova Rg" panose="02000506030000020004" pitchFamily="2" charset="0"/>
                <a:cs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Thomas.Gooding@wsu.edu</a:t>
            </a:r>
            <a:endParaRPr lang="en-US" sz="3200" spc="16" dirty="0">
              <a:solidFill>
                <a:srgbClr val="FFFFFF"/>
              </a:solidFill>
              <a:latin typeface="Proxima Nova Rg" panose="02000506030000020004" pitchFamily="2" charset="0"/>
              <a:cs typeface="Arial"/>
            </a:endParaRPr>
          </a:p>
          <a:p>
            <a:endParaRPr lang="en-US" sz="3200" dirty="0"/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38354786-BD7C-FBBD-D597-728CB3FB3559}"/>
              </a:ext>
            </a:extLst>
          </p:cNvPr>
          <p:cNvSpPr/>
          <p:nvPr/>
        </p:nvSpPr>
        <p:spPr>
          <a:xfrm>
            <a:off x="621199" y="9138772"/>
            <a:ext cx="9912567" cy="2336762"/>
          </a:xfrm>
          <a:custGeom>
            <a:avLst/>
            <a:gdLst/>
            <a:ahLst/>
            <a:cxnLst/>
            <a:rect l="l" t="t" r="r" b="b"/>
            <a:pathLst>
              <a:path w="838200">
                <a:moveTo>
                  <a:pt x="0" y="0"/>
                </a:moveTo>
                <a:lnTo>
                  <a:pt x="837670" y="0"/>
                </a:lnTo>
              </a:path>
            </a:pathLst>
          </a:custGeom>
          <a:ln w="6980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4825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4A328B-2647-A95F-B0E5-97291B700117}"/>
              </a:ext>
            </a:extLst>
          </p:cNvPr>
          <p:cNvSpPr txBox="1"/>
          <p:nvPr/>
        </p:nvSpPr>
        <p:spPr>
          <a:xfrm>
            <a:off x="12013960" y="979444"/>
            <a:ext cx="20894040" cy="19297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9600" dirty="0">
                <a:solidFill>
                  <a:schemeClr val="bg1"/>
                </a:solidFill>
                <a:effectLst/>
                <a:ea typeface="Verdana" panose="020B0604030504040204" pitchFamily="34" charset="0"/>
                <a:cs typeface="Verdana" panose="020B0604030504040204" pitchFamily="34" charset="0"/>
              </a:rPr>
              <a:t>After intensified training, </a:t>
            </a:r>
            <a:r>
              <a:rPr lang="en-US" sz="9600" b="1" dirty="0">
                <a:solidFill>
                  <a:srgbClr val="FFA500"/>
                </a:solidFill>
                <a:effectLst/>
                <a:ea typeface="Verdana" panose="020B0604030504040204" pitchFamily="34" charset="0"/>
                <a:cs typeface="Verdana" panose="020B0604030504040204" pitchFamily="34" charset="0"/>
              </a:rPr>
              <a:t>overtrained individuals experience</a:t>
            </a:r>
            <a:r>
              <a:rPr lang="en-US" sz="9600" dirty="0">
                <a:solidFill>
                  <a:schemeClr val="bg1"/>
                </a:solidFill>
                <a:effectLst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9600" b="1" i="1" dirty="0">
                <a:solidFill>
                  <a:srgbClr val="FFA5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Excessive</a:t>
            </a:r>
            <a:r>
              <a:rPr lang="en-US" sz="9600" b="1" dirty="0">
                <a:solidFill>
                  <a:srgbClr val="FFA500"/>
                </a:solidFill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fatigue and sleepiness</a:t>
            </a:r>
            <a:r>
              <a:rPr lang="en-US" sz="9600" dirty="0">
                <a:solidFill>
                  <a:schemeClr val="bg1"/>
                </a:solidFill>
                <a:effectLst/>
                <a:ea typeface="Verdana" panose="020B0604030504040204" pitchFamily="34" charset="0"/>
                <a:cs typeface="Verdana" panose="020B0604030504040204" pitchFamily="34" charset="0"/>
              </a:rPr>
              <a:t>—both at bedtime and upon waking.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9600" b="1" dirty="0">
                <a:solidFill>
                  <a:srgbClr val="FFA500"/>
                </a:solidFill>
                <a:effectLst/>
                <a:ea typeface="Verdana" panose="020B0604030504040204" pitchFamily="34" charset="0"/>
                <a:cs typeface="Verdana" panose="020B0604030504040204" pitchFamily="34" charset="0"/>
              </a:rPr>
              <a:t>increased illness symptoms. </a:t>
            </a:r>
          </a:p>
          <a:p>
            <a:endParaRPr lang="en-US" sz="9600" dirty="0">
              <a:solidFill>
                <a:schemeClr val="bg1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9600" dirty="0">
              <a:solidFill>
                <a:schemeClr val="bg1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9600" dirty="0">
              <a:solidFill>
                <a:schemeClr val="bg1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9600" dirty="0">
              <a:solidFill>
                <a:schemeClr val="bg1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9600" dirty="0">
              <a:solidFill>
                <a:schemeClr val="bg1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9600" dirty="0">
              <a:solidFill>
                <a:schemeClr val="bg1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9600" dirty="0">
                <a:solidFill>
                  <a:schemeClr val="bg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Intensified training </a:t>
            </a:r>
            <a:r>
              <a:rPr lang="en-US" sz="9600" b="1" dirty="0">
                <a:solidFill>
                  <a:srgbClr val="FFA5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does not appear</a:t>
            </a:r>
            <a:r>
              <a:rPr lang="en-US" sz="9600" dirty="0">
                <a:solidFill>
                  <a:srgbClr val="FFA500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9600" dirty="0">
                <a:solidFill>
                  <a:schemeClr val="bg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to affect sleep regularity.</a:t>
            </a:r>
            <a:endParaRPr lang="en-US" sz="9600" dirty="0">
              <a:solidFill>
                <a:schemeClr val="bg1"/>
              </a:solidFill>
              <a:effectLst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0" name="Picture 9" descr="A graph with green and orange lines&#10;&#10;AI-generated content may be incorrect.">
            <a:extLst>
              <a:ext uri="{FF2B5EF4-FFF2-40B4-BE49-F238E27FC236}">
                <a16:creationId xmlns:a16="http://schemas.microsoft.com/office/drawing/2014/main" id="{89B4B616-E7B6-EA8B-AB3B-CB7586F877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3388" y="24251526"/>
            <a:ext cx="9555480" cy="626277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 descr="Diagram&#10;&#10;Description automatically generated">
            <a:extLst>
              <a:ext uri="{FF2B5EF4-FFF2-40B4-BE49-F238E27FC236}">
                <a16:creationId xmlns:a16="http://schemas.microsoft.com/office/drawing/2014/main" id="{51BE90E8-1922-5A37-5435-9E3FBAAF727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9"/>
          <a:stretch/>
        </p:blipFill>
        <p:spPr>
          <a:xfrm>
            <a:off x="713804" y="15798799"/>
            <a:ext cx="9727355" cy="511524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DA23BA6-0D2B-59FD-0776-3ECD4446D1C3}"/>
              </a:ext>
            </a:extLst>
          </p:cNvPr>
          <p:cNvSpPr txBox="1"/>
          <p:nvPr/>
        </p:nvSpPr>
        <p:spPr>
          <a:xfrm>
            <a:off x="553289" y="9311886"/>
            <a:ext cx="100584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solidFill>
                  <a:schemeClr val="bg1"/>
                </a:solidFill>
              </a:rPr>
              <a:t>Background: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Overtraining is a maladaptive training response</a:t>
            </a:r>
            <a:r>
              <a:rPr lang="en-US" sz="3200" dirty="0">
                <a:solidFill>
                  <a:schemeClr val="bg1"/>
                </a:solidFill>
              </a:rPr>
              <a:t> caused by excessive training stress and/or inadequate recovery.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The hallmark symptom of overtraining is an unexplained reduction in performance. Secondary symptoms can include worsened mood states, higher incidence of illness, and neuroendocrine dysfunction.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Sleep, athletic performance, and immune system function share bi-directional relationships with one another.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Overtrained individuals often report sleep disturbances; however, </a:t>
            </a:r>
            <a:r>
              <a:rPr lang="en-US" sz="3200" u="sng" dirty="0">
                <a:solidFill>
                  <a:schemeClr val="bg1"/>
                </a:solidFill>
              </a:rPr>
              <a:t>it is unclear whether poor sleep contributes to overtraining progression or are merely a symptom.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8C0C416-C4EC-BFA0-8CB5-2711B0DBB843}"/>
              </a:ext>
            </a:extLst>
          </p:cNvPr>
          <p:cNvSpPr txBox="1"/>
          <p:nvPr/>
        </p:nvSpPr>
        <p:spPr>
          <a:xfrm>
            <a:off x="621199" y="21008359"/>
            <a:ext cx="9912567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solidFill>
                  <a:schemeClr val="bg1"/>
                </a:solidFill>
              </a:rPr>
              <a:t>Methods: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spc="16" dirty="0">
                <a:solidFill>
                  <a:schemeClr val="bg1"/>
                </a:solidFill>
                <a:cs typeface="Arial"/>
              </a:rPr>
              <a:t>Study participants were randomized into a training group (TR, n=11) or control group (CON, n=9). TR group underwent a three-week high-intensity training protocol, followed by three weeks of recovery.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spc="16" dirty="0">
                <a:solidFill>
                  <a:schemeClr val="bg1"/>
                </a:solidFill>
                <a:cs typeface="Arial"/>
              </a:rPr>
              <a:t>Sleep was measured using actigraphy and paired sleep surveys.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spc="16" dirty="0">
                <a:solidFill>
                  <a:schemeClr val="bg1"/>
                </a:solidFill>
                <a:cs typeface="Arial"/>
              </a:rPr>
              <a:t>Illness symptoms were assessed using the Wisconsin Upper Respiratory Illness Symptoms Score (WURSS-11).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spc="16" dirty="0">
                <a:solidFill>
                  <a:schemeClr val="bg1"/>
                </a:solidFill>
                <a:cs typeface="Arial"/>
              </a:rPr>
              <a:t>After training, three TR participants were considered overreached (OR), evidenced by a decrease in performance (-10.38 ± 5.55% from baseline); other TR participants (n=8) were considered adapted (AD). </a:t>
            </a:r>
            <a:endParaRPr lang="en-US" sz="3200" spc="16" dirty="0">
              <a:solidFill>
                <a:srgbClr val="FFFFFF"/>
              </a:solidFill>
              <a:cs typeface="Arial"/>
            </a:endParaRPr>
          </a:p>
        </p:txBody>
      </p:sp>
      <p:pic>
        <p:nvPicPr>
          <p:cNvPr id="7" name="Picture 6" descr="A diagram of a cycle&#10;&#10;Description automatically generated">
            <a:extLst>
              <a:ext uri="{FF2B5EF4-FFF2-40B4-BE49-F238E27FC236}">
                <a16:creationId xmlns:a16="http://schemas.microsoft.com/office/drawing/2014/main" id="{23B2B038-208F-AFE3-FB0E-DEDF505B31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215" y="27596756"/>
            <a:ext cx="9180544" cy="5013489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B621FC55-D4D7-A39E-52CB-B7A18AD8B3EC}"/>
              </a:ext>
            </a:extLst>
          </p:cNvPr>
          <p:cNvGrpSpPr/>
          <p:nvPr/>
        </p:nvGrpSpPr>
        <p:grpSpPr>
          <a:xfrm>
            <a:off x="13774979" y="20692469"/>
            <a:ext cx="16341238" cy="11661922"/>
            <a:chOff x="13774979" y="20277034"/>
            <a:chExt cx="16341238" cy="11661922"/>
          </a:xfrm>
        </p:grpSpPr>
        <p:pic>
          <p:nvPicPr>
            <p:cNvPr id="31" name="Picture 30" descr="A screenshot of a graph&#10;&#10;AI-generated content may be incorrect.">
              <a:extLst>
                <a:ext uri="{FF2B5EF4-FFF2-40B4-BE49-F238E27FC236}">
                  <a16:creationId xmlns:a16="http://schemas.microsoft.com/office/drawing/2014/main" id="{E2051505-D728-3125-C840-62F4907834A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3774979" y="20277034"/>
              <a:ext cx="16341238" cy="11661922"/>
            </a:xfrm>
            <a:prstGeom prst="rect">
              <a:avLst/>
            </a:prstGeom>
          </p:spPr>
        </p:pic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54725FD1-0FB2-5892-5E29-7B14C709E0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114149" y="22334852"/>
              <a:ext cx="1861458" cy="3293748"/>
            </a:xfrm>
            <a:prstGeom prst="straightConnector1">
              <a:avLst/>
            </a:prstGeom>
            <a:ln w="34925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FE8E07CF-815F-B820-2393-307008345ECD}"/>
                </a:ext>
              </a:extLst>
            </p:cNvPr>
            <p:cNvCxnSpPr>
              <a:cxnSpLocks/>
            </p:cNvCxnSpPr>
            <p:nvPr/>
          </p:nvCxnSpPr>
          <p:spPr>
            <a:xfrm>
              <a:off x="26647751" y="22980092"/>
              <a:ext cx="0" cy="2826308"/>
            </a:xfrm>
            <a:prstGeom prst="straightConnector1">
              <a:avLst/>
            </a:prstGeom>
            <a:ln w="34925">
              <a:solidFill>
                <a:schemeClr val="tx1"/>
              </a:solidFill>
              <a:prstDash val="sysDot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8F0DD564-E89A-2445-F5B8-A503CF8CDF4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520483" y="8722635"/>
            <a:ext cx="18850230" cy="7476906"/>
          </a:xfrm>
          <a:prstGeom prst="rect">
            <a:avLst/>
          </a:prstGeom>
        </p:spPr>
      </p:pic>
      <p:pic>
        <p:nvPicPr>
          <p:cNvPr id="28" name="Picture 27" descr="A graph of different types of sleep&#10;&#10;AI-generated content may be incorrect.">
            <a:extLst>
              <a:ext uri="{FF2B5EF4-FFF2-40B4-BE49-F238E27FC236}">
                <a16:creationId xmlns:a16="http://schemas.microsoft.com/office/drawing/2014/main" id="{4C5CB4E8-2D73-9BC8-44D6-5DA4F93DC65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787140" y="14010976"/>
            <a:ext cx="9550771" cy="9550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649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81D3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9FDC36B-4962-992C-86CF-16C86BBF3B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>
            <a:extLst>
              <a:ext uri="{FF2B5EF4-FFF2-40B4-BE49-F238E27FC236}">
                <a16:creationId xmlns:a16="http://schemas.microsoft.com/office/drawing/2014/main" id="{F12477B7-94E4-A10F-4B60-061E94FD9EFE}"/>
              </a:ext>
            </a:extLst>
          </p:cNvPr>
          <p:cNvSpPr/>
          <p:nvPr/>
        </p:nvSpPr>
        <p:spPr>
          <a:xfrm>
            <a:off x="11218074" y="0"/>
            <a:ext cx="21819428" cy="32918400"/>
          </a:xfrm>
          <a:custGeom>
            <a:avLst/>
            <a:gdLst/>
            <a:ahLst/>
            <a:cxnLst/>
            <a:rect l="l" t="t" r="r" b="b"/>
            <a:pathLst>
              <a:path w="20104100" h="2233930">
                <a:moveTo>
                  <a:pt x="0" y="2233788"/>
                </a:moveTo>
                <a:lnTo>
                  <a:pt x="20104099" y="2233788"/>
                </a:lnTo>
                <a:lnTo>
                  <a:pt x="20104099" y="0"/>
                </a:lnTo>
                <a:lnTo>
                  <a:pt x="0" y="0"/>
                </a:lnTo>
                <a:lnTo>
                  <a:pt x="0" y="2233788"/>
                </a:lnTo>
                <a:close/>
              </a:path>
            </a:pathLst>
          </a:custGeom>
          <a:solidFill>
            <a:srgbClr val="5E6A71"/>
          </a:solidFill>
        </p:spPr>
        <p:txBody>
          <a:bodyPr wrap="square" lIns="0" tIns="0" rIns="0" bIns="0" rtlCol="0"/>
          <a:lstStyle/>
          <a:p>
            <a:endParaRPr sz="4825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20164B20-49D6-8258-421F-5E82772B9E5C}"/>
              </a:ext>
            </a:extLst>
          </p:cNvPr>
          <p:cNvSpPr txBox="1">
            <a:spLocks/>
          </p:cNvSpPr>
          <p:nvPr/>
        </p:nvSpPr>
        <p:spPr>
          <a:xfrm>
            <a:off x="621201" y="618990"/>
            <a:ext cx="10449030" cy="5005925"/>
          </a:xfrm>
          <a:prstGeom prst="rect">
            <a:avLst/>
          </a:prstGeom>
        </p:spPr>
        <p:txBody>
          <a:bodyPr vert="horz" wrap="square" lIns="0" tIns="19752" rIns="0" bIns="0" rtlCol="0" anchor="b">
            <a:spAutoFit/>
          </a:bodyPr>
          <a:lstStyle>
            <a:lvl1pPr algn="ctr" defTabSz="438912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0791" algn="l">
              <a:spcBef>
                <a:spcPts val="156"/>
              </a:spcBef>
              <a:tabLst>
                <a:tab pos="4592769" algn="l"/>
              </a:tabLst>
            </a:pPr>
            <a:r>
              <a:rPr lang="en-US" sz="6000" b="1" cap="all" spc="-8" dirty="0">
                <a:solidFill>
                  <a:schemeClr val="bg1"/>
                </a:solidFill>
                <a:latin typeface="+mn-lt"/>
              </a:rPr>
              <a:t>SLEEP PATTERNS OF RECREATIONALLY ACTIVE ADULTS THROUGHOUT A THREE-WEEK HIGH-INTENSITY OVERREACHING TRAINING PROTOCOL.</a:t>
            </a:r>
            <a:endParaRPr lang="en-US" sz="6000" b="1" cap="all" spc="-16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9DB71C-7769-AE63-A461-1384A2DB2F0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6630400" y="548437"/>
            <a:ext cx="3974800" cy="25735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ACC7ADD-2DE8-D397-3A38-FAB22CBBDB08}"/>
              </a:ext>
            </a:extLst>
          </p:cNvPr>
          <p:cNvSpPr txBox="1"/>
          <p:nvPr/>
        </p:nvSpPr>
        <p:spPr>
          <a:xfrm>
            <a:off x="553289" y="5704461"/>
            <a:ext cx="10058400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Thomas Gooding, Ian Rasmussen, Amanda Lamp, Hans Haverkamp</a:t>
            </a:r>
          </a:p>
          <a:p>
            <a:endParaRPr lang="en-US" sz="1600" dirty="0">
              <a:solidFill>
                <a:schemeClr val="bg1"/>
              </a:solidFill>
            </a:endParaRPr>
          </a:p>
          <a:p>
            <a:r>
              <a:rPr lang="en-US" sz="3200" spc="16" dirty="0">
                <a:solidFill>
                  <a:srgbClr val="FFFFFF"/>
                </a:solidFill>
                <a:cs typeface="Arial"/>
              </a:rPr>
              <a:t>Occupational Sleep Medicine Group, Sleep and Performance Research Center, Department of Translational Medicine and Physiology, Elson S. Floyd College of Medicine, Washington State University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D0251D-9960-17BD-0272-394E2C886D17}"/>
              </a:ext>
            </a:extLst>
          </p:cNvPr>
          <p:cNvSpPr txBox="1"/>
          <p:nvPr/>
        </p:nvSpPr>
        <p:spPr>
          <a:xfrm>
            <a:off x="36513603" y="31841182"/>
            <a:ext cx="684783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pc="16" dirty="0">
                <a:solidFill>
                  <a:schemeClr val="bg1"/>
                </a:solidFill>
                <a:latin typeface="Proxima Nova Rg" panose="02000506030000020004" pitchFamily="2" charset="0"/>
                <a:cs typeface="Arial"/>
              </a:rPr>
              <a:t>Contact: </a:t>
            </a:r>
            <a:r>
              <a:rPr lang="en-US" sz="3200" spc="16" dirty="0">
                <a:solidFill>
                  <a:schemeClr val="bg1"/>
                </a:solidFill>
                <a:latin typeface="Proxima Nova Rg" panose="02000506030000020004" pitchFamily="2" charset="0"/>
                <a:cs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Thomas.Gooding@wsu.edu</a:t>
            </a:r>
            <a:endParaRPr lang="en-US" sz="3200" spc="16" dirty="0">
              <a:solidFill>
                <a:srgbClr val="FFFFFF"/>
              </a:solidFill>
              <a:latin typeface="Proxima Nova Rg" panose="02000506030000020004" pitchFamily="2" charset="0"/>
              <a:cs typeface="Arial"/>
            </a:endParaRPr>
          </a:p>
          <a:p>
            <a:endParaRPr lang="en-US" sz="3200" dirty="0"/>
          </a:p>
        </p:txBody>
      </p:sp>
      <p:sp>
        <p:nvSpPr>
          <p:cNvPr id="9" name="object 5">
            <a:extLst>
              <a:ext uri="{FF2B5EF4-FFF2-40B4-BE49-F238E27FC236}">
                <a16:creationId xmlns:a16="http://schemas.microsoft.com/office/drawing/2014/main" id="{6045982E-8C21-3898-F7D0-79F08BB72FC4}"/>
              </a:ext>
            </a:extLst>
          </p:cNvPr>
          <p:cNvSpPr/>
          <p:nvPr/>
        </p:nvSpPr>
        <p:spPr>
          <a:xfrm>
            <a:off x="621199" y="9138772"/>
            <a:ext cx="9912567" cy="2336762"/>
          </a:xfrm>
          <a:custGeom>
            <a:avLst/>
            <a:gdLst/>
            <a:ahLst/>
            <a:cxnLst/>
            <a:rect l="l" t="t" r="r" b="b"/>
            <a:pathLst>
              <a:path w="838200">
                <a:moveTo>
                  <a:pt x="0" y="0"/>
                </a:moveTo>
                <a:lnTo>
                  <a:pt x="837670" y="0"/>
                </a:lnTo>
              </a:path>
            </a:pathLst>
          </a:custGeom>
          <a:ln w="6980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sz="4825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34C04F-BEE4-A04A-697E-3C37EB88614D}"/>
              </a:ext>
            </a:extLst>
          </p:cNvPr>
          <p:cNvSpPr txBox="1"/>
          <p:nvPr/>
        </p:nvSpPr>
        <p:spPr>
          <a:xfrm>
            <a:off x="12013960" y="1905747"/>
            <a:ext cx="20894040" cy="19297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9600" dirty="0">
                <a:solidFill>
                  <a:schemeClr val="bg1"/>
                </a:solidFill>
                <a:effectLst/>
                <a:ea typeface="Verdana" panose="020B0604030504040204" pitchFamily="34" charset="0"/>
                <a:cs typeface="Verdana" panose="020B0604030504040204" pitchFamily="34" charset="0"/>
              </a:rPr>
              <a:t>After intensified training, </a:t>
            </a:r>
            <a:r>
              <a:rPr lang="en-US" sz="9600" b="1" dirty="0">
                <a:solidFill>
                  <a:schemeClr val="accent2"/>
                </a:solidFill>
                <a:effectLst/>
                <a:ea typeface="Verdana" panose="020B0604030504040204" pitchFamily="34" charset="0"/>
                <a:cs typeface="Verdana" panose="020B0604030504040204" pitchFamily="34" charset="0"/>
              </a:rPr>
              <a:t>overtrained individuals experience</a:t>
            </a:r>
            <a:r>
              <a:rPr lang="en-US" sz="9600" dirty="0">
                <a:solidFill>
                  <a:schemeClr val="bg1"/>
                </a:solidFill>
                <a:effectLst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9600" b="1" i="1" dirty="0">
                <a:solidFill>
                  <a:schemeClr val="accent2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Excessive</a:t>
            </a:r>
            <a:r>
              <a:rPr lang="en-US" sz="9600" b="1" dirty="0">
                <a:solidFill>
                  <a:schemeClr val="accent2"/>
                </a:solidFill>
                <a:effectLst/>
                <a:ea typeface="Verdana" panose="020B0604030504040204" pitchFamily="34" charset="0"/>
                <a:cs typeface="Verdana" panose="020B0604030504040204" pitchFamily="34" charset="0"/>
              </a:rPr>
              <a:t> fatigue and sleepiness</a:t>
            </a:r>
            <a:r>
              <a:rPr lang="en-US" sz="9600" dirty="0">
                <a:solidFill>
                  <a:schemeClr val="bg1"/>
                </a:solidFill>
                <a:effectLst/>
                <a:ea typeface="Verdana" panose="020B0604030504040204" pitchFamily="34" charset="0"/>
                <a:cs typeface="Verdana" panose="020B0604030504040204" pitchFamily="34" charset="0"/>
              </a:rPr>
              <a:t>—both at bedtime and upon waking.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9600" b="1" dirty="0">
                <a:solidFill>
                  <a:schemeClr val="accent2"/>
                </a:solidFill>
                <a:effectLst/>
                <a:ea typeface="Verdana" panose="020B0604030504040204" pitchFamily="34" charset="0"/>
                <a:cs typeface="Verdana" panose="020B0604030504040204" pitchFamily="34" charset="0"/>
              </a:rPr>
              <a:t>increased illness symptoms</a:t>
            </a:r>
            <a:r>
              <a:rPr lang="en-US" sz="9600" b="1" dirty="0">
                <a:solidFill>
                  <a:schemeClr val="bg1"/>
                </a:solidFill>
                <a:effectLst/>
                <a:ea typeface="Verdana" panose="020B0604030504040204" pitchFamily="34" charset="0"/>
                <a:cs typeface="Verdana" panose="020B0604030504040204" pitchFamily="34" charset="0"/>
              </a:rPr>
              <a:t>. </a:t>
            </a:r>
          </a:p>
          <a:p>
            <a:endParaRPr lang="en-US" sz="9600" dirty="0">
              <a:solidFill>
                <a:schemeClr val="bg1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9600" dirty="0">
              <a:solidFill>
                <a:schemeClr val="bg1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9600" dirty="0">
              <a:solidFill>
                <a:schemeClr val="bg1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9600" dirty="0">
              <a:solidFill>
                <a:schemeClr val="bg1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9600" dirty="0">
              <a:solidFill>
                <a:schemeClr val="bg1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  <a:p>
            <a:endParaRPr lang="en-US" sz="9600" dirty="0">
              <a:solidFill>
                <a:schemeClr val="bg1"/>
              </a:solidFill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en-US" sz="9600" dirty="0">
                <a:solidFill>
                  <a:schemeClr val="bg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Intensified training </a:t>
            </a:r>
            <a:r>
              <a:rPr lang="en-US" sz="9600" b="1" dirty="0">
                <a:solidFill>
                  <a:schemeClr val="accent2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does not appear</a:t>
            </a:r>
            <a:r>
              <a:rPr lang="en-US" sz="9600" dirty="0">
                <a:solidFill>
                  <a:schemeClr val="accent2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sz="9600" dirty="0">
                <a:solidFill>
                  <a:schemeClr val="bg1"/>
                </a:solidFill>
                <a:ea typeface="Verdana" panose="020B0604030504040204" pitchFamily="34" charset="0"/>
                <a:cs typeface="Verdana" panose="020B0604030504040204" pitchFamily="34" charset="0"/>
              </a:rPr>
              <a:t>to affect sleep regularity.</a:t>
            </a:r>
            <a:endParaRPr lang="en-US" sz="9600" dirty="0">
              <a:solidFill>
                <a:schemeClr val="bg1"/>
              </a:solidFill>
              <a:effectLst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10" name="Picture 9" descr="A graph with green and orange lines&#10;&#10;AI-generated content may be incorrect.">
            <a:extLst>
              <a:ext uri="{FF2B5EF4-FFF2-40B4-BE49-F238E27FC236}">
                <a16:creationId xmlns:a16="http://schemas.microsoft.com/office/drawing/2014/main" id="{BC437EE7-0074-7958-A3E6-9DD8F87205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4392" y="24251194"/>
            <a:ext cx="9921240" cy="650249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 descr="Diagram&#10;&#10;Description automatically generated">
            <a:extLst>
              <a:ext uri="{FF2B5EF4-FFF2-40B4-BE49-F238E27FC236}">
                <a16:creationId xmlns:a16="http://schemas.microsoft.com/office/drawing/2014/main" id="{0BC7AD38-B81A-552D-113D-37FEE558BCB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985"/>
          <a:stretch/>
        </p:blipFill>
        <p:spPr>
          <a:xfrm>
            <a:off x="713804" y="15566189"/>
            <a:ext cx="9727355" cy="5347858"/>
          </a:xfrm>
          <a:prstGeom prst="rect">
            <a:avLst/>
          </a:prstGeom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9C5E4F4-8436-A589-5E1C-76DC0D4800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87943" y="21406410"/>
            <a:ext cx="14515314" cy="10434772"/>
          </a:xfrm>
          <a:prstGeom prst="rect">
            <a:avLst/>
          </a:prstGeom>
          <a:ln>
            <a:noFill/>
          </a:ln>
        </p:spPr>
      </p:pic>
      <p:pic>
        <p:nvPicPr>
          <p:cNvPr id="14" name="Picture 13" descr="A graph of different types of sleep&#10;&#10;AI-generated content may be incorrect.">
            <a:extLst>
              <a:ext uri="{FF2B5EF4-FFF2-40B4-BE49-F238E27FC236}">
                <a16:creationId xmlns:a16="http://schemas.microsoft.com/office/drawing/2014/main" id="{AD1892BA-F87B-5B76-731B-A3D66B3ACFD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42725" y="13751888"/>
            <a:ext cx="9922907" cy="9922907"/>
          </a:xfrm>
          <a:prstGeom prst="rect">
            <a:avLst/>
          </a:prstGeom>
          <a:ln>
            <a:noFill/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E41E58E-6086-FF24-2D2C-6A13061D8D94}"/>
              </a:ext>
            </a:extLst>
          </p:cNvPr>
          <p:cNvSpPr txBox="1"/>
          <p:nvPr/>
        </p:nvSpPr>
        <p:spPr>
          <a:xfrm>
            <a:off x="553289" y="9311886"/>
            <a:ext cx="100584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solidFill>
                  <a:schemeClr val="bg1"/>
                </a:solidFill>
              </a:rPr>
              <a:t>Background: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b="1" dirty="0">
                <a:solidFill>
                  <a:schemeClr val="bg1"/>
                </a:solidFill>
              </a:rPr>
              <a:t>Overtraining is a maladaptive training response</a:t>
            </a:r>
            <a:r>
              <a:rPr lang="en-US" sz="3200" dirty="0">
                <a:solidFill>
                  <a:schemeClr val="bg1"/>
                </a:solidFill>
              </a:rPr>
              <a:t> caused by excessive training stress and/or inadequate recovery.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The hallmark symptom of overtraining is an unexplained reduction in performance. Secondary symptoms can include worsened mood states, higher incidence of illness, and neuroendocrine dysfunction.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Sleep, athletic performance, and immune system function share bi-directional relationships with one another.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Overtrained individuals often report sleep disturbances; however, </a:t>
            </a:r>
            <a:r>
              <a:rPr lang="en-US" sz="3200" u="sng" dirty="0">
                <a:solidFill>
                  <a:schemeClr val="bg1"/>
                </a:solidFill>
              </a:rPr>
              <a:t>it is unclear whether poor sleep contributes to overtraining progression or are merely a symptom.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39CF7D-BBBC-C3E0-741A-6ADB0C7FB1E9}"/>
              </a:ext>
            </a:extLst>
          </p:cNvPr>
          <p:cNvSpPr txBox="1"/>
          <p:nvPr/>
        </p:nvSpPr>
        <p:spPr>
          <a:xfrm>
            <a:off x="621199" y="21008359"/>
            <a:ext cx="9912567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>
                <a:solidFill>
                  <a:schemeClr val="bg1"/>
                </a:solidFill>
              </a:rPr>
              <a:t>Methods: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spc="16" dirty="0">
                <a:solidFill>
                  <a:schemeClr val="bg1"/>
                </a:solidFill>
                <a:cs typeface="Arial"/>
              </a:rPr>
              <a:t>Study participants were randomized into a training group (TR, n=11) or control group (CON, n=9). TR group underwent a three-week high-intensity training protocol, followed by three weeks of recovery.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spc="16" dirty="0">
                <a:solidFill>
                  <a:schemeClr val="bg1"/>
                </a:solidFill>
                <a:cs typeface="Arial"/>
              </a:rPr>
              <a:t>Sleep was measured using actigraphy and paired sleep surveys.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spc="16" dirty="0">
                <a:solidFill>
                  <a:schemeClr val="bg1"/>
                </a:solidFill>
                <a:cs typeface="Arial"/>
              </a:rPr>
              <a:t>Illness symptoms were assessed using the Wisconsin Upper Respiratory Illness Symptoms Score (WURSS-11).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spc="16" dirty="0">
                <a:solidFill>
                  <a:schemeClr val="bg1"/>
                </a:solidFill>
                <a:cs typeface="Arial"/>
              </a:rPr>
              <a:t>After training, three TR participants were considered overreached (OR), evidenced by a decrease in performance (-10.38 ± 5.55% from baseline); other TR participants (n=8) were considered adapted (AD). </a:t>
            </a:r>
            <a:endParaRPr lang="en-US" sz="3200" spc="16" dirty="0">
              <a:solidFill>
                <a:srgbClr val="FFFFFF"/>
              </a:solidFill>
              <a:cs typeface="Arial"/>
            </a:endParaRPr>
          </a:p>
        </p:txBody>
      </p:sp>
      <p:pic>
        <p:nvPicPr>
          <p:cNvPr id="17" name="Picture 16" descr="A graph of different types of lines&#10;&#10;AI-generated content may be incorrect.">
            <a:extLst>
              <a:ext uri="{FF2B5EF4-FFF2-40B4-BE49-F238E27FC236}">
                <a16:creationId xmlns:a16="http://schemas.microsoft.com/office/drawing/2014/main" id="{BC48DC57-4998-98D5-160A-D028B0D9D61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667" y="9618805"/>
            <a:ext cx="19719866" cy="78213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 descr="A diagram of a cycle&#10;&#10;Description automatically generated">
            <a:extLst>
              <a:ext uri="{FF2B5EF4-FFF2-40B4-BE49-F238E27FC236}">
                <a16:creationId xmlns:a16="http://schemas.microsoft.com/office/drawing/2014/main" id="{B9170B40-7C49-655F-AF6D-58F135A30AE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215" y="27596756"/>
            <a:ext cx="9180544" cy="5013489"/>
          </a:xfrm>
          <a:prstGeom prst="rect">
            <a:avLst/>
          </a:prstGeom>
        </p:spPr>
      </p:pic>
      <p:pic>
        <p:nvPicPr>
          <p:cNvPr id="25" name="Picture 24" descr="A graph of different colored lines and numbers&#10;&#10;Description automatically generated with medium confidence">
            <a:extLst>
              <a:ext uri="{FF2B5EF4-FFF2-40B4-BE49-F238E27FC236}">
                <a16:creationId xmlns:a16="http://schemas.microsoft.com/office/drawing/2014/main" id="{A3DDB31D-EAA6-6643-7FB9-CED11B28E5D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56347" y="3624719"/>
            <a:ext cx="9922906" cy="95507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45649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Abgerundetes Rechteck 21">
            <a:extLst>
              <a:ext uri="{FF2B5EF4-FFF2-40B4-BE49-F238E27FC236}">
                <a16:creationId xmlns:a16="http://schemas.microsoft.com/office/drawing/2014/main" id="{4A3C98F6-3883-5444-8D1E-DEBEF5E974D6}"/>
              </a:ext>
            </a:extLst>
          </p:cNvPr>
          <p:cNvSpPr/>
          <p:nvPr/>
        </p:nvSpPr>
        <p:spPr>
          <a:xfrm>
            <a:off x="8583149" y="4095264"/>
            <a:ext cx="26039046" cy="24727871"/>
          </a:xfrm>
          <a:prstGeom prst="roundRect">
            <a:avLst>
              <a:gd name="adj" fmla="val 1512"/>
            </a:avLst>
          </a:prstGeom>
          <a:solidFill>
            <a:srgbClr val="0D375E"/>
          </a:solidFill>
          <a:ln>
            <a:noFill/>
          </a:ln>
          <a:effectLst>
            <a:outerShdw blurRad="495300" dist="292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56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8BA19D-2AE8-D04F-81CF-55AE761B167F}"/>
              </a:ext>
            </a:extLst>
          </p:cNvPr>
          <p:cNvSpPr txBox="1"/>
          <p:nvPr/>
        </p:nvSpPr>
        <p:spPr>
          <a:xfrm>
            <a:off x="513929" y="4318874"/>
            <a:ext cx="8301923" cy="210116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56" b="1" dirty="0"/>
              <a:t>Title</a:t>
            </a:r>
          </a:p>
          <a:p>
            <a:r>
              <a:rPr lang="en-GB" sz="4151" i="1" dirty="0">
                <a:solidFill>
                  <a:srgbClr val="0D375E"/>
                </a:solidFill>
              </a:rPr>
              <a:t>Authors</a:t>
            </a:r>
          </a:p>
          <a:p>
            <a:endParaRPr lang="en-GB" sz="1556" dirty="0"/>
          </a:p>
          <a:p>
            <a:r>
              <a:rPr lang="en-GB" sz="4151" b="1" dirty="0"/>
              <a:t>Intro</a:t>
            </a:r>
          </a:p>
          <a:p>
            <a:pPr marL="988352" indent="-988352">
              <a:buFont typeface="Arial" panose="020B0604020202020204" pitchFamily="34" charset="0"/>
              <a:buChar char="•"/>
            </a:pPr>
            <a:r>
              <a:rPr lang="en-GB" sz="4151" dirty="0">
                <a:sym typeface="Wingdings" pitchFamily="2" charset="2"/>
              </a:rPr>
              <a:t>–––––––––––––––––––</a:t>
            </a:r>
          </a:p>
          <a:p>
            <a:pPr marL="988352" indent="-988352">
              <a:buFont typeface="Arial" panose="020B0604020202020204" pitchFamily="34" charset="0"/>
              <a:buChar char="•"/>
            </a:pPr>
            <a:r>
              <a:rPr lang="en-GB" sz="4151" dirty="0">
                <a:sym typeface="Wingdings" pitchFamily="2" charset="2"/>
              </a:rPr>
              <a:t>––––––––––––––––</a:t>
            </a:r>
          </a:p>
          <a:p>
            <a:pPr marL="988352" indent="-988352">
              <a:buFont typeface="Arial" panose="020B0604020202020204" pitchFamily="34" charset="0"/>
              <a:buChar char="•"/>
            </a:pPr>
            <a:r>
              <a:rPr lang="en-GB" sz="4151" dirty="0">
                <a:sym typeface="Wingdings" pitchFamily="2" charset="2"/>
              </a:rPr>
              <a:t>––––––––––––––</a:t>
            </a:r>
          </a:p>
          <a:p>
            <a:pPr marL="988352" indent="-988352">
              <a:buFont typeface="Arial" panose="020B0604020202020204" pitchFamily="34" charset="0"/>
              <a:buChar char="•"/>
            </a:pPr>
            <a:r>
              <a:rPr lang="en-GB" sz="4151" dirty="0">
                <a:sym typeface="Wingdings" pitchFamily="2" charset="2"/>
              </a:rPr>
              <a:t>––––––––––––––––––</a:t>
            </a:r>
            <a:endParaRPr lang="en-GB" sz="4151" dirty="0"/>
          </a:p>
          <a:p>
            <a:endParaRPr lang="en-GB" sz="4151" dirty="0"/>
          </a:p>
          <a:p>
            <a:endParaRPr lang="en-GB" sz="4151" dirty="0"/>
          </a:p>
          <a:p>
            <a:r>
              <a:rPr lang="en-GB" sz="4151" b="1" dirty="0"/>
              <a:t>Methods</a:t>
            </a:r>
          </a:p>
          <a:p>
            <a:pPr marL="1186023" indent="-1186023">
              <a:buFont typeface="+mj-lt"/>
              <a:buAutoNum type="arabicPeriod"/>
            </a:pPr>
            <a:r>
              <a:rPr lang="en-GB" sz="4151" dirty="0">
                <a:sym typeface="Wingdings" pitchFamily="2" charset="2"/>
              </a:rPr>
              <a:t>–––––––––––––––––––</a:t>
            </a:r>
          </a:p>
          <a:p>
            <a:pPr marL="1186023" indent="-1186023">
              <a:buFont typeface="+mj-lt"/>
              <a:buAutoNum type="arabicPeriod"/>
            </a:pPr>
            <a:r>
              <a:rPr lang="en-GB" sz="4151" dirty="0">
                <a:sym typeface="Wingdings" pitchFamily="2" charset="2"/>
              </a:rPr>
              <a:t>–––––––––––––––––––</a:t>
            </a:r>
          </a:p>
          <a:p>
            <a:pPr marL="1186023" indent="-1186023">
              <a:buFont typeface="+mj-lt"/>
              <a:buAutoNum type="arabicPeriod"/>
            </a:pPr>
            <a:r>
              <a:rPr lang="en-GB" sz="4151" dirty="0">
                <a:sym typeface="Wingdings" pitchFamily="2" charset="2"/>
              </a:rPr>
              <a:t>–––––––––––––––––––</a:t>
            </a:r>
          </a:p>
          <a:p>
            <a:pPr marL="1186023" indent="-1186023">
              <a:buFont typeface="+mj-lt"/>
              <a:buAutoNum type="arabicPeriod"/>
            </a:pPr>
            <a:r>
              <a:rPr lang="en-GB" sz="4151" dirty="0">
                <a:sym typeface="Wingdings" pitchFamily="2" charset="2"/>
              </a:rPr>
              <a:t>–––––––––––––––––––</a:t>
            </a:r>
            <a:endParaRPr lang="en-GB" sz="4151" dirty="0"/>
          </a:p>
          <a:p>
            <a:endParaRPr lang="en-GB" sz="4151" dirty="0"/>
          </a:p>
          <a:p>
            <a:endParaRPr lang="en-GB" sz="4151" dirty="0"/>
          </a:p>
          <a:p>
            <a:r>
              <a:rPr lang="en-GB" sz="4151" b="1" dirty="0"/>
              <a:t>Results</a:t>
            </a:r>
          </a:p>
          <a:p>
            <a:endParaRPr lang="en-GB" sz="4151" b="1" dirty="0"/>
          </a:p>
          <a:p>
            <a:endParaRPr lang="en-GB" sz="4151" b="1" dirty="0"/>
          </a:p>
          <a:p>
            <a:endParaRPr lang="en-GB" sz="4151" b="1" dirty="0"/>
          </a:p>
          <a:p>
            <a:endParaRPr lang="en-GB" sz="4151" b="1" dirty="0"/>
          </a:p>
          <a:p>
            <a:endParaRPr lang="en-GB" sz="4151" b="1" dirty="0"/>
          </a:p>
          <a:p>
            <a:endParaRPr lang="en-GB" sz="4151" b="1" dirty="0"/>
          </a:p>
          <a:p>
            <a:pPr marL="988352" indent="-988352">
              <a:buFont typeface="Arial" panose="020B0604020202020204" pitchFamily="34" charset="0"/>
              <a:buChar char="•"/>
            </a:pPr>
            <a:r>
              <a:rPr lang="en-GB" sz="4151" dirty="0">
                <a:sym typeface="Wingdings" pitchFamily="2" charset="2"/>
              </a:rPr>
              <a:t>–––––––––––––––––––</a:t>
            </a:r>
          </a:p>
          <a:p>
            <a:pPr marL="988352" indent="-988352">
              <a:buFont typeface="Arial" panose="020B0604020202020204" pitchFamily="34" charset="0"/>
              <a:buChar char="•"/>
            </a:pPr>
            <a:r>
              <a:rPr lang="en-GB" sz="4151" dirty="0">
                <a:sym typeface="Wingdings" pitchFamily="2" charset="2"/>
              </a:rPr>
              <a:t>––––––––––––––––</a:t>
            </a:r>
          </a:p>
          <a:p>
            <a:pPr marL="988352" indent="-988352">
              <a:buFont typeface="Arial" panose="020B0604020202020204" pitchFamily="34" charset="0"/>
              <a:buChar char="•"/>
            </a:pPr>
            <a:r>
              <a:rPr lang="en-GB" sz="4151" dirty="0">
                <a:sym typeface="Wingdings" pitchFamily="2" charset="2"/>
              </a:rPr>
              <a:t>––––––––––––––––––</a:t>
            </a:r>
            <a:endParaRPr lang="en-GB" sz="4151" dirty="0"/>
          </a:p>
          <a:p>
            <a:endParaRPr lang="en-GB" sz="4151" dirty="0"/>
          </a:p>
          <a:p>
            <a:endParaRPr lang="en-GB" sz="4151" dirty="0"/>
          </a:p>
          <a:p>
            <a:r>
              <a:rPr lang="en-GB" sz="4151" b="1" dirty="0"/>
              <a:t>Discussion</a:t>
            </a:r>
          </a:p>
          <a:p>
            <a:pPr marL="988352" indent="-988352">
              <a:buFont typeface="Arial" panose="020B0604020202020204" pitchFamily="34" charset="0"/>
              <a:buChar char="•"/>
            </a:pPr>
            <a:r>
              <a:rPr lang="en-GB" sz="4151" dirty="0">
                <a:sym typeface="Wingdings" pitchFamily="2" charset="2"/>
              </a:rPr>
              <a:t>–––––––––––––––</a:t>
            </a:r>
          </a:p>
          <a:p>
            <a:pPr marL="988352" indent="-988352">
              <a:buFont typeface="Arial" panose="020B0604020202020204" pitchFamily="34" charset="0"/>
              <a:buChar char="•"/>
            </a:pPr>
            <a:r>
              <a:rPr lang="en-GB" sz="4151" dirty="0">
                <a:sym typeface="Wingdings" pitchFamily="2" charset="2"/>
              </a:rPr>
              <a:t>–––––––––––––––––––</a:t>
            </a:r>
          </a:p>
          <a:p>
            <a:pPr marL="988352" indent="-988352">
              <a:buFont typeface="Arial" panose="020B0604020202020204" pitchFamily="34" charset="0"/>
              <a:buChar char="•"/>
            </a:pPr>
            <a:r>
              <a:rPr lang="en-GB" sz="4151" dirty="0">
                <a:sym typeface="Wingdings" pitchFamily="2" charset="2"/>
              </a:rPr>
              <a:t>–––––––––––––––––––</a:t>
            </a:r>
            <a:endParaRPr lang="en-GB" sz="4151" dirty="0"/>
          </a:p>
          <a:p>
            <a:endParaRPr lang="en-GB" sz="4151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14BBEB-64B9-424D-9998-D45C34F7DE4E}"/>
              </a:ext>
            </a:extLst>
          </p:cNvPr>
          <p:cNvSpPr txBox="1"/>
          <p:nvPr/>
        </p:nvSpPr>
        <p:spPr>
          <a:xfrm>
            <a:off x="12083191" y="8714908"/>
            <a:ext cx="19726192" cy="77572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452" b="1" dirty="0">
                <a:solidFill>
                  <a:schemeClr val="bg1"/>
                </a:solidFill>
              </a:rPr>
              <a:t>Main finding </a:t>
            </a:r>
            <a:r>
              <a:rPr lang="en-GB" sz="12452" dirty="0">
                <a:solidFill>
                  <a:srgbClr val="A5CDF7"/>
                </a:solidFill>
              </a:rPr>
              <a:t>goes here,</a:t>
            </a:r>
          </a:p>
          <a:p>
            <a:r>
              <a:rPr lang="en-GB" sz="12452" dirty="0">
                <a:solidFill>
                  <a:srgbClr val="A5CDF7"/>
                </a:solidFill>
              </a:rPr>
              <a:t>translated into </a:t>
            </a:r>
            <a:r>
              <a:rPr lang="en-GB" sz="12452" b="1" dirty="0">
                <a:solidFill>
                  <a:schemeClr val="bg1"/>
                </a:solidFill>
              </a:rPr>
              <a:t>plain English.</a:t>
            </a:r>
          </a:p>
          <a:p>
            <a:r>
              <a:rPr lang="en-GB" sz="12452" b="1" dirty="0">
                <a:solidFill>
                  <a:schemeClr val="bg1"/>
                </a:solidFill>
              </a:rPr>
              <a:t>Emphasize </a:t>
            </a:r>
            <a:r>
              <a:rPr lang="en-GB" sz="12452" dirty="0">
                <a:solidFill>
                  <a:srgbClr val="A5CDF7"/>
                </a:solidFill>
              </a:rPr>
              <a:t>the important words.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EE0EC6-3D4E-5544-893B-77B8C276D029}"/>
              </a:ext>
            </a:extLst>
          </p:cNvPr>
          <p:cNvSpPr txBox="1"/>
          <p:nvPr/>
        </p:nvSpPr>
        <p:spPr>
          <a:xfrm>
            <a:off x="35747408" y="4318874"/>
            <a:ext cx="8301923" cy="5711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556" b="1" dirty="0"/>
              <a:t>Extra Figures </a:t>
            </a:r>
          </a:p>
          <a:p>
            <a:r>
              <a:rPr lang="en-GB" sz="1556" b="1" dirty="0"/>
              <a:t>&amp; Tables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D3EF773-0A0B-904B-A8BA-37FF8CF70350}"/>
              </a:ext>
            </a:extLst>
          </p:cNvPr>
          <p:cNvSpPr/>
          <p:nvPr/>
        </p:nvSpPr>
        <p:spPr>
          <a:xfrm>
            <a:off x="12373818" y="21449825"/>
            <a:ext cx="5291814" cy="5291814"/>
          </a:xfrm>
          <a:prstGeom prst="roundRect">
            <a:avLst/>
          </a:prstGeom>
          <a:solidFill>
            <a:schemeClr val="tx1">
              <a:alpha val="9000"/>
            </a:schemeClr>
          </a:solidFill>
          <a:ln w="355600">
            <a:solidFill>
              <a:schemeClr val="tx1">
                <a:alpha val="17023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556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D073ED-4F8A-A04A-9E3D-E2C5EE60FF7E}"/>
              </a:ext>
            </a:extLst>
          </p:cNvPr>
          <p:cNvSpPr txBox="1"/>
          <p:nvPr/>
        </p:nvSpPr>
        <p:spPr>
          <a:xfrm>
            <a:off x="12818388" y="26988318"/>
            <a:ext cx="7076401" cy="1369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151" dirty="0">
                <a:solidFill>
                  <a:srgbClr val="A5CDF7"/>
                </a:solidFill>
              </a:rPr>
              <a:t>Scan to </a:t>
            </a:r>
          </a:p>
          <a:p>
            <a:r>
              <a:rPr lang="en-GB" sz="4151" b="1" dirty="0">
                <a:solidFill>
                  <a:srgbClr val="A5CDF7"/>
                </a:solidFill>
              </a:rPr>
              <a:t>download the full poster</a:t>
            </a:r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65B3CA01-7D30-7249-9814-F028664CFE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8388" y="21897384"/>
            <a:ext cx="4402676" cy="4372726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701B33F4-C151-7140-B10C-2D192B4B91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938" y="27209575"/>
            <a:ext cx="3914521" cy="183717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415019FC-429F-4544-90E0-5ADCC58B3E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45073" y="7610337"/>
            <a:ext cx="3864003" cy="3864003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2377423C-5B9D-684D-B921-61B36000A8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45074" y="12648210"/>
            <a:ext cx="5762205" cy="5746941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64AB8197-3C84-544D-A3D1-8912A36F54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115119" y="20017166"/>
            <a:ext cx="5592159" cy="5558472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B1668CED-B738-AC43-8978-370DF4A521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23407" y="16690078"/>
            <a:ext cx="3149414" cy="313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640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4302</TotalTime>
  <Words>633</Words>
  <Application>Microsoft Macintosh PowerPoint</Application>
  <PresentationFormat>Custom</PresentationFormat>
  <Paragraphs>90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Proxima Nova Rg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Swanger, Scott A</dc:creator>
  <cp:lastModifiedBy>Gooding, Thomas</cp:lastModifiedBy>
  <cp:revision>10</cp:revision>
  <dcterms:created xsi:type="dcterms:W3CDTF">2019-03-04T22:30:53Z</dcterms:created>
  <dcterms:modified xsi:type="dcterms:W3CDTF">2025-05-24T21:21:05Z</dcterms:modified>
</cp:coreProperties>
</file>