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charts/chart10.xml" ContentType="application/vnd.openxmlformats-officedocument.drawingml.chart+xml"/>
  <Override PartName="/ppt/charts/chart9.xml" ContentType="application/vnd.openxmlformats-officedocument.drawingml.chart+xml"/>
  <Override PartName="/ppt/media/image20.png" ContentType="image/png"/>
  <Override PartName="/ppt/media/image19.png" ContentType="image/png"/>
  <Override PartName="/ppt/media/image18.png" ContentType="image/png"/>
  <Override PartName="/ppt/media/image17.png" ContentType="image/png"/>
  <Override PartName="/ppt/media/image15.png" ContentType="image/png"/>
  <Override PartName="/ppt/media/image16.png" ContentType="image/png"/>
  <Override PartName="/ppt/media/image1.jpeg" ContentType="image/jpeg"/>
  <Override PartName="/ppt/media/image14.png" ContentType="image/png"/>
  <Override PartName="/ppt/media/image6.wmf" ContentType="image/x-wmf"/>
  <Override PartName="/ppt/media/image5.wmf" ContentType="image/x-wmf"/>
  <Override PartName="/ppt/media/image3.wmf" ContentType="image/x-wmf"/>
  <Override PartName="/ppt/media/image4.wmf" ContentType="image/x-wmf"/>
  <Override PartName="/ppt/media/image2.wmf" ContentType="image/x-wmf"/>
  <Override PartName="/ppt/media/image7.wmf" ContentType="image/x-wmf"/>
  <Override PartName="/ppt/media/image8.wmf" ContentType="image/x-wmf"/>
  <Override PartName="/ppt/media/image9.wmf" ContentType="image/x-wmf"/>
  <Override PartName="/ppt/media/image13.jpeg" ContentType="image/jpeg"/>
  <Override PartName="/ppt/media/image10.jpeg" ContentType="image/jpeg"/>
  <Override PartName="/ppt/media/image11.jpeg" ContentType="image/jpeg"/>
  <Override PartName="/ppt/media/image12.jpeg" ContentType="image/jpeg"/>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presentation.xml" ContentType="application/vnd.openxmlformats-officedocument.presentationml.presentation.main+xml"/>
  <Override PartName="/ppt/theme/theme8.xml" ContentType="application/vnd.openxmlformats-officedocument.theme+xml"/>
  <Override PartName="/ppt/theme/theme7.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slideLayouts/_rels/slideLayout95.xml.rels" ContentType="application/vnd.openxmlformats-package.relationships+xml"/>
  <Override PartName="/ppt/slideLayouts/_rels/slideLayout89.xml.rels" ContentType="application/vnd.openxmlformats-package.relationships+xml"/>
  <Override PartName="/ppt/slideLayouts/_rels/slideLayout88.xml.rels" ContentType="application/vnd.openxmlformats-package.relationships+xml"/>
  <Override PartName="/ppt/slideLayouts/_rels/slideLayout82.xml.rels" ContentType="application/vnd.openxmlformats-package.relationships+xml"/>
  <Override PartName="/ppt/slideLayouts/_rels/slideLayout79.xml.rels" ContentType="application/vnd.openxmlformats-package.relationships+xml"/>
  <Override PartName="/ppt/slideLayouts/_rels/slideLayout85.xml.rels" ContentType="application/vnd.openxmlformats-package.relationships+xml"/>
  <Override PartName="/ppt/slideLayouts/_rels/slideLayout36.xml.rels" ContentType="application/vnd.openxmlformats-package.relationships+xml"/>
  <Override PartName="/ppt/slideLayouts/_rels/slideLayout84.xml.rels" ContentType="application/vnd.openxmlformats-package.relationships+xml"/>
  <Override PartName="/ppt/slideLayouts/_rels/slideLayout35.xml.rels" ContentType="application/vnd.openxmlformats-package.relationships+xml"/>
  <Override PartName="/ppt/slideLayouts/_rels/slideLayout83.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10.xml.rels" ContentType="application/vnd.openxmlformats-package.relationships+xml"/>
  <Override PartName="/ppt/slideLayouts/_rels/slideLayout81.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80.xml.rels" ContentType="application/vnd.openxmlformats-package.relationships+xml"/>
  <Override PartName="/ppt/slideLayouts/_rels/slideLayout31.xml.rels" ContentType="application/vnd.openxmlformats-package.relationships+xml"/>
  <Override PartName="/ppt/slideLayouts/_rels/slideLayout29.xml.rels" ContentType="application/vnd.openxmlformats-package.relationships+xml"/>
  <Override PartName="/ppt/slideLayouts/_rels/slideLayout78.xml.rels" ContentType="application/vnd.openxmlformats-package.relationships+xml"/>
  <Override PartName="/ppt/slideLayouts/_rels/slideLayout30.xml.rels" ContentType="application/vnd.openxmlformats-package.relationships+xml"/>
  <Override PartName="/ppt/slideLayouts/_rels/slideLayout28.xml.rels" ContentType="application/vnd.openxmlformats-package.relationships+xml"/>
  <Override PartName="/ppt/slideLayouts/_rels/slideLayout77.xml.rels" ContentType="application/vnd.openxmlformats-package.relationships+xml"/>
  <Override PartName="/ppt/slideLayouts/_rels/slideLayout39.xml.rels" ContentType="application/vnd.openxmlformats-package.relationships+xml"/>
  <Override PartName="/ppt/slideLayouts/_rels/slideLayout3.xml.rels" ContentType="application/vnd.openxmlformats-package.relationships+xml"/>
  <Override PartName="/ppt/slideLayouts/_rels/slideLayout96.xml.rels" ContentType="application/vnd.openxmlformats-package.relationships+xml"/>
  <Override PartName="/ppt/slideLayouts/_rels/slideLayout4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9.xml.rels" ContentType="application/vnd.openxmlformats-package.relationships+xml"/>
  <Override PartName="/ppt/slideLayouts/_rels/slideLayout14.xml.rels" ContentType="application/vnd.openxmlformats-package.relationships+xml"/>
  <Override PartName="/ppt/slideLayouts/_rels/slideLayout2.xml.rels" ContentType="application/vnd.openxmlformats-package.relationships+xml"/>
  <Override PartName="/ppt/slideLayouts/_rels/slideLayout46.xml.rels" ContentType="application/vnd.openxmlformats-package.relationships+xml"/>
  <Override PartName="/ppt/slideLayouts/_rels/slideLayout4.xml.rels" ContentType="application/vnd.openxmlformats-package.relationships+xml"/>
  <Override PartName="/ppt/slideLayouts/_rels/slideLayout48.xml.rels" ContentType="application/vnd.openxmlformats-package.relationships+xml"/>
  <Override PartName="/ppt/slideLayouts/_rels/slideLayout59.xml.rels" ContentType="application/vnd.openxmlformats-package.relationships+xml"/>
  <Override PartName="/ppt/slideLayouts/_rels/slideLayout1.xml.rels" ContentType="application/vnd.openxmlformats-package.relationships+xml"/>
  <Override PartName="/ppt/slideLayouts/_rels/slideLayout60.xml.rels" ContentType="application/vnd.openxmlformats-package.relationships+xml"/>
  <Override PartName="/ppt/slideLayouts/_rels/slideLayout11.xml.rels" ContentType="application/vnd.openxmlformats-package.relationships+xml"/>
  <Override PartName="/ppt/slideLayouts/_rels/slideLayout58.xml.rels" ContentType="application/vnd.openxmlformats-package.relationships+xml"/>
  <Override PartName="/ppt/slideLayouts/_rels/slideLayout20.xml.rels" ContentType="application/vnd.openxmlformats-package.relationships+xml"/>
  <Override PartName="/ppt/slideLayouts/_rels/slideLayout7.xml.rels" ContentType="application/vnd.openxmlformats-package.relationships+xml"/>
  <Override PartName="/ppt/slideLayouts/_rels/slideLayout86.xml.rels" ContentType="application/vnd.openxmlformats-package.relationships+xml"/>
  <Override PartName="/ppt/slideLayouts/_rels/slideLayout37.xml.rels" ContentType="application/vnd.openxmlformats-package.relationships+xml"/>
  <Override PartName="/ppt/slideLayouts/_rels/slideLayout8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90.xml.rels" ContentType="application/vnd.openxmlformats-package.relationships+xml"/>
  <Override PartName="/ppt/slideLayouts/_rels/slideLayout41.xml.rels" ContentType="application/vnd.openxmlformats-package.relationships+xml"/>
  <Override PartName="/ppt/slideLayouts/_rels/slideLayout91.xml.rels" ContentType="application/vnd.openxmlformats-package.relationships+xml"/>
  <Override PartName="/ppt/slideLayouts/_rels/slideLayout42.xml.rels" ContentType="application/vnd.openxmlformats-package.relationships+xml"/>
  <Override PartName="/ppt/slideLayouts/_rels/slideLayout8.xml.rels" ContentType="application/vnd.openxmlformats-package.relationships+xml"/>
  <Override PartName="/ppt/slideLayouts/_rels/slideLayout21.xml.rels" ContentType="application/vnd.openxmlformats-package.relationships+xml"/>
  <Override PartName="/ppt/slideLayouts/_rels/slideLayout70.xml.rels" ContentType="application/vnd.openxmlformats-package.relationships+xml"/>
  <Override PartName="/ppt/slideLayouts/_rels/slideLayout92.xml.rels" ContentType="application/vnd.openxmlformats-package.relationships+xml"/>
  <Override PartName="/ppt/slideLayouts/_rels/slideLayout43.xml.rels" ContentType="application/vnd.openxmlformats-package.relationships+xml"/>
  <Override PartName="/ppt/slideLayouts/_rels/slideLayout9.xml.rels" ContentType="application/vnd.openxmlformats-package.relationships+xml"/>
  <Override PartName="/ppt/slideLayouts/_rels/slideLayout22.xml.rels" ContentType="application/vnd.openxmlformats-package.relationships+xml"/>
  <Override PartName="/ppt/slideLayouts/_rels/slideLayout71.xml.rels" ContentType="application/vnd.openxmlformats-package.relationships+xml"/>
  <Override PartName="/ppt/slideLayouts/_rels/slideLayout93.xml.rels" ContentType="application/vnd.openxmlformats-package.relationships+xml"/>
  <Override PartName="/ppt/slideLayouts/_rels/slideLayout44.xml.rels" ContentType="application/vnd.openxmlformats-package.relationships+xml"/>
  <Override PartName="/ppt/slideLayouts/_rels/slideLayout23.xml.rels" ContentType="application/vnd.openxmlformats-package.relationships+xml"/>
  <Override PartName="/ppt/slideLayouts/_rels/slideLayout72.xml.rels" ContentType="application/vnd.openxmlformats-package.relationships+xml"/>
  <Override PartName="/ppt/slideLayouts/_rels/slideLayout94.xml.rels" ContentType="application/vnd.openxmlformats-package.relationships+xml"/>
  <Override PartName="/ppt/slideLayouts/_rels/slideLayout45.xml.rels" ContentType="application/vnd.openxmlformats-package.relationships+xml"/>
  <Override PartName="/ppt/slideLayouts/_rels/slideLayout24.xml.rels" ContentType="application/vnd.openxmlformats-package.relationships+xml"/>
  <Override PartName="/ppt/slideLayouts/_rels/slideLayout73.xml.rels" ContentType="application/vnd.openxmlformats-package.relationships+xml"/>
  <Override PartName="/ppt/slideLayouts/_rels/slideLayout50.xml.rels" ContentType="application/vnd.openxmlformats-package.relationships+xml"/>
  <Override PartName="/ppt/slideLayouts/_rels/slideLayout69.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53.xml.rels" ContentType="application/vnd.openxmlformats-package.relationships+xml"/>
  <Override PartName="/ppt/slideLayouts/_rels/slideLayout54.xml.rels" ContentType="application/vnd.openxmlformats-package.relationships+xml"/>
  <Override PartName="/ppt/slideLayouts/_rels/slideLayout55.xml.rels" ContentType="application/vnd.openxmlformats-package.relationships+xml"/>
  <Override PartName="/ppt/slideLayouts/_rels/slideLayout56.xml.rels" ContentType="application/vnd.openxmlformats-package.relationships+xml"/>
  <Override PartName="/ppt/slideLayouts/_rels/slideLayout57.xml.rels" ContentType="application/vnd.openxmlformats-package.relationships+xml"/>
  <Override PartName="/ppt/slideLayouts/_rels/slideLayout12.xml.rels" ContentType="application/vnd.openxmlformats-package.relationships+xml"/>
  <Override PartName="/ppt/slideLayouts/_rels/slideLayout61.xml.rels" ContentType="application/vnd.openxmlformats-package.relationships+xml"/>
  <Override PartName="/ppt/slideLayouts/_rels/slideLayout13.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15.xml.rels" ContentType="application/vnd.openxmlformats-package.relationships+xml"/>
  <Override PartName="/ppt/slideLayouts/_rels/slideLayout64.xml.rels" ContentType="application/vnd.openxmlformats-package.relationships+xml"/>
  <Override PartName="/ppt/slideLayouts/_rels/slideLayout16.xml.rels" ContentType="application/vnd.openxmlformats-package.relationships+xml"/>
  <Override PartName="/ppt/slideLayouts/_rels/slideLayout65.xml.rels" ContentType="application/vnd.openxmlformats-package.relationships+xml"/>
  <Override PartName="/ppt/slideLayouts/_rels/slideLayout17.xml.rels" ContentType="application/vnd.openxmlformats-package.relationships+xml"/>
  <Override PartName="/ppt/slideLayouts/_rels/slideLayout66.xml.rels" ContentType="application/vnd.openxmlformats-package.relationships+xml"/>
  <Override PartName="/ppt/slideLayouts/_rels/slideLayout18.xml.rels" ContentType="application/vnd.openxmlformats-package.relationships+xml"/>
  <Override PartName="/ppt/slideLayouts/_rels/slideLayout67.xml.rels" ContentType="application/vnd.openxmlformats-package.relationships+xml"/>
  <Override PartName="/ppt/slideLayouts/_rels/slideLayout19.xml.rels" ContentType="application/vnd.openxmlformats-package.relationships+xml"/>
  <Override PartName="/ppt/slideLayouts/_rels/slideLayout68.xml.rels" ContentType="application/vnd.openxmlformats-package.relationships+xml"/>
  <Override PartName="/ppt/slideLayouts/_rels/slideLayout25.xml.rels" ContentType="application/vnd.openxmlformats-package.relationships+xml"/>
  <Override PartName="/ppt/slideLayouts/_rels/slideLayout74.xml.rels" ContentType="application/vnd.openxmlformats-package.relationships+xml"/>
  <Override PartName="/ppt/slideLayouts/_rels/slideLayout26.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slideLayout96.xml" ContentType="application/vnd.openxmlformats-officedocument.presentationml.slideLayout+xml"/>
  <Override PartName="/ppt/slideLayouts/slideLayout95.xml" ContentType="application/vnd.openxmlformats-officedocument.presentationml.slideLayout+xml"/>
  <Override PartName="/ppt/slideLayouts/slideLayout94.xml" ContentType="application/vnd.openxmlformats-officedocument.presentationml.slideLayout+xml"/>
  <Override PartName="/ppt/slideLayouts/slideLayout93.xml" ContentType="application/vnd.openxmlformats-officedocument.presentationml.slideLayout+xml"/>
  <Override PartName="/ppt/slideLayouts/slideLayout92.xml" ContentType="application/vnd.openxmlformats-officedocument.presentationml.slideLayout+xml"/>
  <Override PartName="/ppt/slideLayouts/slideLayout91.xml" ContentType="application/vnd.openxmlformats-officedocument.presentationml.slideLayout+xml"/>
  <Override PartName="/ppt/slideLayouts/slideLayout90.xml" ContentType="application/vnd.openxmlformats-officedocument.presentationml.slideLayout+xml"/>
  <Override PartName="/ppt/slideLayouts/slideLayout89.xml" ContentType="application/vnd.openxmlformats-officedocument.presentationml.slideLayout+xml"/>
  <Override PartName="/ppt/slideLayouts/slideLayout88.xml" ContentType="application/vnd.openxmlformats-officedocument.presentationml.slideLayout+xml"/>
  <Override PartName="/ppt/slideLayouts/slideLayout87.xml" ContentType="application/vnd.openxmlformats-officedocument.presentationml.slideLayout+xml"/>
  <Override PartName="/ppt/slideLayouts/slideLayout86.xml" ContentType="application/vnd.openxmlformats-officedocument.presentationml.slideLayout+xml"/>
  <Override PartName="/ppt/slideLayouts/slideLayout85.xml" ContentType="application/vnd.openxmlformats-officedocument.presentationml.slideLayout+xml"/>
  <Override PartName="/ppt/slideLayouts/slideLayout84.xml" ContentType="application/vnd.openxmlformats-officedocument.presentationml.slideLayout+xml"/>
  <Override PartName="/ppt/slideLayouts/slideLayout83.xml" ContentType="application/vnd.openxmlformats-officedocument.presentationml.slideLayout+xml"/>
  <Override PartName="/ppt/slideLayouts/slideLayout82.xml" ContentType="application/vnd.openxmlformats-officedocument.presentationml.slideLayout+xml"/>
  <Override PartName="/ppt/slideLayouts/slideLayout81.xml" ContentType="application/vnd.openxmlformats-officedocument.presentationml.slideLayout+xml"/>
  <Override PartName="/ppt/slideLayouts/slideLayout80.xml" ContentType="application/vnd.openxmlformats-officedocument.presentationml.slideLayout+xml"/>
  <Override PartName="/ppt/slideLayouts/slideLayout79.xml" ContentType="application/vnd.openxmlformats-officedocument.presentationml.slideLayout+xml"/>
  <Override PartName="/ppt/slideLayouts/slideLayout42.xml" ContentType="application/vnd.openxmlformats-officedocument.presentationml.slideLayout+xml"/>
  <Override PartName="/ppt/slideLayouts/slideLayout67.xml" ContentType="application/vnd.openxmlformats-officedocument.presentationml.slideLayout+xml"/>
  <Override PartName="/ppt/slideLayouts/slideLayout41.xml" ContentType="application/vnd.openxmlformats-officedocument.presentationml.slideLayout+xml"/>
  <Override PartName="/ppt/slideLayouts/slideLayout66.xml" ContentType="application/vnd.openxmlformats-officedocument.presentationml.slideLayout+xml"/>
  <Override PartName="/ppt/slideLayouts/slideLayout40.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7.xml" ContentType="application/vnd.openxmlformats-officedocument.presentationml.slideLayout+xml"/>
  <Override PartName="/ppt/slideLayouts/slideLayout43.xml" ContentType="application/vnd.openxmlformats-officedocument.presentationml.slideLayout+xml"/>
  <Override PartName="/ppt/slideLayouts/slideLayout68.xml" ContentType="application/vnd.openxmlformats-officedocument.presentationml.slideLayout+xml"/>
  <Override PartName="/ppt/slideLayouts/slideLayout8.xml" ContentType="application/vnd.openxmlformats-officedocument.presentationml.slideLayout+xml"/>
  <Override PartName="/ppt/slideLayouts/slideLayout44.xml" ContentType="application/vnd.openxmlformats-officedocument.presentationml.slideLayout+xml"/>
  <Override PartName="/ppt/slideLayouts/slideLayout69.xml" ContentType="application/vnd.openxmlformats-officedocument.presentationml.slideLayout+xml"/>
  <Override PartName="/ppt/slideLayouts/slideLayout9.xml" ContentType="application/vnd.openxmlformats-officedocument.presentationml.slideLayout+xml"/>
  <Override PartName="/ppt/slideLayouts/slideLayout20.xml" ContentType="application/vnd.openxmlformats-officedocument.presentationml.slideLayout+xml"/>
  <Override PartName="/ppt/slideLayouts/slideLayout45.xml" ContentType="application/vnd.openxmlformats-officedocument.presentationml.slideLayout+xml"/>
  <Override PartName="/ppt/slideLayouts/slideLayout36.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59.xml" ContentType="application/vnd.openxmlformats-officedocument.presentationml.slideLayout+xml"/>
  <Override PartName="/ppt/slideLayouts/slideLayout33.xml" ContentType="application/vnd.openxmlformats-officedocument.presentationml.slideLayout+xml"/>
  <Override PartName="/ppt/slideLayouts/slideLayout58.xml" ContentType="application/vnd.openxmlformats-officedocument.presentationml.slideLayout+xml"/>
  <Override PartName="/ppt/slideLayouts/slideLayout32.xml" ContentType="application/vnd.openxmlformats-officedocument.presentationml.slideLayout+xml"/>
  <Override PartName="/ppt/slideLayouts/slideLayout57.xml" ContentType="application/vnd.openxmlformats-officedocument.presentationml.slideLayout+xml"/>
  <Override PartName="/ppt/slideLayouts/slideLayout31.xml" ContentType="application/vnd.openxmlformats-officedocument.presentationml.slideLayout+xml"/>
  <Override PartName="/ppt/slideLayouts/slideLayout56.xml" ContentType="application/vnd.openxmlformats-officedocument.presentationml.slideLayout+xml"/>
  <Override PartName="/ppt/slideLayouts/slideLayout30.xml" ContentType="application/vnd.openxmlformats-officedocument.presentationml.slideLayout+xml"/>
  <Override PartName="/ppt/slideLayouts/slideLayout55.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49.xml" ContentType="application/vnd.openxmlformats-officedocument.presentationml.slideLayout+xml"/>
  <Override PartName="/ppt/slideLayouts/slideLayout23.xml" ContentType="application/vnd.openxmlformats-officedocument.presentationml.slideLayout+xml"/>
  <Override PartName="/ppt/slideLayouts/slideLayout48.xml" ContentType="application/vnd.openxmlformats-officedocument.presentationml.slideLayout+xml"/>
  <Override PartName="/ppt/slideLayouts/slideLayout22.xml" ContentType="application/vnd.openxmlformats-officedocument.presentationml.slideLayout+xml"/>
  <Override PartName="/ppt/slideLayouts/slideLayout47.xml" ContentType="application/vnd.openxmlformats-officedocument.presentationml.slideLayout+xml"/>
  <Override PartName="/ppt/slideLayouts/slideLayout21.xml" ContentType="application/vnd.openxmlformats-officedocument.presentationml.slideLayout+xml"/>
  <Override PartName="/ppt/slideLayouts/slideLayout46.xml" ContentType="application/vnd.openxmlformats-officedocument.presentationml.slideLayout+xml"/>
  <Override PartName="/ppt/slideLayouts/slideLayout6.xml" ContentType="application/vnd.openxmlformats-officedocument.presentationml.slideLayout+xml"/>
  <Override PartName="/ppt/slideLayouts/slideLayout19.xml" ContentType="application/vnd.openxmlformats-officedocument.presentationml.slideLayout+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4.xml" ContentType="application/vnd.openxmlformats-officedocument.presentationml.slideLayout+xml"/>
  <Override PartName="/ppt/slideLayouts/slideLayout17.xml" ContentType="application/vnd.openxmlformats-officedocument.presentationml.slideLayout+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12.xml" ContentType="application/vnd.openxmlformats-officedocument.presentationml.slideLayout+xml"/>
  <Override PartName="/ppt/slideLayouts/slideLayout37.xml" ContentType="application/vnd.openxmlformats-officedocument.presentationml.slideLayout+xml"/>
  <Override PartName="/ppt/slideLayouts/slideLayout13.xml" ContentType="application/vnd.openxmlformats-officedocument.presentationml.slideLayout+xml"/>
  <Override PartName="/ppt/slideLayouts/slideLayout38.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50.xml" ContentType="application/vnd.openxmlformats-officedocument.presentationml.slideLayout+xml"/>
  <Override PartName="/ppt/slideLayouts/slideLayout75.xml" ContentType="application/vnd.openxmlformats-officedocument.presentationml.slideLayout+xml"/>
  <Override PartName="/ppt/slideLayouts/slideLayout51.xml" ContentType="application/vnd.openxmlformats-officedocument.presentationml.slideLayout+xml"/>
  <Override PartName="/ppt/slideLayouts/slideLayout76.xml" ContentType="application/vnd.openxmlformats-officedocument.presentationml.slideLayout+xml"/>
  <Override PartName="/ppt/slideLayouts/slideLayout52.xml" ContentType="application/vnd.openxmlformats-officedocument.presentationml.slideLayout+xml"/>
  <Override PartName="/ppt/slideLayouts/slideLayout77.xml" ContentType="application/vnd.openxmlformats-officedocument.presentationml.slideLayout+xml"/>
  <Override PartName="/ppt/slideLayouts/slideLayout53.xml" ContentType="application/vnd.openxmlformats-officedocument.presentationml.slideLayout+xml"/>
  <Override PartName="/ppt/slideLayouts/slideLayout78.xml" ContentType="application/vnd.openxmlformats-officedocument.presentationml.slideLayout+xml"/>
  <Override PartName="/ppt/slideLayouts/slideLayout54.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s/slide13.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29.xml.rels" ContentType="application/vnd.openxmlformats-package.relationships+xml"/>
  <Override PartName="/ppt/slides/_rels/slide28.xml.rels" ContentType="application/vnd.openxmlformats-package.relationships+xml"/>
  <Override PartName="/ppt/slides/_rels/slide32.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31.xml.rels" ContentType="application/vnd.openxmlformats-package.relationships+xml"/>
  <Override PartName="/ppt/slides/_rels/slide25.xml.rels" ContentType="application/vnd.openxmlformats-package.relationships+xml"/>
  <Override PartName="/ppt/slides/_rels/slide30.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36.xml.rels" ContentType="application/vnd.openxmlformats-package.relationships+xml"/>
  <Override PartName="/ppt/slides/_rels/slide5.xml.rels" ContentType="application/vnd.openxmlformats-package.relationships+xml"/>
  <Override PartName="/ppt/slides/_rels/slide3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34.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 Target="slides/slide1.xml"/><Relationship Id="rId11" Type="http://schemas.openxmlformats.org/officeDocument/2006/relationships/slide" Target="slides/slide2.xml"/><Relationship Id="rId12" Type="http://schemas.openxmlformats.org/officeDocument/2006/relationships/slide" Target="slides/slide3.xml"/><Relationship Id="rId13" Type="http://schemas.openxmlformats.org/officeDocument/2006/relationships/slide" Target="slides/slide4.xml"/><Relationship Id="rId14" Type="http://schemas.openxmlformats.org/officeDocument/2006/relationships/slide" Target="slides/slide5.xml"/><Relationship Id="rId15" Type="http://schemas.openxmlformats.org/officeDocument/2006/relationships/slide" Target="slides/slide6.xml"/><Relationship Id="rId16" Type="http://schemas.openxmlformats.org/officeDocument/2006/relationships/slide" Target="slides/slide7.xml"/><Relationship Id="rId17" Type="http://schemas.openxmlformats.org/officeDocument/2006/relationships/slide" Target="slides/slide8.xml"/><Relationship Id="rId18" Type="http://schemas.openxmlformats.org/officeDocument/2006/relationships/slide" Target="slides/slide9.xml"/><Relationship Id="rId19" Type="http://schemas.openxmlformats.org/officeDocument/2006/relationships/slide" Target="slides/slide10.xml"/><Relationship Id="rId20" Type="http://schemas.openxmlformats.org/officeDocument/2006/relationships/slide" Target="slides/slide11.xml"/><Relationship Id="rId21" Type="http://schemas.openxmlformats.org/officeDocument/2006/relationships/slide" Target="slides/slide12.xml"/><Relationship Id="rId22" Type="http://schemas.openxmlformats.org/officeDocument/2006/relationships/slide" Target="slides/slide13.xml"/><Relationship Id="rId23" Type="http://schemas.openxmlformats.org/officeDocument/2006/relationships/slide" Target="slides/slide14.xml"/><Relationship Id="rId24" Type="http://schemas.openxmlformats.org/officeDocument/2006/relationships/slide" Target="slides/slide15.xml"/><Relationship Id="rId25" Type="http://schemas.openxmlformats.org/officeDocument/2006/relationships/slide" Target="slides/slide16.xml"/><Relationship Id="rId26" Type="http://schemas.openxmlformats.org/officeDocument/2006/relationships/slide" Target="slides/slide17.xml"/><Relationship Id="rId27" Type="http://schemas.openxmlformats.org/officeDocument/2006/relationships/slide" Target="slides/slide18.xml"/><Relationship Id="rId28" Type="http://schemas.openxmlformats.org/officeDocument/2006/relationships/slide" Target="slides/slide19.xml"/><Relationship Id="rId29" Type="http://schemas.openxmlformats.org/officeDocument/2006/relationships/slide" Target="slides/slide20.xml"/><Relationship Id="rId30" Type="http://schemas.openxmlformats.org/officeDocument/2006/relationships/slide" Target="slides/slide21.xml"/><Relationship Id="rId31" Type="http://schemas.openxmlformats.org/officeDocument/2006/relationships/slide" Target="slides/slide22.xml"/><Relationship Id="rId32" Type="http://schemas.openxmlformats.org/officeDocument/2006/relationships/slide" Target="slides/slide23.xml"/><Relationship Id="rId33" Type="http://schemas.openxmlformats.org/officeDocument/2006/relationships/slide" Target="slides/slide24.xml"/><Relationship Id="rId34" Type="http://schemas.openxmlformats.org/officeDocument/2006/relationships/slide" Target="slides/slide25.xml"/><Relationship Id="rId35" Type="http://schemas.openxmlformats.org/officeDocument/2006/relationships/slide" Target="slides/slide26.xml"/><Relationship Id="rId36" Type="http://schemas.openxmlformats.org/officeDocument/2006/relationships/slide" Target="slides/slide27.xml"/><Relationship Id="rId37" Type="http://schemas.openxmlformats.org/officeDocument/2006/relationships/slide" Target="slides/slide28.xml"/><Relationship Id="rId38" Type="http://schemas.openxmlformats.org/officeDocument/2006/relationships/slide" Target="slides/slide29.xml"/><Relationship Id="rId39" Type="http://schemas.openxmlformats.org/officeDocument/2006/relationships/slide" Target="slides/slide30.xml"/><Relationship Id="rId40" Type="http://schemas.openxmlformats.org/officeDocument/2006/relationships/slide" Target="slides/slide31.xml"/><Relationship Id="rId41" Type="http://schemas.openxmlformats.org/officeDocument/2006/relationships/slide" Target="slides/slide32.xml"/><Relationship Id="rId42" Type="http://schemas.openxmlformats.org/officeDocument/2006/relationships/slide" Target="slides/slide33.xml"/><Relationship Id="rId43" Type="http://schemas.openxmlformats.org/officeDocument/2006/relationships/slide" Target="slides/slide34.xml"/><Relationship Id="rId44" Type="http://schemas.openxmlformats.org/officeDocument/2006/relationships/slide" Target="slides/slide35.xml"/><Relationship Id="rId45" Type="http://schemas.openxmlformats.org/officeDocument/2006/relationships/slide" Target="slides/slide36.xml"/>
</Relationships>
</file>

<file path=ppt/charts/chart10.xml><?xml version="1.0" encoding="utf-8"?>
<c:chartSpace xmlns:c="http://schemas.openxmlformats.org/drawingml/2006/chart" xmlns:a="http://schemas.openxmlformats.org/drawingml/2006/main" xmlns:r="http://schemas.openxmlformats.org/officeDocument/2006/relationships">
  <c:lang val="en-US"/>
  <c:roundedCorners val="0"/>
  <c:chart>
    <c:plotArea>
      <c:barChart>
        <c:barDir val="col"/>
        <c:grouping val="clustered"/>
        <c:varyColors val="0"/>
        <c:ser>
          <c:idx val="0"/>
          <c:order val="0"/>
          <c:tx>
            <c:strRef>
              <c:f>label 0</c:f>
              <c:strCache>
                <c:ptCount val="1"/>
                <c:pt idx="0">
                  <c:v>Datenreihe 1</c:v>
                </c:pt>
              </c:strCache>
            </c:strRef>
          </c:tx>
          <c:spPr>
            <a:solidFill>
              <a:srgbClr val="005293"/>
            </a:solidFill>
            <a:ln>
              <a:noFill/>
            </a:ln>
          </c:spPr>
          <c:invertIfNegative val="0"/>
          <c:dLbls>
            <c:numFmt formatCode="General" sourceLinked="1"/>
            <c:dLblPos val="outEnd"/>
            <c:showLegendKey val="0"/>
            <c:showVal val="0"/>
            <c:showCatName val="0"/>
            <c:showSerName val="0"/>
            <c:showPercent val="0"/>
            <c:showLeaderLines val="0"/>
          </c:dLbls>
          <c:cat>
            <c:strRef>
              <c:f>categories</c:f>
              <c:strCache>
                <c:ptCount val="4"/>
                <c:pt idx="0">
                  <c:v>Kategorie 1</c:v>
                </c:pt>
                <c:pt idx="1">
                  <c:v>Kategorie 2</c:v>
                </c:pt>
                <c:pt idx="2">
                  <c:v>Kategorie 3</c:v>
                </c:pt>
                <c:pt idx="3">
                  <c:v>Kategorie 4</c:v>
                </c:pt>
              </c:strCache>
            </c:strRef>
          </c:cat>
          <c:val>
            <c:numRef>
              <c:f>0</c:f>
              <c:numCache>
                <c:formatCode>General</c:formatCode>
                <c:ptCount val="4"/>
                <c:pt idx="0">
                  <c:v>4.3</c:v>
                </c:pt>
                <c:pt idx="1">
                  <c:v>2.5</c:v>
                </c:pt>
                <c:pt idx="2">
                  <c:v>3.5</c:v>
                </c:pt>
                <c:pt idx="3">
                  <c:v>4.5</c:v>
                </c:pt>
              </c:numCache>
            </c:numRef>
          </c:val>
        </c:ser>
        <c:ser>
          <c:idx val="1"/>
          <c:order val="1"/>
          <c:tx>
            <c:strRef>
              <c:f>label 1</c:f>
              <c:strCache>
                <c:ptCount val="1"/>
                <c:pt idx="0">
                  <c:v>Datenreihe 2</c:v>
                </c:pt>
              </c:strCache>
            </c:strRef>
          </c:tx>
          <c:spPr>
            <a:solidFill>
              <a:srgbClr val="64a0c8"/>
            </a:solidFill>
            <a:ln>
              <a:noFill/>
            </a:ln>
          </c:spPr>
          <c:invertIfNegative val="0"/>
          <c:dLbls>
            <c:numFmt formatCode="General" sourceLinked="1"/>
            <c:dLblPos val="outEnd"/>
            <c:showLegendKey val="0"/>
            <c:showVal val="0"/>
            <c:showCatName val="0"/>
            <c:showSerName val="0"/>
            <c:showPercent val="0"/>
            <c:showLeaderLines val="0"/>
          </c:dLbls>
          <c:cat>
            <c:strRef>
              <c:f>categories</c:f>
              <c:strCache>
                <c:ptCount val="4"/>
                <c:pt idx="0">
                  <c:v>Kategorie 1</c:v>
                </c:pt>
                <c:pt idx="1">
                  <c:v>Kategorie 2</c:v>
                </c:pt>
                <c:pt idx="2">
                  <c:v>Kategorie 3</c:v>
                </c:pt>
                <c:pt idx="3">
                  <c:v>Kategorie 4</c:v>
                </c:pt>
              </c:strCache>
            </c:strRef>
          </c:cat>
          <c:val>
            <c:numRef>
              <c:f>1</c:f>
              <c:numCache>
                <c:formatCode>General</c:formatCode>
                <c:ptCount val="4"/>
                <c:pt idx="0">
                  <c:v>2.4</c:v>
                </c:pt>
                <c:pt idx="1">
                  <c:v>4.4</c:v>
                </c:pt>
                <c:pt idx="2">
                  <c:v>1.8</c:v>
                </c:pt>
                <c:pt idx="3">
                  <c:v>2.8</c:v>
                </c:pt>
              </c:numCache>
            </c:numRef>
          </c:val>
        </c:ser>
        <c:ser>
          <c:idx val="2"/>
          <c:order val="2"/>
          <c:tx>
            <c:strRef>
              <c:f>label 2</c:f>
              <c:strCache>
                <c:ptCount val="1"/>
                <c:pt idx="0">
                  <c:v>Datenreihe 3</c:v>
                </c:pt>
              </c:strCache>
            </c:strRef>
          </c:tx>
          <c:spPr>
            <a:solidFill>
              <a:srgbClr val="98c6ea"/>
            </a:solidFill>
            <a:ln>
              <a:noFill/>
            </a:ln>
          </c:spPr>
          <c:invertIfNegative val="0"/>
          <c:dLbls>
            <c:numFmt formatCode="General" sourceLinked="1"/>
            <c:dLblPos val="outEnd"/>
            <c:showLegendKey val="0"/>
            <c:showVal val="0"/>
            <c:showCatName val="0"/>
            <c:showSerName val="0"/>
            <c:showPercent val="0"/>
            <c:showLeaderLines val="0"/>
          </c:dLbls>
          <c:cat>
            <c:strRef>
              <c:f>categories</c:f>
              <c:strCache>
                <c:ptCount val="4"/>
                <c:pt idx="0">
                  <c:v>Kategorie 1</c:v>
                </c:pt>
                <c:pt idx="1">
                  <c:v>Kategorie 2</c:v>
                </c:pt>
                <c:pt idx="2">
                  <c:v>Kategorie 3</c:v>
                </c:pt>
                <c:pt idx="3">
                  <c:v>Kategorie 4</c:v>
                </c:pt>
              </c:strCache>
            </c:strRef>
          </c:cat>
          <c:val>
            <c:numRef>
              <c:f>2</c:f>
              <c:numCache>
                <c:formatCode>General</c:formatCode>
                <c:ptCount val="4"/>
                <c:pt idx="0">
                  <c:v>2</c:v>
                </c:pt>
                <c:pt idx="1">
                  <c:v>2</c:v>
                </c:pt>
                <c:pt idx="2">
                  <c:v>3</c:v>
                </c:pt>
                <c:pt idx="3">
                  <c:v>5</c:v>
                </c:pt>
              </c:numCache>
            </c:numRef>
          </c:val>
        </c:ser>
        <c:gapWidth val="219"/>
        <c:overlap val="-27"/>
        <c:axId val="5067931"/>
        <c:axId val="51337146"/>
      </c:barChart>
      <c:catAx>
        <c:axId val="5067931"/>
        <c:scaling>
          <c:orientation val="minMax"/>
        </c:scaling>
        <c:delete val="0"/>
        <c:axPos val="b"/>
        <c:numFmt formatCode="MM/DD/YYYY" sourceLinked="1"/>
        <c:majorTickMark val="none"/>
        <c:minorTickMark val="none"/>
        <c:tickLblPos val="nextTo"/>
        <c:spPr>
          <a:ln w="9360">
            <a:solidFill>
              <a:srgbClr val="d9d9d9"/>
            </a:solidFill>
            <a:round/>
          </a:ln>
        </c:spPr>
        <c:txPr>
          <a:bodyPr/>
          <a:lstStyle/>
          <a:p>
            <a:pPr>
              <a:defRPr b="0" sz="1400" spc="-1" strike="noStrike">
                <a:solidFill>
                  <a:srgbClr val="595959"/>
                </a:solidFill>
                <a:latin typeface="Arial"/>
              </a:defRPr>
            </a:pPr>
          </a:p>
        </c:txPr>
        <c:crossAx val="51337146"/>
        <c:crosses val="autoZero"/>
        <c:auto val="1"/>
        <c:lblAlgn val="ctr"/>
        <c:lblOffset val="100"/>
      </c:catAx>
      <c:valAx>
        <c:axId val="51337146"/>
        <c:scaling>
          <c:orientation val="minMax"/>
        </c:scaling>
        <c:delete val="0"/>
        <c:axPos val="l"/>
        <c:majorGridlines>
          <c:spPr>
            <a:ln w="9360">
              <a:solidFill>
                <a:srgbClr val="d9d9d9"/>
              </a:solidFill>
              <a:round/>
            </a:ln>
          </c:spPr>
        </c:majorGridlines>
        <c:numFmt formatCode="General" sourceLinked="0"/>
        <c:majorTickMark val="none"/>
        <c:minorTickMark val="none"/>
        <c:tickLblPos val="nextTo"/>
        <c:spPr>
          <a:ln w="9360">
            <a:noFill/>
          </a:ln>
        </c:spPr>
        <c:txPr>
          <a:bodyPr/>
          <a:lstStyle/>
          <a:p>
            <a:pPr>
              <a:defRPr b="0" sz="1197" spc="-1" strike="noStrike">
                <a:solidFill>
                  <a:srgbClr val="595959"/>
                </a:solidFill>
                <a:latin typeface="Arial"/>
              </a:defRPr>
            </a:pPr>
          </a:p>
        </c:txPr>
        <c:crossAx val="5067931"/>
        <c:crosses val="autoZero"/>
      </c:valAx>
      <c:spPr>
        <a:noFill/>
        <a:ln>
          <a:noFill/>
        </a:ln>
      </c:spPr>
    </c:plotArea>
    <c:legend>
      <c:layout>
        <c:manualLayout>
          <c:xMode val="edge"/>
          <c:yMode val="edge"/>
          <c:x val="0.283574215536491"/>
          <c:y val="0.949194120957346"/>
          <c:w val="0.432851568927021"/>
          <c:h val="0.0508058790426529"/>
        </c:manualLayout>
      </c:layout>
      <c:spPr>
        <a:noFill/>
        <a:ln>
          <a:noFill/>
        </a:ln>
      </c:spPr>
      <c:txPr>
        <a:bodyPr/>
        <a:lstStyle/>
        <a:p>
          <a:pPr>
            <a:defRPr b="0" sz="1400" spc="-1" strike="noStrike">
              <a:solidFill>
                <a:srgbClr val="595959"/>
              </a:solidFill>
              <a:latin typeface="Arial"/>
            </a:defRPr>
          </a:pPr>
        </a:p>
      </c:txPr>
    </c:legend>
    <c:plotVisOnly val="1"/>
    <c:dispBlanksAs val="gap"/>
  </c:chart>
  <c:spPr>
    <a:noFill/>
    <a:ln>
      <a:noFill/>
    </a:ln>
  </c:spPr>
</c:chartSpace>
</file>

<file path=ppt/charts/chart9.xml><?xml version="1.0" encoding="utf-8"?>
<c:chartSpace xmlns:c="http://schemas.openxmlformats.org/drawingml/2006/chart" xmlns:a="http://schemas.openxmlformats.org/drawingml/2006/main" xmlns:r="http://schemas.openxmlformats.org/officeDocument/2006/relationships">
  <c:lang val="en-US"/>
  <c:roundedCorners val="0"/>
  <c:chart>
    <c:plotArea>
      <c:layout>
        <c:manualLayout>
          <c:layoutTarget val="inner"/>
          <c:xMode val="edge"/>
          <c:yMode val="edge"/>
          <c:x val="0.162854606181034"/>
          <c:y val="0.0029942681153221"/>
          <c:w val="0.462055553206781"/>
          <c:h val="0.8427581486868"/>
        </c:manualLayout>
      </c:layout>
      <c:barChart>
        <c:barDir val="bar"/>
        <c:grouping val="clustered"/>
        <c:varyColors val="0"/>
        <c:ser>
          <c:idx val="0"/>
          <c:order val="0"/>
          <c:tx>
            <c:strRef>
              <c:f>label 0</c:f>
              <c:strCache>
                <c:ptCount val="1"/>
                <c:pt idx="0">
                  <c:v>Datenreihe 1</c:v>
                </c:pt>
              </c:strCache>
            </c:strRef>
          </c:tx>
          <c:spPr>
            <a:solidFill>
              <a:srgbClr val="005293"/>
            </a:solidFill>
            <a:ln>
              <a:noFill/>
            </a:ln>
          </c:spPr>
          <c:invertIfNegative val="0"/>
          <c:dLbls>
            <c:numFmt formatCode="General" sourceLinked="1"/>
            <c:dLblPos val="outEnd"/>
            <c:showLegendKey val="0"/>
            <c:showVal val="0"/>
            <c:showCatName val="0"/>
            <c:showSerName val="0"/>
            <c:showPercent val="0"/>
            <c:showLeaderLines val="0"/>
          </c:dLbls>
          <c:cat>
            <c:strRef>
              <c:f>categories</c:f>
              <c:strCache>
                <c:ptCount val="4"/>
                <c:pt idx="0">
                  <c:v>Kategorie 1</c:v>
                </c:pt>
                <c:pt idx="1">
                  <c:v>Kategorie 2</c:v>
                </c:pt>
                <c:pt idx="2">
                  <c:v>Kategorie 3</c:v>
                </c:pt>
                <c:pt idx="3">
                  <c:v>Kategorie 4</c:v>
                </c:pt>
              </c:strCache>
            </c:strRef>
          </c:cat>
          <c:val>
            <c:numRef>
              <c:f>0</c:f>
              <c:numCache>
                <c:formatCode>General</c:formatCode>
                <c:ptCount val="4"/>
                <c:pt idx="0">
                  <c:v>4.3</c:v>
                </c:pt>
                <c:pt idx="1">
                  <c:v>2.5</c:v>
                </c:pt>
                <c:pt idx="2">
                  <c:v>3.5</c:v>
                </c:pt>
                <c:pt idx="3">
                  <c:v>4.5</c:v>
                </c:pt>
              </c:numCache>
            </c:numRef>
          </c:val>
        </c:ser>
        <c:ser>
          <c:idx val="1"/>
          <c:order val="1"/>
          <c:tx>
            <c:strRef>
              <c:f>label 1</c:f>
              <c:strCache>
                <c:ptCount val="1"/>
                <c:pt idx="0">
                  <c:v>Datenreihe 2</c:v>
                </c:pt>
              </c:strCache>
            </c:strRef>
          </c:tx>
          <c:spPr>
            <a:solidFill>
              <a:srgbClr val="64a0c8"/>
            </a:solidFill>
            <a:ln>
              <a:noFill/>
            </a:ln>
          </c:spPr>
          <c:invertIfNegative val="0"/>
          <c:dLbls>
            <c:numFmt formatCode="General" sourceLinked="1"/>
            <c:dLblPos val="outEnd"/>
            <c:showLegendKey val="0"/>
            <c:showVal val="0"/>
            <c:showCatName val="0"/>
            <c:showSerName val="0"/>
            <c:showPercent val="0"/>
            <c:showLeaderLines val="0"/>
          </c:dLbls>
          <c:cat>
            <c:strRef>
              <c:f>categories</c:f>
              <c:strCache>
                <c:ptCount val="4"/>
                <c:pt idx="0">
                  <c:v>Kategorie 1</c:v>
                </c:pt>
                <c:pt idx="1">
                  <c:v>Kategorie 2</c:v>
                </c:pt>
                <c:pt idx="2">
                  <c:v>Kategorie 3</c:v>
                </c:pt>
                <c:pt idx="3">
                  <c:v>Kategorie 4</c:v>
                </c:pt>
              </c:strCache>
            </c:strRef>
          </c:cat>
          <c:val>
            <c:numRef>
              <c:f>1</c:f>
              <c:numCache>
                <c:formatCode>General</c:formatCode>
                <c:ptCount val="4"/>
                <c:pt idx="0">
                  <c:v>2.4</c:v>
                </c:pt>
                <c:pt idx="1">
                  <c:v>4.4</c:v>
                </c:pt>
                <c:pt idx="2">
                  <c:v>1.8</c:v>
                </c:pt>
                <c:pt idx="3">
                  <c:v>2.8</c:v>
                </c:pt>
              </c:numCache>
            </c:numRef>
          </c:val>
        </c:ser>
        <c:ser>
          <c:idx val="2"/>
          <c:order val="2"/>
          <c:tx>
            <c:strRef>
              <c:f>label 2</c:f>
              <c:strCache>
                <c:ptCount val="1"/>
                <c:pt idx="0">
                  <c:v>Datenreihe 3</c:v>
                </c:pt>
              </c:strCache>
            </c:strRef>
          </c:tx>
          <c:spPr>
            <a:solidFill>
              <a:srgbClr val="98c6ea"/>
            </a:solidFill>
            <a:ln>
              <a:noFill/>
            </a:ln>
          </c:spPr>
          <c:invertIfNegative val="0"/>
          <c:dLbls>
            <c:numFmt formatCode="General" sourceLinked="1"/>
            <c:dLblPos val="outEnd"/>
            <c:showLegendKey val="0"/>
            <c:showVal val="0"/>
            <c:showCatName val="0"/>
            <c:showSerName val="0"/>
            <c:showPercent val="0"/>
            <c:showLeaderLines val="0"/>
          </c:dLbls>
          <c:cat>
            <c:strRef>
              <c:f>categories</c:f>
              <c:strCache>
                <c:ptCount val="4"/>
                <c:pt idx="0">
                  <c:v>Kategorie 1</c:v>
                </c:pt>
                <c:pt idx="1">
                  <c:v>Kategorie 2</c:v>
                </c:pt>
                <c:pt idx="2">
                  <c:v>Kategorie 3</c:v>
                </c:pt>
                <c:pt idx="3">
                  <c:v>Kategorie 4</c:v>
                </c:pt>
              </c:strCache>
            </c:strRef>
          </c:cat>
          <c:val>
            <c:numRef>
              <c:f>2</c:f>
              <c:numCache>
                <c:formatCode>General</c:formatCode>
                <c:ptCount val="4"/>
                <c:pt idx="0">
                  <c:v>2</c:v>
                </c:pt>
                <c:pt idx="1">
                  <c:v>2</c:v>
                </c:pt>
                <c:pt idx="2">
                  <c:v>3</c:v>
                </c:pt>
                <c:pt idx="3">
                  <c:v>5</c:v>
                </c:pt>
              </c:numCache>
            </c:numRef>
          </c:val>
        </c:ser>
        <c:gapWidth val="150"/>
        <c:overlap val="0"/>
        <c:axId val="94693540"/>
        <c:axId val="75004266"/>
      </c:barChart>
      <c:catAx>
        <c:axId val="94693540"/>
        <c:scaling>
          <c:orientation val="maxMin"/>
        </c:scaling>
        <c:delete val="0"/>
        <c:axPos val="b"/>
        <c:numFmt formatCode="MM/DD/YYYY" sourceLinked="1"/>
        <c:majorTickMark val="out"/>
        <c:minorTickMark val="none"/>
        <c:tickLblPos val="nextTo"/>
        <c:spPr>
          <a:ln w="9360">
            <a:noFill/>
          </a:ln>
        </c:spPr>
        <c:txPr>
          <a:bodyPr/>
          <a:lstStyle/>
          <a:p>
            <a:pPr>
              <a:defRPr b="0" sz="1600" spc="-1" strike="noStrike">
                <a:solidFill>
                  <a:srgbClr val="000000"/>
                </a:solidFill>
                <a:latin typeface="Arial"/>
              </a:defRPr>
            </a:pPr>
          </a:p>
        </c:txPr>
        <c:crossAx val="75004266"/>
        <c:crosses val="autoZero"/>
        <c:auto val="1"/>
        <c:lblAlgn val="ctr"/>
        <c:lblOffset val="100"/>
      </c:catAx>
      <c:valAx>
        <c:axId val="75004266"/>
        <c:scaling>
          <c:orientation val="minMax"/>
        </c:scaling>
        <c:delete val="1"/>
        <c:axPos val="l"/>
        <c:numFmt formatCode="General" sourceLinked="0"/>
        <c:majorTickMark val="out"/>
        <c:minorTickMark val="none"/>
        <c:tickLblPos val="none"/>
        <c:spPr>
          <a:ln w="9360">
            <a:solidFill>
              <a:srgbClr val="878787"/>
            </a:solidFill>
            <a:round/>
          </a:ln>
        </c:spPr>
        <c:txPr>
          <a:bodyPr/>
          <a:lstStyle/>
          <a:p>
            <a:pPr>
              <a:defRPr b="0" sz="1600" spc="-1" strike="noStrike">
                <a:solidFill>
                  <a:srgbClr val="000000"/>
                </a:solidFill>
                <a:latin typeface="Arial"/>
              </a:defRPr>
            </a:pPr>
          </a:p>
        </c:txPr>
        <c:crossAx val="94693540"/>
        <c:crosses val="autoZero"/>
      </c:valAx>
      <c:spPr>
        <a:noFill/>
        <a:ln w="25560">
          <a:noFill/>
        </a:ln>
      </c:spPr>
    </c:plotArea>
    <c:legend>
      <c:layout>
        <c:manualLayout>
          <c:xMode val="edge"/>
          <c:yMode val="edge"/>
          <c:x val="0.129117541777882"/>
          <c:y val="0.888451972561894"/>
          <c:w val="0.632526454392655"/>
          <c:h val="0.047614212345839"/>
        </c:manualLayout>
      </c:layout>
      <c:spPr>
        <a:noFill/>
        <a:ln>
          <a:noFill/>
        </a:ln>
      </c:spPr>
      <c:txPr>
        <a:bodyPr/>
        <a:lstStyle/>
        <a:p>
          <a:pPr>
            <a:defRPr b="0" sz="1600" spc="-1" strike="noStrike">
              <a:solidFill>
                <a:srgbClr val="000000"/>
              </a:solidFill>
              <a:latin typeface="Arial"/>
            </a:defRPr>
          </a:pPr>
        </a:p>
      </c:txPr>
    </c:legend>
    <c:plotVisOnly val="1"/>
    <c:dispBlanksAs val="gap"/>
  </c:chart>
  <c:spPr>
    <a:noFill/>
    <a:ln>
      <a:noFill/>
    </a:ln>
  </c:spPr>
</c:chartSpace>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318960" y="994320"/>
            <a:ext cx="8508600" cy="1145160"/>
          </a:xfrm>
          <a:prstGeom prst="rect">
            <a:avLst/>
          </a:prstGeom>
        </p:spPr>
        <p:txBody>
          <a:bodyPr lIns="0" rIns="0" tIns="0" bIns="0" anchor="ctr"/>
          <a:p>
            <a:endParaRPr b="0" lang="de-DE" sz="2200" spc="-1" strike="noStrike">
              <a:solidFill>
                <a:srgbClr val="000000"/>
              </a:solidFill>
              <a:latin typeface="Arial"/>
            </a:endParaRPr>
          </a:p>
        </p:txBody>
      </p:sp>
      <p:sp>
        <p:nvSpPr>
          <p:cNvPr id="29" name="PlaceHolder 2"/>
          <p:cNvSpPr>
            <a:spLocks noGrp="1"/>
          </p:cNvSpPr>
          <p:nvPr>
            <p:ph type="body"/>
          </p:nvPr>
        </p:nvSpPr>
        <p:spPr>
          <a:xfrm>
            <a:off x="318960" y="1762200"/>
            <a:ext cx="8508600" cy="2241360"/>
          </a:xfrm>
          <a:prstGeom prst="rect">
            <a:avLst/>
          </a:prstGeom>
        </p:spPr>
        <p:txBody>
          <a:bodyPr lIns="0" rIns="0" tIns="0" bIns="0">
            <a:normAutofit/>
          </a:bodyPr>
          <a:p>
            <a:endParaRPr b="0" lang="de-DE" sz="1600" spc="-1" strike="noStrike">
              <a:solidFill>
                <a:srgbClr val="000000"/>
              </a:solidFill>
              <a:latin typeface="Arial"/>
            </a:endParaRPr>
          </a:p>
        </p:txBody>
      </p:sp>
      <p:sp>
        <p:nvSpPr>
          <p:cNvPr id="30" name="PlaceHolder 3"/>
          <p:cNvSpPr>
            <a:spLocks noGrp="1"/>
          </p:cNvSpPr>
          <p:nvPr>
            <p:ph type="body"/>
          </p:nvPr>
        </p:nvSpPr>
        <p:spPr>
          <a:xfrm>
            <a:off x="318960" y="4217040"/>
            <a:ext cx="8508600" cy="2241360"/>
          </a:xfrm>
          <a:prstGeom prst="rect">
            <a:avLst/>
          </a:prstGeom>
        </p:spPr>
        <p:txBody>
          <a:bodyPr lIns="0" rIns="0" tIns="0" bIns="0">
            <a:normAutofit/>
          </a:bodyPr>
          <a:p>
            <a:endParaRPr b="0" lang="de-DE" sz="16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318960" y="994320"/>
            <a:ext cx="8508600" cy="1145160"/>
          </a:xfrm>
          <a:prstGeom prst="rect">
            <a:avLst/>
          </a:prstGeom>
        </p:spPr>
        <p:txBody>
          <a:bodyPr lIns="0" rIns="0" tIns="0" bIns="0" anchor="ctr"/>
          <a:p>
            <a:endParaRPr b="0" lang="de-DE" sz="2200" spc="-1" strike="noStrike">
              <a:solidFill>
                <a:srgbClr val="000000"/>
              </a:solidFill>
              <a:latin typeface="Arial"/>
            </a:endParaRPr>
          </a:p>
        </p:txBody>
      </p:sp>
      <p:sp>
        <p:nvSpPr>
          <p:cNvPr id="32" name="PlaceHolder 2"/>
          <p:cNvSpPr>
            <a:spLocks noGrp="1"/>
          </p:cNvSpPr>
          <p:nvPr>
            <p:ph type="body"/>
          </p:nvPr>
        </p:nvSpPr>
        <p:spPr>
          <a:xfrm>
            <a:off x="318960" y="1762200"/>
            <a:ext cx="4151880" cy="2241360"/>
          </a:xfrm>
          <a:prstGeom prst="rect">
            <a:avLst/>
          </a:prstGeom>
        </p:spPr>
        <p:txBody>
          <a:bodyPr lIns="0" rIns="0" tIns="0" bIns="0">
            <a:normAutofit/>
          </a:bodyPr>
          <a:p>
            <a:endParaRPr b="0" lang="de-DE" sz="1600" spc="-1" strike="noStrike">
              <a:solidFill>
                <a:srgbClr val="000000"/>
              </a:solidFill>
              <a:latin typeface="Arial"/>
            </a:endParaRPr>
          </a:p>
        </p:txBody>
      </p:sp>
      <p:sp>
        <p:nvSpPr>
          <p:cNvPr id="33" name="PlaceHolder 3"/>
          <p:cNvSpPr>
            <a:spLocks noGrp="1"/>
          </p:cNvSpPr>
          <p:nvPr>
            <p:ph type="body"/>
          </p:nvPr>
        </p:nvSpPr>
        <p:spPr>
          <a:xfrm>
            <a:off x="4678920" y="1762200"/>
            <a:ext cx="4151880" cy="2241360"/>
          </a:xfrm>
          <a:prstGeom prst="rect">
            <a:avLst/>
          </a:prstGeom>
        </p:spPr>
        <p:txBody>
          <a:bodyPr lIns="0" rIns="0" tIns="0" bIns="0">
            <a:normAutofit/>
          </a:bodyPr>
          <a:p>
            <a:endParaRPr b="0" lang="de-DE" sz="1600" spc="-1" strike="noStrike">
              <a:solidFill>
                <a:srgbClr val="000000"/>
              </a:solidFill>
              <a:latin typeface="Arial"/>
            </a:endParaRPr>
          </a:p>
        </p:txBody>
      </p:sp>
      <p:sp>
        <p:nvSpPr>
          <p:cNvPr id="34" name="PlaceHolder 4"/>
          <p:cNvSpPr>
            <a:spLocks noGrp="1"/>
          </p:cNvSpPr>
          <p:nvPr>
            <p:ph type="body"/>
          </p:nvPr>
        </p:nvSpPr>
        <p:spPr>
          <a:xfrm>
            <a:off x="318960" y="4217040"/>
            <a:ext cx="4151880" cy="2241360"/>
          </a:xfrm>
          <a:prstGeom prst="rect">
            <a:avLst/>
          </a:prstGeom>
        </p:spPr>
        <p:txBody>
          <a:bodyPr lIns="0" rIns="0" tIns="0" bIns="0">
            <a:normAutofit/>
          </a:bodyPr>
          <a:p>
            <a:endParaRPr b="0" lang="de-DE" sz="1600" spc="-1" strike="noStrike">
              <a:solidFill>
                <a:srgbClr val="000000"/>
              </a:solidFill>
              <a:latin typeface="Arial"/>
            </a:endParaRPr>
          </a:p>
        </p:txBody>
      </p:sp>
      <p:sp>
        <p:nvSpPr>
          <p:cNvPr id="35" name="PlaceHolder 5"/>
          <p:cNvSpPr>
            <a:spLocks noGrp="1"/>
          </p:cNvSpPr>
          <p:nvPr>
            <p:ph type="body"/>
          </p:nvPr>
        </p:nvSpPr>
        <p:spPr>
          <a:xfrm>
            <a:off x="4678920" y="4217040"/>
            <a:ext cx="4151880" cy="2241360"/>
          </a:xfrm>
          <a:prstGeom prst="rect">
            <a:avLst/>
          </a:prstGeom>
        </p:spPr>
        <p:txBody>
          <a:bodyPr lIns="0" rIns="0" tIns="0" bIns="0">
            <a:normAutofit/>
          </a:bodyPr>
          <a:p>
            <a:endParaRPr b="0" lang="de-DE" sz="16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318960" y="994320"/>
            <a:ext cx="8508600" cy="1145160"/>
          </a:xfrm>
          <a:prstGeom prst="rect">
            <a:avLst/>
          </a:prstGeom>
        </p:spPr>
        <p:txBody>
          <a:bodyPr lIns="0" rIns="0" tIns="0" bIns="0" anchor="ctr"/>
          <a:p>
            <a:endParaRPr b="0" lang="de-DE" sz="2200" spc="-1" strike="noStrike">
              <a:solidFill>
                <a:srgbClr val="000000"/>
              </a:solidFill>
              <a:latin typeface="Arial"/>
            </a:endParaRPr>
          </a:p>
        </p:txBody>
      </p:sp>
      <p:sp>
        <p:nvSpPr>
          <p:cNvPr id="37" name="PlaceHolder 2"/>
          <p:cNvSpPr>
            <a:spLocks noGrp="1"/>
          </p:cNvSpPr>
          <p:nvPr>
            <p:ph type="body"/>
          </p:nvPr>
        </p:nvSpPr>
        <p:spPr>
          <a:xfrm>
            <a:off x="318960" y="1762200"/>
            <a:ext cx="2739600" cy="2241360"/>
          </a:xfrm>
          <a:prstGeom prst="rect">
            <a:avLst/>
          </a:prstGeom>
        </p:spPr>
        <p:txBody>
          <a:bodyPr lIns="0" rIns="0" tIns="0" bIns="0">
            <a:normAutofit/>
          </a:bodyPr>
          <a:p>
            <a:endParaRPr b="0" lang="de-DE" sz="1600" spc="-1" strike="noStrike">
              <a:solidFill>
                <a:srgbClr val="000000"/>
              </a:solidFill>
              <a:latin typeface="Arial"/>
            </a:endParaRPr>
          </a:p>
        </p:txBody>
      </p:sp>
      <p:sp>
        <p:nvSpPr>
          <p:cNvPr id="38" name="PlaceHolder 3"/>
          <p:cNvSpPr>
            <a:spLocks noGrp="1"/>
          </p:cNvSpPr>
          <p:nvPr>
            <p:ph type="body"/>
          </p:nvPr>
        </p:nvSpPr>
        <p:spPr>
          <a:xfrm>
            <a:off x="3196080" y="1762200"/>
            <a:ext cx="2739600" cy="2241360"/>
          </a:xfrm>
          <a:prstGeom prst="rect">
            <a:avLst/>
          </a:prstGeom>
        </p:spPr>
        <p:txBody>
          <a:bodyPr lIns="0" rIns="0" tIns="0" bIns="0">
            <a:normAutofit/>
          </a:bodyPr>
          <a:p>
            <a:endParaRPr b="0" lang="de-DE" sz="1600" spc="-1" strike="noStrike">
              <a:solidFill>
                <a:srgbClr val="000000"/>
              </a:solidFill>
              <a:latin typeface="Arial"/>
            </a:endParaRPr>
          </a:p>
        </p:txBody>
      </p:sp>
      <p:sp>
        <p:nvSpPr>
          <p:cNvPr id="39" name="PlaceHolder 4"/>
          <p:cNvSpPr>
            <a:spLocks noGrp="1"/>
          </p:cNvSpPr>
          <p:nvPr>
            <p:ph type="body"/>
          </p:nvPr>
        </p:nvSpPr>
        <p:spPr>
          <a:xfrm>
            <a:off x="6072840" y="1762200"/>
            <a:ext cx="2739600" cy="2241360"/>
          </a:xfrm>
          <a:prstGeom prst="rect">
            <a:avLst/>
          </a:prstGeom>
        </p:spPr>
        <p:txBody>
          <a:bodyPr lIns="0" rIns="0" tIns="0" bIns="0">
            <a:normAutofit/>
          </a:bodyPr>
          <a:p>
            <a:endParaRPr b="0" lang="de-DE" sz="1600" spc="-1" strike="noStrike">
              <a:solidFill>
                <a:srgbClr val="000000"/>
              </a:solidFill>
              <a:latin typeface="Arial"/>
            </a:endParaRPr>
          </a:p>
        </p:txBody>
      </p:sp>
      <p:sp>
        <p:nvSpPr>
          <p:cNvPr id="40" name="PlaceHolder 5"/>
          <p:cNvSpPr>
            <a:spLocks noGrp="1"/>
          </p:cNvSpPr>
          <p:nvPr>
            <p:ph type="body"/>
          </p:nvPr>
        </p:nvSpPr>
        <p:spPr>
          <a:xfrm>
            <a:off x="318960" y="4217040"/>
            <a:ext cx="2739600" cy="2241360"/>
          </a:xfrm>
          <a:prstGeom prst="rect">
            <a:avLst/>
          </a:prstGeom>
        </p:spPr>
        <p:txBody>
          <a:bodyPr lIns="0" rIns="0" tIns="0" bIns="0">
            <a:normAutofit/>
          </a:bodyPr>
          <a:p>
            <a:endParaRPr b="0" lang="de-DE" sz="1600" spc="-1" strike="noStrike">
              <a:solidFill>
                <a:srgbClr val="000000"/>
              </a:solidFill>
              <a:latin typeface="Arial"/>
            </a:endParaRPr>
          </a:p>
        </p:txBody>
      </p:sp>
      <p:sp>
        <p:nvSpPr>
          <p:cNvPr id="41" name="PlaceHolder 6"/>
          <p:cNvSpPr>
            <a:spLocks noGrp="1"/>
          </p:cNvSpPr>
          <p:nvPr>
            <p:ph type="body"/>
          </p:nvPr>
        </p:nvSpPr>
        <p:spPr>
          <a:xfrm>
            <a:off x="3196080" y="4217040"/>
            <a:ext cx="2739600" cy="2241360"/>
          </a:xfrm>
          <a:prstGeom prst="rect">
            <a:avLst/>
          </a:prstGeom>
        </p:spPr>
        <p:txBody>
          <a:bodyPr lIns="0" rIns="0" tIns="0" bIns="0">
            <a:normAutofit/>
          </a:bodyPr>
          <a:p>
            <a:endParaRPr b="0" lang="de-DE" sz="1600" spc="-1" strike="noStrike">
              <a:solidFill>
                <a:srgbClr val="000000"/>
              </a:solidFill>
              <a:latin typeface="Arial"/>
            </a:endParaRPr>
          </a:p>
        </p:txBody>
      </p:sp>
      <p:sp>
        <p:nvSpPr>
          <p:cNvPr id="42" name="PlaceHolder 7"/>
          <p:cNvSpPr>
            <a:spLocks noGrp="1"/>
          </p:cNvSpPr>
          <p:nvPr>
            <p:ph type="body"/>
          </p:nvPr>
        </p:nvSpPr>
        <p:spPr>
          <a:xfrm>
            <a:off x="6072840" y="4217040"/>
            <a:ext cx="2739600" cy="2241360"/>
          </a:xfrm>
          <a:prstGeom prst="rect">
            <a:avLst/>
          </a:prstGeom>
        </p:spPr>
        <p:txBody>
          <a:bodyPr lIns="0" rIns="0" tIns="0" bIns="0">
            <a:normAutofit/>
          </a:bodyPr>
          <a:p>
            <a:endParaRPr b="0" lang="de-DE" sz="16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318960" y="994320"/>
            <a:ext cx="8508600" cy="1145160"/>
          </a:xfrm>
          <a:prstGeom prst="rect">
            <a:avLst/>
          </a:prstGeom>
        </p:spPr>
        <p:txBody>
          <a:bodyPr lIns="0" rIns="0" tIns="0" bIns="0" anchor="ctr"/>
          <a:p>
            <a:endParaRPr b="0" lang="de-DE" sz="2200" spc="-1" strike="noStrike">
              <a:solidFill>
                <a:srgbClr val="000000"/>
              </a:solidFill>
              <a:latin typeface="Arial"/>
            </a:endParaRPr>
          </a:p>
        </p:txBody>
      </p:sp>
      <p:sp>
        <p:nvSpPr>
          <p:cNvPr id="49" name="PlaceHolder 2"/>
          <p:cNvSpPr>
            <a:spLocks noGrp="1"/>
          </p:cNvSpPr>
          <p:nvPr>
            <p:ph type="subTitle"/>
          </p:nvPr>
        </p:nvSpPr>
        <p:spPr>
          <a:xfrm>
            <a:off x="318960" y="1762200"/>
            <a:ext cx="8508600" cy="4699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318960" y="994320"/>
            <a:ext cx="8508600" cy="1145160"/>
          </a:xfrm>
          <a:prstGeom prst="rect">
            <a:avLst/>
          </a:prstGeom>
        </p:spPr>
        <p:txBody>
          <a:bodyPr lIns="0" rIns="0" tIns="0" bIns="0" anchor="ctr"/>
          <a:p>
            <a:endParaRPr b="0" lang="de-DE" sz="2200" spc="-1" strike="noStrike">
              <a:solidFill>
                <a:srgbClr val="000000"/>
              </a:solidFill>
              <a:latin typeface="Arial"/>
            </a:endParaRPr>
          </a:p>
        </p:txBody>
      </p:sp>
      <p:sp>
        <p:nvSpPr>
          <p:cNvPr id="51" name="PlaceHolder 2"/>
          <p:cNvSpPr>
            <a:spLocks noGrp="1"/>
          </p:cNvSpPr>
          <p:nvPr>
            <p:ph type="body"/>
          </p:nvPr>
        </p:nvSpPr>
        <p:spPr>
          <a:xfrm>
            <a:off x="318960" y="1762200"/>
            <a:ext cx="8508600" cy="4699080"/>
          </a:xfrm>
          <a:prstGeom prst="rect">
            <a:avLst/>
          </a:prstGeom>
        </p:spPr>
        <p:txBody>
          <a:bodyPr lIns="0" rIns="0" tIns="0" bIns="0">
            <a:normAutofit/>
          </a:bodyPr>
          <a:p>
            <a:endParaRPr b="0" lang="de-DE" sz="16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318960" y="994320"/>
            <a:ext cx="8508600" cy="1145160"/>
          </a:xfrm>
          <a:prstGeom prst="rect">
            <a:avLst/>
          </a:prstGeom>
        </p:spPr>
        <p:txBody>
          <a:bodyPr lIns="0" rIns="0" tIns="0" bIns="0" anchor="ctr"/>
          <a:p>
            <a:endParaRPr b="0" lang="de-DE" sz="2200" spc="-1" strike="noStrike">
              <a:solidFill>
                <a:srgbClr val="000000"/>
              </a:solidFill>
              <a:latin typeface="Arial"/>
            </a:endParaRPr>
          </a:p>
        </p:txBody>
      </p:sp>
      <p:sp>
        <p:nvSpPr>
          <p:cNvPr id="53" name="PlaceHolder 2"/>
          <p:cNvSpPr>
            <a:spLocks noGrp="1"/>
          </p:cNvSpPr>
          <p:nvPr>
            <p:ph type="body"/>
          </p:nvPr>
        </p:nvSpPr>
        <p:spPr>
          <a:xfrm>
            <a:off x="318960" y="1762200"/>
            <a:ext cx="4151880" cy="4699080"/>
          </a:xfrm>
          <a:prstGeom prst="rect">
            <a:avLst/>
          </a:prstGeom>
        </p:spPr>
        <p:txBody>
          <a:bodyPr lIns="0" rIns="0" tIns="0" bIns="0">
            <a:normAutofit/>
          </a:bodyPr>
          <a:p>
            <a:endParaRPr b="0" lang="de-DE" sz="1600" spc="-1" strike="noStrike">
              <a:solidFill>
                <a:srgbClr val="000000"/>
              </a:solidFill>
              <a:latin typeface="Arial"/>
            </a:endParaRPr>
          </a:p>
        </p:txBody>
      </p:sp>
      <p:sp>
        <p:nvSpPr>
          <p:cNvPr id="54" name="PlaceHolder 3"/>
          <p:cNvSpPr>
            <a:spLocks noGrp="1"/>
          </p:cNvSpPr>
          <p:nvPr>
            <p:ph type="body"/>
          </p:nvPr>
        </p:nvSpPr>
        <p:spPr>
          <a:xfrm>
            <a:off x="4678920" y="1762200"/>
            <a:ext cx="4151880" cy="4699080"/>
          </a:xfrm>
          <a:prstGeom prst="rect">
            <a:avLst/>
          </a:prstGeom>
        </p:spPr>
        <p:txBody>
          <a:bodyPr lIns="0" rIns="0" tIns="0" bIns="0">
            <a:normAutofit/>
          </a:bodyPr>
          <a:p>
            <a:endParaRPr b="0" lang="de-DE" sz="16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318960" y="994320"/>
            <a:ext cx="8508600" cy="1145160"/>
          </a:xfrm>
          <a:prstGeom prst="rect">
            <a:avLst/>
          </a:prstGeom>
        </p:spPr>
        <p:txBody>
          <a:bodyPr lIns="0" rIns="0" tIns="0" bIns="0" anchor="ctr"/>
          <a:p>
            <a:endParaRPr b="0" lang="de-DE" sz="22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318960" y="994320"/>
            <a:ext cx="8508600" cy="53096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318960" y="994320"/>
            <a:ext cx="8508600" cy="1145160"/>
          </a:xfrm>
          <a:prstGeom prst="rect">
            <a:avLst/>
          </a:prstGeom>
        </p:spPr>
        <p:txBody>
          <a:bodyPr lIns="0" rIns="0" tIns="0" bIns="0" anchor="ctr"/>
          <a:p>
            <a:endParaRPr b="0" lang="de-DE" sz="2200" spc="-1" strike="noStrike">
              <a:solidFill>
                <a:srgbClr val="000000"/>
              </a:solidFill>
              <a:latin typeface="Arial"/>
            </a:endParaRPr>
          </a:p>
        </p:txBody>
      </p:sp>
      <p:sp>
        <p:nvSpPr>
          <p:cNvPr id="58" name="PlaceHolder 2"/>
          <p:cNvSpPr>
            <a:spLocks noGrp="1"/>
          </p:cNvSpPr>
          <p:nvPr>
            <p:ph type="body"/>
          </p:nvPr>
        </p:nvSpPr>
        <p:spPr>
          <a:xfrm>
            <a:off x="318960" y="1762200"/>
            <a:ext cx="4151880" cy="2241360"/>
          </a:xfrm>
          <a:prstGeom prst="rect">
            <a:avLst/>
          </a:prstGeom>
        </p:spPr>
        <p:txBody>
          <a:bodyPr lIns="0" rIns="0" tIns="0" bIns="0">
            <a:normAutofit/>
          </a:bodyPr>
          <a:p>
            <a:endParaRPr b="0" lang="de-DE" sz="1600" spc="-1" strike="noStrike">
              <a:solidFill>
                <a:srgbClr val="000000"/>
              </a:solidFill>
              <a:latin typeface="Arial"/>
            </a:endParaRPr>
          </a:p>
        </p:txBody>
      </p:sp>
      <p:sp>
        <p:nvSpPr>
          <p:cNvPr id="59" name="PlaceHolder 3"/>
          <p:cNvSpPr>
            <a:spLocks noGrp="1"/>
          </p:cNvSpPr>
          <p:nvPr>
            <p:ph type="body"/>
          </p:nvPr>
        </p:nvSpPr>
        <p:spPr>
          <a:xfrm>
            <a:off x="4678920" y="1762200"/>
            <a:ext cx="4151880" cy="4699080"/>
          </a:xfrm>
          <a:prstGeom prst="rect">
            <a:avLst/>
          </a:prstGeom>
        </p:spPr>
        <p:txBody>
          <a:bodyPr lIns="0" rIns="0" tIns="0" bIns="0">
            <a:normAutofit/>
          </a:bodyPr>
          <a:p>
            <a:endParaRPr b="0" lang="de-DE" sz="1600" spc="-1" strike="noStrike">
              <a:solidFill>
                <a:srgbClr val="000000"/>
              </a:solidFill>
              <a:latin typeface="Arial"/>
            </a:endParaRPr>
          </a:p>
        </p:txBody>
      </p:sp>
      <p:sp>
        <p:nvSpPr>
          <p:cNvPr id="60" name="PlaceHolder 4"/>
          <p:cNvSpPr>
            <a:spLocks noGrp="1"/>
          </p:cNvSpPr>
          <p:nvPr>
            <p:ph type="body"/>
          </p:nvPr>
        </p:nvSpPr>
        <p:spPr>
          <a:xfrm>
            <a:off x="318960" y="4217040"/>
            <a:ext cx="4151880" cy="2241360"/>
          </a:xfrm>
          <a:prstGeom prst="rect">
            <a:avLst/>
          </a:prstGeom>
        </p:spPr>
        <p:txBody>
          <a:bodyPr lIns="0" rIns="0" tIns="0" bIns="0">
            <a:normAutofit/>
          </a:bodyPr>
          <a:p>
            <a:endParaRPr b="0" lang="de-DE" sz="16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318960" y="994320"/>
            <a:ext cx="8508600" cy="1145160"/>
          </a:xfrm>
          <a:prstGeom prst="rect">
            <a:avLst/>
          </a:prstGeom>
        </p:spPr>
        <p:txBody>
          <a:bodyPr lIns="0" rIns="0" tIns="0" bIns="0" anchor="ctr"/>
          <a:p>
            <a:endParaRPr b="0" lang="de-DE" sz="2200" spc="-1" strike="noStrike">
              <a:solidFill>
                <a:srgbClr val="000000"/>
              </a:solidFill>
              <a:latin typeface="Arial"/>
            </a:endParaRPr>
          </a:p>
        </p:txBody>
      </p:sp>
      <p:sp>
        <p:nvSpPr>
          <p:cNvPr id="8" name="PlaceHolder 2"/>
          <p:cNvSpPr>
            <a:spLocks noGrp="1"/>
          </p:cNvSpPr>
          <p:nvPr>
            <p:ph type="subTitle"/>
          </p:nvPr>
        </p:nvSpPr>
        <p:spPr>
          <a:xfrm>
            <a:off x="318960" y="1762200"/>
            <a:ext cx="8508600" cy="4699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318960" y="994320"/>
            <a:ext cx="8508600" cy="1145160"/>
          </a:xfrm>
          <a:prstGeom prst="rect">
            <a:avLst/>
          </a:prstGeom>
        </p:spPr>
        <p:txBody>
          <a:bodyPr lIns="0" rIns="0" tIns="0" bIns="0" anchor="ctr"/>
          <a:p>
            <a:endParaRPr b="0" lang="de-DE" sz="2200" spc="-1" strike="noStrike">
              <a:solidFill>
                <a:srgbClr val="000000"/>
              </a:solidFill>
              <a:latin typeface="Arial"/>
            </a:endParaRPr>
          </a:p>
        </p:txBody>
      </p:sp>
      <p:sp>
        <p:nvSpPr>
          <p:cNvPr id="62" name="PlaceHolder 2"/>
          <p:cNvSpPr>
            <a:spLocks noGrp="1"/>
          </p:cNvSpPr>
          <p:nvPr>
            <p:ph type="body"/>
          </p:nvPr>
        </p:nvSpPr>
        <p:spPr>
          <a:xfrm>
            <a:off x="318960" y="1762200"/>
            <a:ext cx="4151880" cy="4699080"/>
          </a:xfrm>
          <a:prstGeom prst="rect">
            <a:avLst/>
          </a:prstGeom>
        </p:spPr>
        <p:txBody>
          <a:bodyPr lIns="0" rIns="0" tIns="0" bIns="0">
            <a:normAutofit/>
          </a:bodyPr>
          <a:p>
            <a:endParaRPr b="0" lang="de-DE" sz="1600" spc="-1" strike="noStrike">
              <a:solidFill>
                <a:srgbClr val="000000"/>
              </a:solidFill>
              <a:latin typeface="Arial"/>
            </a:endParaRPr>
          </a:p>
        </p:txBody>
      </p:sp>
      <p:sp>
        <p:nvSpPr>
          <p:cNvPr id="63" name="PlaceHolder 3"/>
          <p:cNvSpPr>
            <a:spLocks noGrp="1"/>
          </p:cNvSpPr>
          <p:nvPr>
            <p:ph type="body"/>
          </p:nvPr>
        </p:nvSpPr>
        <p:spPr>
          <a:xfrm>
            <a:off x="4678920" y="1762200"/>
            <a:ext cx="4151880" cy="2241360"/>
          </a:xfrm>
          <a:prstGeom prst="rect">
            <a:avLst/>
          </a:prstGeom>
        </p:spPr>
        <p:txBody>
          <a:bodyPr lIns="0" rIns="0" tIns="0" bIns="0">
            <a:normAutofit/>
          </a:bodyPr>
          <a:p>
            <a:endParaRPr b="0" lang="de-DE" sz="1600" spc="-1" strike="noStrike">
              <a:solidFill>
                <a:srgbClr val="000000"/>
              </a:solidFill>
              <a:latin typeface="Arial"/>
            </a:endParaRPr>
          </a:p>
        </p:txBody>
      </p:sp>
      <p:sp>
        <p:nvSpPr>
          <p:cNvPr id="64" name="PlaceHolder 4"/>
          <p:cNvSpPr>
            <a:spLocks noGrp="1"/>
          </p:cNvSpPr>
          <p:nvPr>
            <p:ph type="body"/>
          </p:nvPr>
        </p:nvSpPr>
        <p:spPr>
          <a:xfrm>
            <a:off x="4678920" y="4217040"/>
            <a:ext cx="4151880" cy="2241360"/>
          </a:xfrm>
          <a:prstGeom prst="rect">
            <a:avLst/>
          </a:prstGeom>
        </p:spPr>
        <p:txBody>
          <a:bodyPr lIns="0" rIns="0" tIns="0" bIns="0">
            <a:normAutofit/>
          </a:bodyPr>
          <a:p>
            <a:endParaRPr b="0" lang="de-DE" sz="16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318960" y="994320"/>
            <a:ext cx="8508600" cy="1145160"/>
          </a:xfrm>
          <a:prstGeom prst="rect">
            <a:avLst/>
          </a:prstGeom>
        </p:spPr>
        <p:txBody>
          <a:bodyPr lIns="0" rIns="0" tIns="0" bIns="0" anchor="ctr"/>
          <a:p>
            <a:endParaRPr b="0" lang="de-DE" sz="2200" spc="-1" strike="noStrike">
              <a:solidFill>
                <a:srgbClr val="000000"/>
              </a:solidFill>
              <a:latin typeface="Arial"/>
            </a:endParaRPr>
          </a:p>
        </p:txBody>
      </p:sp>
      <p:sp>
        <p:nvSpPr>
          <p:cNvPr id="66" name="PlaceHolder 2"/>
          <p:cNvSpPr>
            <a:spLocks noGrp="1"/>
          </p:cNvSpPr>
          <p:nvPr>
            <p:ph type="body"/>
          </p:nvPr>
        </p:nvSpPr>
        <p:spPr>
          <a:xfrm>
            <a:off x="318960" y="1762200"/>
            <a:ext cx="4151880" cy="2241360"/>
          </a:xfrm>
          <a:prstGeom prst="rect">
            <a:avLst/>
          </a:prstGeom>
        </p:spPr>
        <p:txBody>
          <a:bodyPr lIns="0" rIns="0" tIns="0" bIns="0">
            <a:normAutofit/>
          </a:bodyPr>
          <a:p>
            <a:endParaRPr b="0" lang="de-DE" sz="1600" spc="-1" strike="noStrike">
              <a:solidFill>
                <a:srgbClr val="000000"/>
              </a:solidFill>
              <a:latin typeface="Arial"/>
            </a:endParaRPr>
          </a:p>
        </p:txBody>
      </p:sp>
      <p:sp>
        <p:nvSpPr>
          <p:cNvPr id="67" name="PlaceHolder 3"/>
          <p:cNvSpPr>
            <a:spLocks noGrp="1"/>
          </p:cNvSpPr>
          <p:nvPr>
            <p:ph type="body"/>
          </p:nvPr>
        </p:nvSpPr>
        <p:spPr>
          <a:xfrm>
            <a:off x="4678920" y="1762200"/>
            <a:ext cx="4151880" cy="2241360"/>
          </a:xfrm>
          <a:prstGeom prst="rect">
            <a:avLst/>
          </a:prstGeom>
        </p:spPr>
        <p:txBody>
          <a:bodyPr lIns="0" rIns="0" tIns="0" bIns="0">
            <a:normAutofit/>
          </a:bodyPr>
          <a:p>
            <a:endParaRPr b="0" lang="de-DE" sz="1600" spc="-1" strike="noStrike">
              <a:solidFill>
                <a:srgbClr val="000000"/>
              </a:solidFill>
              <a:latin typeface="Arial"/>
            </a:endParaRPr>
          </a:p>
        </p:txBody>
      </p:sp>
      <p:sp>
        <p:nvSpPr>
          <p:cNvPr id="68" name="PlaceHolder 4"/>
          <p:cNvSpPr>
            <a:spLocks noGrp="1"/>
          </p:cNvSpPr>
          <p:nvPr>
            <p:ph type="body"/>
          </p:nvPr>
        </p:nvSpPr>
        <p:spPr>
          <a:xfrm>
            <a:off x="318960" y="4217040"/>
            <a:ext cx="8508600" cy="2241360"/>
          </a:xfrm>
          <a:prstGeom prst="rect">
            <a:avLst/>
          </a:prstGeom>
        </p:spPr>
        <p:txBody>
          <a:bodyPr lIns="0" rIns="0" tIns="0" bIns="0">
            <a:normAutofit/>
          </a:bodyPr>
          <a:p>
            <a:endParaRPr b="0" lang="de-DE" sz="16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318960" y="994320"/>
            <a:ext cx="8508600" cy="1145160"/>
          </a:xfrm>
          <a:prstGeom prst="rect">
            <a:avLst/>
          </a:prstGeom>
        </p:spPr>
        <p:txBody>
          <a:bodyPr lIns="0" rIns="0" tIns="0" bIns="0" anchor="ctr"/>
          <a:p>
            <a:endParaRPr b="0" lang="de-DE" sz="2200" spc="-1" strike="noStrike">
              <a:solidFill>
                <a:srgbClr val="000000"/>
              </a:solidFill>
              <a:latin typeface="Arial"/>
            </a:endParaRPr>
          </a:p>
        </p:txBody>
      </p:sp>
      <p:sp>
        <p:nvSpPr>
          <p:cNvPr id="70" name="PlaceHolder 2"/>
          <p:cNvSpPr>
            <a:spLocks noGrp="1"/>
          </p:cNvSpPr>
          <p:nvPr>
            <p:ph type="body"/>
          </p:nvPr>
        </p:nvSpPr>
        <p:spPr>
          <a:xfrm>
            <a:off x="318960" y="1762200"/>
            <a:ext cx="8508600" cy="2241360"/>
          </a:xfrm>
          <a:prstGeom prst="rect">
            <a:avLst/>
          </a:prstGeom>
        </p:spPr>
        <p:txBody>
          <a:bodyPr lIns="0" rIns="0" tIns="0" bIns="0">
            <a:normAutofit/>
          </a:bodyPr>
          <a:p>
            <a:endParaRPr b="0" lang="de-DE" sz="1600" spc="-1" strike="noStrike">
              <a:solidFill>
                <a:srgbClr val="000000"/>
              </a:solidFill>
              <a:latin typeface="Arial"/>
            </a:endParaRPr>
          </a:p>
        </p:txBody>
      </p:sp>
      <p:sp>
        <p:nvSpPr>
          <p:cNvPr id="71" name="PlaceHolder 3"/>
          <p:cNvSpPr>
            <a:spLocks noGrp="1"/>
          </p:cNvSpPr>
          <p:nvPr>
            <p:ph type="body"/>
          </p:nvPr>
        </p:nvSpPr>
        <p:spPr>
          <a:xfrm>
            <a:off x="318960" y="4217040"/>
            <a:ext cx="8508600" cy="2241360"/>
          </a:xfrm>
          <a:prstGeom prst="rect">
            <a:avLst/>
          </a:prstGeom>
        </p:spPr>
        <p:txBody>
          <a:bodyPr lIns="0" rIns="0" tIns="0" bIns="0">
            <a:normAutofit/>
          </a:bodyPr>
          <a:p>
            <a:endParaRPr b="0" lang="de-DE" sz="16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318960" y="994320"/>
            <a:ext cx="8508600" cy="1145160"/>
          </a:xfrm>
          <a:prstGeom prst="rect">
            <a:avLst/>
          </a:prstGeom>
        </p:spPr>
        <p:txBody>
          <a:bodyPr lIns="0" rIns="0" tIns="0" bIns="0" anchor="ctr"/>
          <a:p>
            <a:endParaRPr b="0" lang="de-DE" sz="2200" spc="-1" strike="noStrike">
              <a:solidFill>
                <a:srgbClr val="000000"/>
              </a:solidFill>
              <a:latin typeface="Arial"/>
            </a:endParaRPr>
          </a:p>
        </p:txBody>
      </p:sp>
      <p:sp>
        <p:nvSpPr>
          <p:cNvPr id="73" name="PlaceHolder 2"/>
          <p:cNvSpPr>
            <a:spLocks noGrp="1"/>
          </p:cNvSpPr>
          <p:nvPr>
            <p:ph type="body"/>
          </p:nvPr>
        </p:nvSpPr>
        <p:spPr>
          <a:xfrm>
            <a:off x="318960" y="1762200"/>
            <a:ext cx="4151880" cy="2241360"/>
          </a:xfrm>
          <a:prstGeom prst="rect">
            <a:avLst/>
          </a:prstGeom>
        </p:spPr>
        <p:txBody>
          <a:bodyPr lIns="0" rIns="0" tIns="0" bIns="0">
            <a:normAutofit/>
          </a:bodyPr>
          <a:p>
            <a:endParaRPr b="0" lang="de-DE" sz="1600" spc="-1" strike="noStrike">
              <a:solidFill>
                <a:srgbClr val="000000"/>
              </a:solidFill>
              <a:latin typeface="Arial"/>
            </a:endParaRPr>
          </a:p>
        </p:txBody>
      </p:sp>
      <p:sp>
        <p:nvSpPr>
          <p:cNvPr id="74" name="PlaceHolder 3"/>
          <p:cNvSpPr>
            <a:spLocks noGrp="1"/>
          </p:cNvSpPr>
          <p:nvPr>
            <p:ph type="body"/>
          </p:nvPr>
        </p:nvSpPr>
        <p:spPr>
          <a:xfrm>
            <a:off x="4678920" y="1762200"/>
            <a:ext cx="4151880" cy="2241360"/>
          </a:xfrm>
          <a:prstGeom prst="rect">
            <a:avLst/>
          </a:prstGeom>
        </p:spPr>
        <p:txBody>
          <a:bodyPr lIns="0" rIns="0" tIns="0" bIns="0">
            <a:normAutofit/>
          </a:bodyPr>
          <a:p>
            <a:endParaRPr b="0" lang="de-DE" sz="1600" spc="-1" strike="noStrike">
              <a:solidFill>
                <a:srgbClr val="000000"/>
              </a:solidFill>
              <a:latin typeface="Arial"/>
            </a:endParaRPr>
          </a:p>
        </p:txBody>
      </p:sp>
      <p:sp>
        <p:nvSpPr>
          <p:cNvPr id="75" name="PlaceHolder 4"/>
          <p:cNvSpPr>
            <a:spLocks noGrp="1"/>
          </p:cNvSpPr>
          <p:nvPr>
            <p:ph type="body"/>
          </p:nvPr>
        </p:nvSpPr>
        <p:spPr>
          <a:xfrm>
            <a:off x="318960" y="4217040"/>
            <a:ext cx="4151880" cy="2241360"/>
          </a:xfrm>
          <a:prstGeom prst="rect">
            <a:avLst/>
          </a:prstGeom>
        </p:spPr>
        <p:txBody>
          <a:bodyPr lIns="0" rIns="0" tIns="0" bIns="0">
            <a:normAutofit/>
          </a:bodyPr>
          <a:p>
            <a:endParaRPr b="0" lang="de-DE" sz="1600" spc="-1" strike="noStrike">
              <a:solidFill>
                <a:srgbClr val="000000"/>
              </a:solidFill>
              <a:latin typeface="Arial"/>
            </a:endParaRPr>
          </a:p>
        </p:txBody>
      </p:sp>
      <p:sp>
        <p:nvSpPr>
          <p:cNvPr id="76" name="PlaceHolder 5"/>
          <p:cNvSpPr>
            <a:spLocks noGrp="1"/>
          </p:cNvSpPr>
          <p:nvPr>
            <p:ph type="body"/>
          </p:nvPr>
        </p:nvSpPr>
        <p:spPr>
          <a:xfrm>
            <a:off x="4678920" y="4217040"/>
            <a:ext cx="4151880" cy="2241360"/>
          </a:xfrm>
          <a:prstGeom prst="rect">
            <a:avLst/>
          </a:prstGeom>
        </p:spPr>
        <p:txBody>
          <a:bodyPr lIns="0" rIns="0" tIns="0" bIns="0">
            <a:normAutofit/>
          </a:bodyPr>
          <a:p>
            <a:endParaRPr b="0" lang="de-DE" sz="16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318960" y="994320"/>
            <a:ext cx="8508600" cy="1145160"/>
          </a:xfrm>
          <a:prstGeom prst="rect">
            <a:avLst/>
          </a:prstGeom>
        </p:spPr>
        <p:txBody>
          <a:bodyPr lIns="0" rIns="0" tIns="0" bIns="0" anchor="ctr"/>
          <a:p>
            <a:endParaRPr b="0" lang="de-DE" sz="2200" spc="-1" strike="noStrike">
              <a:solidFill>
                <a:srgbClr val="000000"/>
              </a:solidFill>
              <a:latin typeface="Arial"/>
            </a:endParaRPr>
          </a:p>
        </p:txBody>
      </p:sp>
      <p:sp>
        <p:nvSpPr>
          <p:cNvPr id="78" name="PlaceHolder 2"/>
          <p:cNvSpPr>
            <a:spLocks noGrp="1"/>
          </p:cNvSpPr>
          <p:nvPr>
            <p:ph type="body"/>
          </p:nvPr>
        </p:nvSpPr>
        <p:spPr>
          <a:xfrm>
            <a:off x="318960" y="1762200"/>
            <a:ext cx="2739600" cy="2241360"/>
          </a:xfrm>
          <a:prstGeom prst="rect">
            <a:avLst/>
          </a:prstGeom>
        </p:spPr>
        <p:txBody>
          <a:bodyPr lIns="0" rIns="0" tIns="0" bIns="0">
            <a:normAutofit/>
          </a:bodyPr>
          <a:p>
            <a:endParaRPr b="0" lang="de-DE" sz="1600" spc="-1" strike="noStrike">
              <a:solidFill>
                <a:srgbClr val="000000"/>
              </a:solidFill>
              <a:latin typeface="Arial"/>
            </a:endParaRPr>
          </a:p>
        </p:txBody>
      </p:sp>
      <p:sp>
        <p:nvSpPr>
          <p:cNvPr id="79" name="PlaceHolder 3"/>
          <p:cNvSpPr>
            <a:spLocks noGrp="1"/>
          </p:cNvSpPr>
          <p:nvPr>
            <p:ph type="body"/>
          </p:nvPr>
        </p:nvSpPr>
        <p:spPr>
          <a:xfrm>
            <a:off x="3196080" y="1762200"/>
            <a:ext cx="2739600" cy="2241360"/>
          </a:xfrm>
          <a:prstGeom prst="rect">
            <a:avLst/>
          </a:prstGeom>
        </p:spPr>
        <p:txBody>
          <a:bodyPr lIns="0" rIns="0" tIns="0" bIns="0">
            <a:normAutofit/>
          </a:bodyPr>
          <a:p>
            <a:endParaRPr b="0" lang="de-DE" sz="1600" spc="-1" strike="noStrike">
              <a:solidFill>
                <a:srgbClr val="000000"/>
              </a:solidFill>
              <a:latin typeface="Arial"/>
            </a:endParaRPr>
          </a:p>
        </p:txBody>
      </p:sp>
      <p:sp>
        <p:nvSpPr>
          <p:cNvPr id="80" name="PlaceHolder 4"/>
          <p:cNvSpPr>
            <a:spLocks noGrp="1"/>
          </p:cNvSpPr>
          <p:nvPr>
            <p:ph type="body"/>
          </p:nvPr>
        </p:nvSpPr>
        <p:spPr>
          <a:xfrm>
            <a:off x="6072840" y="1762200"/>
            <a:ext cx="2739600" cy="2241360"/>
          </a:xfrm>
          <a:prstGeom prst="rect">
            <a:avLst/>
          </a:prstGeom>
        </p:spPr>
        <p:txBody>
          <a:bodyPr lIns="0" rIns="0" tIns="0" bIns="0">
            <a:normAutofit/>
          </a:bodyPr>
          <a:p>
            <a:endParaRPr b="0" lang="de-DE" sz="1600" spc="-1" strike="noStrike">
              <a:solidFill>
                <a:srgbClr val="000000"/>
              </a:solidFill>
              <a:latin typeface="Arial"/>
            </a:endParaRPr>
          </a:p>
        </p:txBody>
      </p:sp>
      <p:sp>
        <p:nvSpPr>
          <p:cNvPr id="81" name="PlaceHolder 5"/>
          <p:cNvSpPr>
            <a:spLocks noGrp="1"/>
          </p:cNvSpPr>
          <p:nvPr>
            <p:ph type="body"/>
          </p:nvPr>
        </p:nvSpPr>
        <p:spPr>
          <a:xfrm>
            <a:off x="318960" y="4217040"/>
            <a:ext cx="2739600" cy="2241360"/>
          </a:xfrm>
          <a:prstGeom prst="rect">
            <a:avLst/>
          </a:prstGeom>
        </p:spPr>
        <p:txBody>
          <a:bodyPr lIns="0" rIns="0" tIns="0" bIns="0">
            <a:normAutofit/>
          </a:bodyPr>
          <a:p>
            <a:endParaRPr b="0" lang="de-DE" sz="1600" spc="-1" strike="noStrike">
              <a:solidFill>
                <a:srgbClr val="000000"/>
              </a:solidFill>
              <a:latin typeface="Arial"/>
            </a:endParaRPr>
          </a:p>
        </p:txBody>
      </p:sp>
      <p:sp>
        <p:nvSpPr>
          <p:cNvPr id="82" name="PlaceHolder 6"/>
          <p:cNvSpPr>
            <a:spLocks noGrp="1"/>
          </p:cNvSpPr>
          <p:nvPr>
            <p:ph type="body"/>
          </p:nvPr>
        </p:nvSpPr>
        <p:spPr>
          <a:xfrm>
            <a:off x="3196080" y="4217040"/>
            <a:ext cx="2739600" cy="2241360"/>
          </a:xfrm>
          <a:prstGeom prst="rect">
            <a:avLst/>
          </a:prstGeom>
        </p:spPr>
        <p:txBody>
          <a:bodyPr lIns="0" rIns="0" tIns="0" bIns="0">
            <a:normAutofit/>
          </a:bodyPr>
          <a:p>
            <a:endParaRPr b="0" lang="de-DE" sz="1600" spc="-1" strike="noStrike">
              <a:solidFill>
                <a:srgbClr val="000000"/>
              </a:solidFill>
              <a:latin typeface="Arial"/>
            </a:endParaRPr>
          </a:p>
        </p:txBody>
      </p:sp>
      <p:sp>
        <p:nvSpPr>
          <p:cNvPr id="83" name="PlaceHolder 7"/>
          <p:cNvSpPr>
            <a:spLocks noGrp="1"/>
          </p:cNvSpPr>
          <p:nvPr>
            <p:ph type="body"/>
          </p:nvPr>
        </p:nvSpPr>
        <p:spPr>
          <a:xfrm>
            <a:off x="6072840" y="4217040"/>
            <a:ext cx="2739600" cy="2241360"/>
          </a:xfrm>
          <a:prstGeom prst="rect">
            <a:avLst/>
          </a:prstGeom>
        </p:spPr>
        <p:txBody>
          <a:bodyPr lIns="0" rIns="0" tIns="0" bIns="0">
            <a:normAutofit/>
          </a:bodyPr>
          <a:p>
            <a:endParaRPr b="0" lang="de-DE" sz="16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318960" y="994320"/>
            <a:ext cx="8508600" cy="1145160"/>
          </a:xfrm>
          <a:prstGeom prst="rect">
            <a:avLst/>
          </a:prstGeom>
        </p:spPr>
        <p:txBody>
          <a:bodyPr lIns="0" rIns="0" tIns="0" bIns="0" anchor="ctr"/>
          <a:p>
            <a:endParaRPr b="0" lang="de-DE" sz="2200" spc="-1" strike="noStrike">
              <a:solidFill>
                <a:srgbClr val="000000"/>
              </a:solidFill>
              <a:latin typeface="Arial"/>
            </a:endParaRPr>
          </a:p>
        </p:txBody>
      </p:sp>
      <p:sp>
        <p:nvSpPr>
          <p:cNvPr id="92" name="PlaceHolder 2"/>
          <p:cNvSpPr>
            <a:spLocks noGrp="1"/>
          </p:cNvSpPr>
          <p:nvPr>
            <p:ph type="subTitle"/>
          </p:nvPr>
        </p:nvSpPr>
        <p:spPr>
          <a:xfrm>
            <a:off x="318960" y="1762200"/>
            <a:ext cx="8508600" cy="4699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318960" y="994320"/>
            <a:ext cx="8508600" cy="1145160"/>
          </a:xfrm>
          <a:prstGeom prst="rect">
            <a:avLst/>
          </a:prstGeom>
        </p:spPr>
        <p:txBody>
          <a:bodyPr lIns="0" rIns="0" tIns="0" bIns="0" anchor="ctr"/>
          <a:p>
            <a:endParaRPr b="0" lang="de-DE" sz="2200" spc="-1" strike="noStrike">
              <a:solidFill>
                <a:srgbClr val="000000"/>
              </a:solidFill>
              <a:latin typeface="Arial"/>
            </a:endParaRPr>
          </a:p>
        </p:txBody>
      </p:sp>
      <p:sp>
        <p:nvSpPr>
          <p:cNvPr id="94" name="PlaceHolder 2"/>
          <p:cNvSpPr>
            <a:spLocks noGrp="1"/>
          </p:cNvSpPr>
          <p:nvPr>
            <p:ph type="body"/>
          </p:nvPr>
        </p:nvSpPr>
        <p:spPr>
          <a:xfrm>
            <a:off x="318960" y="1762200"/>
            <a:ext cx="8508600" cy="4699080"/>
          </a:xfrm>
          <a:prstGeom prst="rect">
            <a:avLst/>
          </a:prstGeom>
        </p:spPr>
        <p:txBody>
          <a:bodyPr lIns="0" rIns="0" tIns="0" bIns="0">
            <a:normAutofit/>
          </a:bodyPr>
          <a:p>
            <a:endParaRPr b="0" lang="de-DE" sz="16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318960" y="994320"/>
            <a:ext cx="8508600" cy="1145160"/>
          </a:xfrm>
          <a:prstGeom prst="rect">
            <a:avLst/>
          </a:prstGeom>
        </p:spPr>
        <p:txBody>
          <a:bodyPr lIns="0" rIns="0" tIns="0" bIns="0" anchor="ctr"/>
          <a:p>
            <a:endParaRPr b="0" lang="de-DE" sz="2200" spc="-1" strike="noStrike">
              <a:solidFill>
                <a:srgbClr val="000000"/>
              </a:solidFill>
              <a:latin typeface="Arial"/>
            </a:endParaRPr>
          </a:p>
        </p:txBody>
      </p:sp>
      <p:sp>
        <p:nvSpPr>
          <p:cNvPr id="96" name="PlaceHolder 2"/>
          <p:cNvSpPr>
            <a:spLocks noGrp="1"/>
          </p:cNvSpPr>
          <p:nvPr>
            <p:ph type="body"/>
          </p:nvPr>
        </p:nvSpPr>
        <p:spPr>
          <a:xfrm>
            <a:off x="318960" y="1762200"/>
            <a:ext cx="4151880" cy="4699080"/>
          </a:xfrm>
          <a:prstGeom prst="rect">
            <a:avLst/>
          </a:prstGeom>
        </p:spPr>
        <p:txBody>
          <a:bodyPr lIns="0" rIns="0" tIns="0" bIns="0">
            <a:normAutofit/>
          </a:bodyPr>
          <a:p>
            <a:endParaRPr b="0" lang="de-DE" sz="1600" spc="-1" strike="noStrike">
              <a:solidFill>
                <a:srgbClr val="000000"/>
              </a:solidFill>
              <a:latin typeface="Arial"/>
            </a:endParaRPr>
          </a:p>
        </p:txBody>
      </p:sp>
      <p:sp>
        <p:nvSpPr>
          <p:cNvPr id="97" name="PlaceHolder 3"/>
          <p:cNvSpPr>
            <a:spLocks noGrp="1"/>
          </p:cNvSpPr>
          <p:nvPr>
            <p:ph type="body"/>
          </p:nvPr>
        </p:nvSpPr>
        <p:spPr>
          <a:xfrm>
            <a:off x="4678920" y="1762200"/>
            <a:ext cx="4151880" cy="4699080"/>
          </a:xfrm>
          <a:prstGeom prst="rect">
            <a:avLst/>
          </a:prstGeom>
        </p:spPr>
        <p:txBody>
          <a:bodyPr lIns="0" rIns="0" tIns="0" bIns="0">
            <a:normAutofit/>
          </a:bodyPr>
          <a:p>
            <a:endParaRPr b="0" lang="de-DE" sz="16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318960" y="994320"/>
            <a:ext cx="8508600" cy="1145160"/>
          </a:xfrm>
          <a:prstGeom prst="rect">
            <a:avLst/>
          </a:prstGeom>
        </p:spPr>
        <p:txBody>
          <a:bodyPr lIns="0" rIns="0" tIns="0" bIns="0" anchor="ctr"/>
          <a:p>
            <a:endParaRPr b="0" lang="de-DE" sz="22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318960" y="994320"/>
            <a:ext cx="8508600" cy="1145160"/>
          </a:xfrm>
          <a:prstGeom prst="rect">
            <a:avLst/>
          </a:prstGeom>
        </p:spPr>
        <p:txBody>
          <a:bodyPr lIns="0" rIns="0" tIns="0" bIns="0" anchor="ctr"/>
          <a:p>
            <a:endParaRPr b="0" lang="de-DE" sz="2200" spc="-1" strike="noStrike">
              <a:solidFill>
                <a:srgbClr val="000000"/>
              </a:solidFill>
              <a:latin typeface="Arial"/>
            </a:endParaRPr>
          </a:p>
        </p:txBody>
      </p:sp>
      <p:sp>
        <p:nvSpPr>
          <p:cNvPr id="10" name="PlaceHolder 2"/>
          <p:cNvSpPr>
            <a:spLocks noGrp="1"/>
          </p:cNvSpPr>
          <p:nvPr>
            <p:ph type="body"/>
          </p:nvPr>
        </p:nvSpPr>
        <p:spPr>
          <a:xfrm>
            <a:off x="318960" y="1762200"/>
            <a:ext cx="8508600" cy="4699080"/>
          </a:xfrm>
          <a:prstGeom prst="rect">
            <a:avLst/>
          </a:prstGeom>
        </p:spPr>
        <p:txBody>
          <a:bodyPr lIns="0" rIns="0" tIns="0" bIns="0">
            <a:normAutofit/>
          </a:bodyPr>
          <a:p>
            <a:endParaRPr b="0" lang="de-DE" sz="16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318960" y="994320"/>
            <a:ext cx="8508600" cy="53096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318960" y="994320"/>
            <a:ext cx="8508600" cy="1145160"/>
          </a:xfrm>
          <a:prstGeom prst="rect">
            <a:avLst/>
          </a:prstGeom>
        </p:spPr>
        <p:txBody>
          <a:bodyPr lIns="0" rIns="0" tIns="0" bIns="0" anchor="ctr"/>
          <a:p>
            <a:endParaRPr b="0" lang="de-DE" sz="2200" spc="-1" strike="noStrike">
              <a:solidFill>
                <a:srgbClr val="000000"/>
              </a:solidFill>
              <a:latin typeface="Arial"/>
            </a:endParaRPr>
          </a:p>
        </p:txBody>
      </p:sp>
      <p:sp>
        <p:nvSpPr>
          <p:cNvPr id="101" name="PlaceHolder 2"/>
          <p:cNvSpPr>
            <a:spLocks noGrp="1"/>
          </p:cNvSpPr>
          <p:nvPr>
            <p:ph type="body"/>
          </p:nvPr>
        </p:nvSpPr>
        <p:spPr>
          <a:xfrm>
            <a:off x="318960" y="1762200"/>
            <a:ext cx="4151880" cy="2241360"/>
          </a:xfrm>
          <a:prstGeom prst="rect">
            <a:avLst/>
          </a:prstGeom>
        </p:spPr>
        <p:txBody>
          <a:bodyPr lIns="0" rIns="0" tIns="0" bIns="0">
            <a:normAutofit/>
          </a:bodyPr>
          <a:p>
            <a:endParaRPr b="0" lang="de-DE" sz="1600" spc="-1" strike="noStrike">
              <a:solidFill>
                <a:srgbClr val="000000"/>
              </a:solidFill>
              <a:latin typeface="Arial"/>
            </a:endParaRPr>
          </a:p>
        </p:txBody>
      </p:sp>
      <p:sp>
        <p:nvSpPr>
          <p:cNvPr id="102" name="PlaceHolder 3"/>
          <p:cNvSpPr>
            <a:spLocks noGrp="1"/>
          </p:cNvSpPr>
          <p:nvPr>
            <p:ph type="body"/>
          </p:nvPr>
        </p:nvSpPr>
        <p:spPr>
          <a:xfrm>
            <a:off x="4678920" y="1762200"/>
            <a:ext cx="4151880" cy="4699080"/>
          </a:xfrm>
          <a:prstGeom prst="rect">
            <a:avLst/>
          </a:prstGeom>
        </p:spPr>
        <p:txBody>
          <a:bodyPr lIns="0" rIns="0" tIns="0" bIns="0">
            <a:normAutofit/>
          </a:bodyPr>
          <a:p>
            <a:endParaRPr b="0" lang="de-DE" sz="1600" spc="-1" strike="noStrike">
              <a:solidFill>
                <a:srgbClr val="000000"/>
              </a:solidFill>
              <a:latin typeface="Arial"/>
            </a:endParaRPr>
          </a:p>
        </p:txBody>
      </p:sp>
      <p:sp>
        <p:nvSpPr>
          <p:cNvPr id="103" name="PlaceHolder 4"/>
          <p:cNvSpPr>
            <a:spLocks noGrp="1"/>
          </p:cNvSpPr>
          <p:nvPr>
            <p:ph type="body"/>
          </p:nvPr>
        </p:nvSpPr>
        <p:spPr>
          <a:xfrm>
            <a:off x="318960" y="4217040"/>
            <a:ext cx="4151880" cy="2241360"/>
          </a:xfrm>
          <a:prstGeom prst="rect">
            <a:avLst/>
          </a:prstGeom>
        </p:spPr>
        <p:txBody>
          <a:bodyPr lIns="0" rIns="0" tIns="0" bIns="0">
            <a:normAutofit/>
          </a:bodyPr>
          <a:p>
            <a:endParaRPr b="0" lang="de-DE" sz="16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318960" y="994320"/>
            <a:ext cx="8508600" cy="1145160"/>
          </a:xfrm>
          <a:prstGeom prst="rect">
            <a:avLst/>
          </a:prstGeom>
        </p:spPr>
        <p:txBody>
          <a:bodyPr lIns="0" rIns="0" tIns="0" bIns="0" anchor="ctr"/>
          <a:p>
            <a:endParaRPr b="0" lang="de-DE" sz="2200" spc="-1" strike="noStrike">
              <a:solidFill>
                <a:srgbClr val="000000"/>
              </a:solidFill>
              <a:latin typeface="Arial"/>
            </a:endParaRPr>
          </a:p>
        </p:txBody>
      </p:sp>
      <p:sp>
        <p:nvSpPr>
          <p:cNvPr id="105" name="PlaceHolder 2"/>
          <p:cNvSpPr>
            <a:spLocks noGrp="1"/>
          </p:cNvSpPr>
          <p:nvPr>
            <p:ph type="body"/>
          </p:nvPr>
        </p:nvSpPr>
        <p:spPr>
          <a:xfrm>
            <a:off x="318960" y="1762200"/>
            <a:ext cx="4151880" cy="4699080"/>
          </a:xfrm>
          <a:prstGeom prst="rect">
            <a:avLst/>
          </a:prstGeom>
        </p:spPr>
        <p:txBody>
          <a:bodyPr lIns="0" rIns="0" tIns="0" bIns="0">
            <a:normAutofit/>
          </a:bodyPr>
          <a:p>
            <a:endParaRPr b="0" lang="de-DE" sz="1600" spc="-1" strike="noStrike">
              <a:solidFill>
                <a:srgbClr val="000000"/>
              </a:solidFill>
              <a:latin typeface="Arial"/>
            </a:endParaRPr>
          </a:p>
        </p:txBody>
      </p:sp>
      <p:sp>
        <p:nvSpPr>
          <p:cNvPr id="106" name="PlaceHolder 3"/>
          <p:cNvSpPr>
            <a:spLocks noGrp="1"/>
          </p:cNvSpPr>
          <p:nvPr>
            <p:ph type="body"/>
          </p:nvPr>
        </p:nvSpPr>
        <p:spPr>
          <a:xfrm>
            <a:off x="4678920" y="1762200"/>
            <a:ext cx="4151880" cy="2241360"/>
          </a:xfrm>
          <a:prstGeom prst="rect">
            <a:avLst/>
          </a:prstGeom>
        </p:spPr>
        <p:txBody>
          <a:bodyPr lIns="0" rIns="0" tIns="0" bIns="0">
            <a:normAutofit/>
          </a:bodyPr>
          <a:p>
            <a:endParaRPr b="0" lang="de-DE" sz="1600" spc="-1" strike="noStrike">
              <a:solidFill>
                <a:srgbClr val="000000"/>
              </a:solidFill>
              <a:latin typeface="Arial"/>
            </a:endParaRPr>
          </a:p>
        </p:txBody>
      </p:sp>
      <p:sp>
        <p:nvSpPr>
          <p:cNvPr id="107" name="PlaceHolder 4"/>
          <p:cNvSpPr>
            <a:spLocks noGrp="1"/>
          </p:cNvSpPr>
          <p:nvPr>
            <p:ph type="body"/>
          </p:nvPr>
        </p:nvSpPr>
        <p:spPr>
          <a:xfrm>
            <a:off x="4678920" y="4217040"/>
            <a:ext cx="4151880" cy="2241360"/>
          </a:xfrm>
          <a:prstGeom prst="rect">
            <a:avLst/>
          </a:prstGeom>
        </p:spPr>
        <p:txBody>
          <a:bodyPr lIns="0" rIns="0" tIns="0" bIns="0">
            <a:normAutofit/>
          </a:bodyPr>
          <a:p>
            <a:endParaRPr b="0" lang="de-DE" sz="16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318960" y="994320"/>
            <a:ext cx="8508600" cy="1145160"/>
          </a:xfrm>
          <a:prstGeom prst="rect">
            <a:avLst/>
          </a:prstGeom>
        </p:spPr>
        <p:txBody>
          <a:bodyPr lIns="0" rIns="0" tIns="0" bIns="0" anchor="ctr"/>
          <a:p>
            <a:endParaRPr b="0" lang="de-DE" sz="2200" spc="-1" strike="noStrike">
              <a:solidFill>
                <a:srgbClr val="000000"/>
              </a:solidFill>
              <a:latin typeface="Arial"/>
            </a:endParaRPr>
          </a:p>
        </p:txBody>
      </p:sp>
      <p:sp>
        <p:nvSpPr>
          <p:cNvPr id="109" name="PlaceHolder 2"/>
          <p:cNvSpPr>
            <a:spLocks noGrp="1"/>
          </p:cNvSpPr>
          <p:nvPr>
            <p:ph type="body"/>
          </p:nvPr>
        </p:nvSpPr>
        <p:spPr>
          <a:xfrm>
            <a:off x="318960" y="1762200"/>
            <a:ext cx="4151880" cy="2241360"/>
          </a:xfrm>
          <a:prstGeom prst="rect">
            <a:avLst/>
          </a:prstGeom>
        </p:spPr>
        <p:txBody>
          <a:bodyPr lIns="0" rIns="0" tIns="0" bIns="0">
            <a:normAutofit/>
          </a:bodyPr>
          <a:p>
            <a:endParaRPr b="0" lang="de-DE" sz="1600" spc="-1" strike="noStrike">
              <a:solidFill>
                <a:srgbClr val="000000"/>
              </a:solidFill>
              <a:latin typeface="Arial"/>
            </a:endParaRPr>
          </a:p>
        </p:txBody>
      </p:sp>
      <p:sp>
        <p:nvSpPr>
          <p:cNvPr id="110" name="PlaceHolder 3"/>
          <p:cNvSpPr>
            <a:spLocks noGrp="1"/>
          </p:cNvSpPr>
          <p:nvPr>
            <p:ph type="body"/>
          </p:nvPr>
        </p:nvSpPr>
        <p:spPr>
          <a:xfrm>
            <a:off x="4678920" y="1762200"/>
            <a:ext cx="4151880" cy="2241360"/>
          </a:xfrm>
          <a:prstGeom prst="rect">
            <a:avLst/>
          </a:prstGeom>
        </p:spPr>
        <p:txBody>
          <a:bodyPr lIns="0" rIns="0" tIns="0" bIns="0">
            <a:normAutofit/>
          </a:bodyPr>
          <a:p>
            <a:endParaRPr b="0" lang="de-DE" sz="1600" spc="-1" strike="noStrike">
              <a:solidFill>
                <a:srgbClr val="000000"/>
              </a:solidFill>
              <a:latin typeface="Arial"/>
            </a:endParaRPr>
          </a:p>
        </p:txBody>
      </p:sp>
      <p:sp>
        <p:nvSpPr>
          <p:cNvPr id="111" name="PlaceHolder 4"/>
          <p:cNvSpPr>
            <a:spLocks noGrp="1"/>
          </p:cNvSpPr>
          <p:nvPr>
            <p:ph type="body"/>
          </p:nvPr>
        </p:nvSpPr>
        <p:spPr>
          <a:xfrm>
            <a:off x="318960" y="4217040"/>
            <a:ext cx="8508600" cy="2241360"/>
          </a:xfrm>
          <a:prstGeom prst="rect">
            <a:avLst/>
          </a:prstGeom>
        </p:spPr>
        <p:txBody>
          <a:bodyPr lIns="0" rIns="0" tIns="0" bIns="0">
            <a:normAutofit/>
          </a:bodyPr>
          <a:p>
            <a:endParaRPr b="0" lang="de-DE" sz="16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318960" y="994320"/>
            <a:ext cx="8508600" cy="1145160"/>
          </a:xfrm>
          <a:prstGeom prst="rect">
            <a:avLst/>
          </a:prstGeom>
        </p:spPr>
        <p:txBody>
          <a:bodyPr lIns="0" rIns="0" tIns="0" bIns="0" anchor="ctr"/>
          <a:p>
            <a:endParaRPr b="0" lang="de-DE" sz="2200" spc="-1" strike="noStrike">
              <a:solidFill>
                <a:srgbClr val="000000"/>
              </a:solidFill>
              <a:latin typeface="Arial"/>
            </a:endParaRPr>
          </a:p>
        </p:txBody>
      </p:sp>
      <p:sp>
        <p:nvSpPr>
          <p:cNvPr id="113" name="PlaceHolder 2"/>
          <p:cNvSpPr>
            <a:spLocks noGrp="1"/>
          </p:cNvSpPr>
          <p:nvPr>
            <p:ph type="body"/>
          </p:nvPr>
        </p:nvSpPr>
        <p:spPr>
          <a:xfrm>
            <a:off x="318960" y="1762200"/>
            <a:ext cx="8508600" cy="2241360"/>
          </a:xfrm>
          <a:prstGeom prst="rect">
            <a:avLst/>
          </a:prstGeom>
        </p:spPr>
        <p:txBody>
          <a:bodyPr lIns="0" rIns="0" tIns="0" bIns="0">
            <a:normAutofit/>
          </a:bodyPr>
          <a:p>
            <a:endParaRPr b="0" lang="de-DE" sz="1600" spc="-1" strike="noStrike">
              <a:solidFill>
                <a:srgbClr val="000000"/>
              </a:solidFill>
              <a:latin typeface="Arial"/>
            </a:endParaRPr>
          </a:p>
        </p:txBody>
      </p:sp>
      <p:sp>
        <p:nvSpPr>
          <p:cNvPr id="114" name="PlaceHolder 3"/>
          <p:cNvSpPr>
            <a:spLocks noGrp="1"/>
          </p:cNvSpPr>
          <p:nvPr>
            <p:ph type="body"/>
          </p:nvPr>
        </p:nvSpPr>
        <p:spPr>
          <a:xfrm>
            <a:off x="318960" y="4217040"/>
            <a:ext cx="8508600" cy="2241360"/>
          </a:xfrm>
          <a:prstGeom prst="rect">
            <a:avLst/>
          </a:prstGeom>
        </p:spPr>
        <p:txBody>
          <a:bodyPr lIns="0" rIns="0" tIns="0" bIns="0">
            <a:normAutofit/>
          </a:bodyPr>
          <a:p>
            <a:endParaRPr b="0" lang="de-DE" sz="16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318960" y="994320"/>
            <a:ext cx="8508600" cy="1145160"/>
          </a:xfrm>
          <a:prstGeom prst="rect">
            <a:avLst/>
          </a:prstGeom>
        </p:spPr>
        <p:txBody>
          <a:bodyPr lIns="0" rIns="0" tIns="0" bIns="0" anchor="ctr"/>
          <a:p>
            <a:endParaRPr b="0" lang="de-DE" sz="2200" spc="-1" strike="noStrike">
              <a:solidFill>
                <a:srgbClr val="000000"/>
              </a:solidFill>
              <a:latin typeface="Arial"/>
            </a:endParaRPr>
          </a:p>
        </p:txBody>
      </p:sp>
      <p:sp>
        <p:nvSpPr>
          <p:cNvPr id="116" name="PlaceHolder 2"/>
          <p:cNvSpPr>
            <a:spLocks noGrp="1"/>
          </p:cNvSpPr>
          <p:nvPr>
            <p:ph type="body"/>
          </p:nvPr>
        </p:nvSpPr>
        <p:spPr>
          <a:xfrm>
            <a:off x="318960" y="1762200"/>
            <a:ext cx="4151880" cy="2241360"/>
          </a:xfrm>
          <a:prstGeom prst="rect">
            <a:avLst/>
          </a:prstGeom>
        </p:spPr>
        <p:txBody>
          <a:bodyPr lIns="0" rIns="0" tIns="0" bIns="0">
            <a:normAutofit/>
          </a:bodyPr>
          <a:p>
            <a:endParaRPr b="0" lang="de-DE" sz="1600" spc="-1" strike="noStrike">
              <a:solidFill>
                <a:srgbClr val="000000"/>
              </a:solidFill>
              <a:latin typeface="Arial"/>
            </a:endParaRPr>
          </a:p>
        </p:txBody>
      </p:sp>
      <p:sp>
        <p:nvSpPr>
          <p:cNvPr id="117" name="PlaceHolder 3"/>
          <p:cNvSpPr>
            <a:spLocks noGrp="1"/>
          </p:cNvSpPr>
          <p:nvPr>
            <p:ph type="body"/>
          </p:nvPr>
        </p:nvSpPr>
        <p:spPr>
          <a:xfrm>
            <a:off x="4678920" y="1762200"/>
            <a:ext cx="4151880" cy="2241360"/>
          </a:xfrm>
          <a:prstGeom prst="rect">
            <a:avLst/>
          </a:prstGeom>
        </p:spPr>
        <p:txBody>
          <a:bodyPr lIns="0" rIns="0" tIns="0" bIns="0">
            <a:normAutofit/>
          </a:bodyPr>
          <a:p>
            <a:endParaRPr b="0" lang="de-DE" sz="1600" spc="-1" strike="noStrike">
              <a:solidFill>
                <a:srgbClr val="000000"/>
              </a:solidFill>
              <a:latin typeface="Arial"/>
            </a:endParaRPr>
          </a:p>
        </p:txBody>
      </p:sp>
      <p:sp>
        <p:nvSpPr>
          <p:cNvPr id="118" name="PlaceHolder 4"/>
          <p:cNvSpPr>
            <a:spLocks noGrp="1"/>
          </p:cNvSpPr>
          <p:nvPr>
            <p:ph type="body"/>
          </p:nvPr>
        </p:nvSpPr>
        <p:spPr>
          <a:xfrm>
            <a:off x="318960" y="4217040"/>
            <a:ext cx="4151880" cy="2241360"/>
          </a:xfrm>
          <a:prstGeom prst="rect">
            <a:avLst/>
          </a:prstGeom>
        </p:spPr>
        <p:txBody>
          <a:bodyPr lIns="0" rIns="0" tIns="0" bIns="0">
            <a:normAutofit/>
          </a:bodyPr>
          <a:p>
            <a:endParaRPr b="0" lang="de-DE" sz="1600" spc="-1" strike="noStrike">
              <a:solidFill>
                <a:srgbClr val="000000"/>
              </a:solidFill>
              <a:latin typeface="Arial"/>
            </a:endParaRPr>
          </a:p>
        </p:txBody>
      </p:sp>
      <p:sp>
        <p:nvSpPr>
          <p:cNvPr id="119" name="PlaceHolder 5"/>
          <p:cNvSpPr>
            <a:spLocks noGrp="1"/>
          </p:cNvSpPr>
          <p:nvPr>
            <p:ph type="body"/>
          </p:nvPr>
        </p:nvSpPr>
        <p:spPr>
          <a:xfrm>
            <a:off x="4678920" y="4217040"/>
            <a:ext cx="4151880" cy="2241360"/>
          </a:xfrm>
          <a:prstGeom prst="rect">
            <a:avLst/>
          </a:prstGeom>
        </p:spPr>
        <p:txBody>
          <a:bodyPr lIns="0" rIns="0" tIns="0" bIns="0">
            <a:normAutofit/>
          </a:bodyPr>
          <a:p>
            <a:endParaRPr b="0" lang="de-DE" sz="16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318960" y="994320"/>
            <a:ext cx="8508600" cy="1145160"/>
          </a:xfrm>
          <a:prstGeom prst="rect">
            <a:avLst/>
          </a:prstGeom>
        </p:spPr>
        <p:txBody>
          <a:bodyPr lIns="0" rIns="0" tIns="0" bIns="0" anchor="ctr"/>
          <a:p>
            <a:endParaRPr b="0" lang="de-DE" sz="2200" spc="-1" strike="noStrike">
              <a:solidFill>
                <a:srgbClr val="000000"/>
              </a:solidFill>
              <a:latin typeface="Arial"/>
            </a:endParaRPr>
          </a:p>
        </p:txBody>
      </p:sp>
      <p:sp>
        <p:nvSpPr>
          <p:cNvPr id="121" name="PlaceHolder 2"/>
          <p:cNvSpPr>
            <a:spLocks noGrp="1"/>
          </p:cNvSpPr>
          <p:nvPr>
            <p:ph type="body"/>
          </p:nvPr>
        </p:nvSpPr>
        <p:spPr>
          <a:xfrm>
            <a:off x="318960" y="1762200"/>
            <a:ext cx="2739600" cy="2241360"/>
          </a:xfrm>
          <a:prstGeom prst="rect">
            <a:avLst/>
          </a:prstGeom>
        </p:spPr>
        <p:txBody>
          <a:bodyPr lIns="0" rIns="0" tIns="0" bIns="0">
            <a:normAutofit/>
          </a:bodyPr>
          <a:p>
            <a:endParaRPr b="0" lang="de-DE" sz="1600" spc="-1" strike="noStrike">
              <a:solidFill>
                <a:srgbClr val="000000"/>
              </a:solidFill>
              <a:latin typeface="Arial"/>
            </a:endParaRPr>
          </a:p>
        </p:txBody>
      </p:sp>
      <p:sp>
        <p:nvSpPr>
          <p:cNvPr id="122" name="PlaceHolder 3"/>
          <p:cNvSpPr>
            <a:spLocks noGrp="1"/>
          </p:cNvSpPr>
          <p:nvPr>
            <p:ph type="body"/>
          </p:nvPr>
        </p:nvSpPr>
        <p:spPr>
          <a:xfrm>
            <a:off x="3196080" y="1762200"/>
            <a:ext cx="2739600" cy="2241360"/>
          </a:xfrm>
          <a:prstGeom prst="rect">
            <a:avLst/>
          </a:prstGeom>
        </p:spPr>
        <p:txBody>
          <a:bodyPr lIns="0" rIns="0" tIns="0" bIns="0">
            <a:normAutofit/>
          </a:bodyPr>
          <a:p>
            <a:endParaRPr b="0" lang="de-DE" sz="1600" spc="-1" strike="noStrike">
              <a:solidFill>
                <a:srgbClr val="000000"/>
              </a:solidFill>
              <a:latin typeface="Arial"/>
            </a:endParaRPr>
          </a:p>
        </p:txBody>
      </p:sp>
      <p:sp>
        <p:nvSpPr>
          <p:cNvPr id="123" name="PlaceHolder 4"/>
          <p:cNvSpPr>
            <a:spLocks noGrp="1"/>
          </p:cNvSpPr>
          <p:nvPr>
            <p:ph type="body"/>
          </p:nvPr>
        </p:nvSpPr>
        <p:spPr>
          <a:xfrm>
            <a:off x="6072840" y="1762200"/>
            <a:ext cx="2739600" cy="2241360"/>
          </a:xfrm>
          <a:prstGeom prst="rect">
            <a:avLst/>
          </a:prstGeom>
        </p:spPr>
        <p:txBody>
          <a:bodyPr lIns="0" rIns="0" tIns="0" bIns="0">
            <a:normAutofit/>
          </a:bodyPr>
          <a:p>
            <a:endParaRPr b="0" lang="de-DE" sz="1600" spc="-1" strike="noStrike">
              <a:solidFill>
                <a:srgbClr val="000000"/>
              </a:solidFill>
              <a:latin typeface="Arial"/>
            </a:endParaRPr>
          </a:p>
        </p:txBody>
      </p:sp>
      <p:sp>
        <p:nvSpPr>
          <p:cNvPr id="124" name="PlaceHolder 5"/>
          <p:cNvSpPr>
            <a:spLocks noGrp="1"/>
          </p:cNvSpPr>
          <p:nvPr>
            <p:ph type="body"/>
          </p:nvPr>
        </p:nvSpPr>
        <p:spPr>
          <a:xfrm>
            <a:off x="318960" y="4217040"/>
            <a:ext cx="2739600" cy="2241360"/>
          </a:xfrm>
          <a:prstGeom prst="rect">
            <a:avLst/>
          </a:prstGeom>
        </p:spPr>
        <p:txBody>
          <a:bodyPr lIns="0" rIns="0" tIns="0" bIns="0">
            <a:normAutofit/>
          </a:bodyPr>
          <a:p>
            <a:endParaRPr b="0" lang="de-DE" sz="1600" spc="-1" strike="noStrike">
              <a:solidFill>
                <a:srgbClr val="000000"/>
              </a:solidFill>
              <a:latin typeface="Arial"/>
            </a:endParaRPr>
          </a:p>
        </p:txBody>
      </p:sp>
      <p:sp>
        <p:nvSpPr>
          <p:cNvPr id="125" name="PlaceHolder 6"/>
          <p:cNvSpPr>
            <a:spLocks noGrp="1"/>
          </p:cNvSpPr>
          <p:nvPr>
            <p:ph type="body"/>
          </p:nvPr>
        </p:nvSpPr>
        <p:spPr>
          <a:xfrm>
            <a:off x="3196080" y="4217040"/>
            <a:ext cx="2739600" cy="2241360"/>
          </a:xfrm>
          <a:prstGeom prst="rect">
            <a:avLst/>
          </a:prstGeom>
        </p:spPr>
        <p:txBody>
          <a:bodyPr lIns="0" rIns="0" tIns="0" bIns="0">
            <a:normAutofit/>
          </a:bodyPr>
          <a:p>
            <a:endParaRPr b="0" lang="de-DE" sz="1600" spc="-1" strike="noStrike">
              <a:solidFill>
                <a:srgbClr val="000000"/>
              </a:solidFill>
              <a:latin typeface="Arial"/>
            </a:endParaRPr>
          </a:p>
        </p:txBody>
      </p:sp>
      <p:sp>
        <p:nvSpPr>
          <p:cNvPr id="126" name="PlaceHolder 7"/>
          <p:cNvSpPr>
            <a:spLocks noGrp="1"/>
          </p:cNvSpPr>
          <p:nvPr>
            <p:ph type="body"/>
          </p:nvPr>
        </p:nvSpPr>
        <p:spPr>
          <a:xfrm>
            <a:off x="6072840" y="4217040"/>
            <a:ext cx="2739600" cy="2241360"/>
          </a:xfrm>
          <a:prstGeom prst="rect">
            <a:avLst/>
          </a:prstGeom>
        </p:spPr>
        <p:txBody>
          <a:bodyPr lIns="0" rIns="0" tIns="0" bIns="0">
            <a:normAutofit/>
          </a:bodyPr>
          <a:p>
            <a:endParaRPr b="0" lang="de-DE" sz="16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3" name="PlaceHolder 1"/>
          <p:cNvSpPr>
            <a:spLocks noGrp="1"/>
          </p:cNvSpPr>
          <p:nvPr>
            <p:ph type="title"/>
          </p:nvPr>
        </p:nvSpPr>
        <p:spPr>
          <a:xfrm>
            <a:off x="318960" y="994320"/>
            <a:ext cx="8508600" cy="1145160"/>
          </a:xfrm>
          <a:prstGeom prst="rect">
            <a:avLst/>
          </a:prstGeom>
        </p:spPr>
        <p:txBody>
          <a:bodyPr lIns="0" rIns="0" tIns="0" bIns="0" anchor="ctr"/>
          <a:p>
            <a:endParaRPr b="0" lang="de-DE" sz="2200" spc="-1" strike="noStrike">
              <a:solidFill>
                <a:srgbClr val="000000"/>
              </a:solidFill>
              <a:latin typeface="Arial"/>
            </a:endParaRPr>
          </a:p>
        </p:txBody>
      </p:sp>
      <p:sp>
        <p:nvSpPr>
          <p:cNvPr id="134" name="PlaceHolder 2"/>
          <p:cNvSpPr>
            <a:spLocks noGrp="1"/>
          </p:cNvSpPr>
          <p:nvPr>
            <p:ph type="subTitle"/>
          </p:nvPr>
        </p:nvSpPr>
        <p:spPr>
          <a:xfrm>
            <a:off x="318960" y="1762200"/>
            <a:ext cx="8508600" cy="4699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318960" y="994320"/>
            <a:ext cx="8508600" cy="1145160"/>
          </a:xfrm>
          <a:prstGeom prst="rect">
            <a:avLst/>
          </a:prstGeom>
        </p:spPr>
        <p:txBody>
          <a:bodyPr lIns="0" rIns="0" tIns="0" bIns="0" anchor="ctr"/>
          <a:p>
            <a:endParaRPr b="0" lang="de-DE" sz="2200" spc="-1" strike="noStrike">
              <a:solidFill>
                <a:srgbClr val="000000"/>
              </a:solidFill>
              <a:latin typeface="Arial"/>
            </a:endParaRPr>
          </a:p>
        </p:txBody>
      </p:sp>
      <p:sp>
        <p:nvSpPr>
          <p:cNvPr id="136" name="PlaceHolder 2"/>
          <p:cNvSpPr>
            <a:spLocks noGrp="1"/>
          </p:cNvSpPr>
          <p:nvPr>
            <p:ph type="body"/>
          </p:nvPr>
        </p:nvSpPr>
        <p:spPr>
          <a:xfrm>
            <a:off x="318960" y="1762200"/>
            <a:ext cx="8508600" cy="4699080"/>
          </a:xfrm>
          <a:prstGeom prst="rect">
            <a:avLst/>
          </a:prstGeom>
        </p:spPr>
        <p:txBody>
          <a:bodyPr lIns="0" rIns="0" tIns="0" bIns="0">
            <a:normAutofit/>
          </a:bodyPr>
          <a:p>
            <a:endParaRPr b="0" lang="de-DE" sz="16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18960" y="994320"/>
            <a:ext cx="8508600" cy="1145160"/>
          </a:xfrm>
          <a:prstGeom prst="rect">
            <a:avLst/>
          </a:prstGeom>
        </p:spPr>
        <p:txBody>
          <a:bodyPr lIns="0" rIns="0" tIns="0" bIns="0" anchor="ctr"/>
          <a:p>
            <a:endParaRPr b="0" lang="de-DE" sz="2200" spc="-1" strike="noStrike">
              <a:solidFill>
                <a:srgbClr val="000000"/>
              </a:solidFill>
              <a:latin typeface="Arial"/>
            </a:endParaRPr>
          </a:p>
        </p:txBody>
      </p:sp>
      <p:sp>
        <p:nvSpPr>
          <p:cNvPr id="12" name="PlaceHolder 2"/>
          <p:cNvSpPr>
            <a:spLocks noGrp="1"/>
          </p:cNvSpPr>
          <p:nvPr>
            <p:ph type="body"/>
          </p:nvPr>
        </p:nvSpPr>
        <p:spPr>
          <a:xfrm>
            <a:off x="318960" y="1762200"/>
            <a:ext cx="4151880" cy="4699080"/>
          </a:xfrm>
          <a:prstGeom prst="rect">
            <a:avLst/>
          </a:prstGeom>
        </p:spPr>
        <p:txBody>
          <a:bodyPr lIns="0" rIns="0" tIns="0" bIns="0">
            <a:normAutofit/>
          </a:bodyPr>
          <a:p>
            <a:endParaRPr b="0" lang="de-DE" sz="1600" spc="-1" strike="noStrike">
              <a:solidFill>
                <a:srgbClr val="000000"/>
              </a:solidFill>
              <a:latin typeface="Arial"/>
            </a:endParaRPr>
          </a:p>
        </p:txBody>
      </p:sp>
      <p:sp>
        <p:nvSpPr>
          <p:cNvPr id="13" name="PlaceHolder 3"/>
          <p:cNvSpPr>
            <a:spLocks noGrp="1"/>
          </p:cNvSpPr>
          <p:nvPr>
            <p:ph type="body"/>
          </p:nvPr>
        </p:nvSpPr>
        <p:spPr>
          <a:xfrm>
            <a:off x="4678920" y="1762200"/>
            <a:ext cx="4151880" cy="4699080"/>
          </a:xfrm>
          <a:prstGeom prst="rect">
            <a:avLst/>
          </a:prstGeom>
        </p:spPr>
        <p:txBody>
          <a:bodyPr lIns="0" rIns="0" tIns="0" bIns="0">
            <a:normAutofit/>
          </a:bodyPr>
          <a:p>
            <a:endParaRPr b="0" lang="de-DE" sz="16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318960" y="994320"/>
            <a:ext cx="8508600" cy="1145160"/>
          </a:xfrm>
          <a:prstGeom prst="rect">
            <a:avLst/>
          </a:prstGeom>
        </p:spPr>
        <p:txBody>
          <a:bodyPr lIns="0" rIns="0" tIns="0" bIns="0" anchor="ctr"/>
          <a:p>
            <a:endParaRPr b="0" lang="de-DE" sz="2200" spc="-1" strike="noStrike">
              <a:solidFill>
                <a:srgbClr val="000000"/>
              </a:solidFill>
              <a:latin typeface="Arial"/>
            </a:endParaRPr>
          </a:p>
        </p:txBody>
      </p:sp>
      <p:sp>
        <p:nvSpPr>
          <p:cNvPr id="138" name="PlaceHolder 2"/>
          <p:cNvSpPr>
            <a:spLocks noGrp="1"/>
          </p:cNvSpPr>
          <p:nvPr>
            <p:ph type="body"/>
          </p:nvPr>
        </p:nvSpPr>
        <p:spPr>
          <a:xfrm>
            <a:off x="318960" y="1762200"/>
            <a:ext cx="4151880" cy="4699080"/>
          </a:xfrm>
          <a:prstGeom prst="rect">
            <a:avLst/>
          </a:prstGeom>
        </p:spPr>
        <p:txBody>
          <a:bodyPr lIns="0" rIns="0" tIns="0" bIns="0">
            <a:normAutofit/>
          </a:bodyPr>
          <a:p>
            <a:endParaRPr b="0" lang="de-DE" sz="1600" spc="-1" strike="noStrike">
              <a:solidFill>
                <a:srgbClr val="000000"/>
              </a:solidFill>
              <a:latin typeface="Arial"/>
            </a:endParaRPr>
          </a:p>
        </p:txBody>
      </p:sp>
      <p:sp>
        <p:nvSpPr>
          <p:cNvPr id="139" name="PlaceHolder 3"/>
          <p:cNvSpPr>
            <a:spLocks noGrp="1"/>
          </p:cNvSpPr>
          <p:nvPr>
            <p:ph type="body"/>
          </p:nvPr>
        </p:nvSpPr>
        <p:spPr>
          <a:xfrm>
            <a:off x="4678920" y="1762200"/>
            <a:ext cx="4151880" cy="4699080"/>
          </a:xfrm>
          <a:prstGeom prst="rect">
            <a:avLst/>
          </a:prstGeom>
        </p:spPr>
        <p:txBody>
          <a:bodyPr lIns="0" rIns="0" tIns="0" bIns="0">
            <a:normAutofit/>
          </a:bodyPr>
          <a:p>
            <a:endParaRPr b="0" lang="de-DE" sz="16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0" name="PlaceHolder 1"/>
          <p:cNvSpPr>
            <a:spLocks noGrp="1"/>
          </p:cNvSpPr>
          <p:nvPr>
            <p:ph type="title"/>
          </p:nvPr>
        </p:nvSpPr>
        <p:spPr>
          <a:xfrm>
            <a:off x="318960" y="994320"/>
            <a:ext cx="8508600" cy="1145160"/>
          </a:xfrm>
          <a:prstGeom prst="rect">
            <a:avLst/>
          </a:prstGeom>
        </p:spPr>
        <p:txBody>
          <a:bodyPr lIns="0" rIns="0" tIns="0" bIns="0" anchor="ctr"/>
          <a:p>
            <a:endParaRPr b="0" lang="de-DE" sz="22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1" name="PlaceHolder 1"/>
          <p:cNvSpPr>
            <a:spLocks noGrp="1"/>
          </p:cNvSpPr>
          <p:nvPr>
            <p:ph type="subTitle"/>
          </p:nvPr>
        </p:nvSpPr>
        <p:spPr>
          <a:xfrm>
            <a:off x="318960" y="994320"/>
            <a:ext cx="8508600" cy="53096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318960" y="994320"/>
            <a:ext cx="8508600" cy="1145160"/>
          </a:xfrm>
          <a:prstGeom prst="rect">
            <a:avLst/>
          </a:prstGeom>
        </p:spPr>
        <p:txBody>
          <a:bodyPr lIns="0" rIns="0" tIns="0" bIns="0" anchor="ctr"/>
          <a:p>
            <a:endParaRPr b="0" lang="de-DE" sz="2200" spc="-1" strike="noStrike">
              <a:solidFill>
                <a:srgbClr val="000000"/>
              </a:solidFill>
              <a:latin typeface="Arial"/>
            </a:endParaRPr>
          </a:p>
        </p:txBody>
      </p:sp>
      <p:sp>
        <p:nvSpPr>
          <p:cNvPr id="143" name="PlaceHolder 2"/>
          <p:cNvSpPr>
            <a:spLocks noGrp="1"/>
          </p:cNvSpPr>
          <p:nvPr>
            <p:ph type="body"/>
          </p:nvPr>
        </p:nvSpPr>
        <p:spPr>
          <a:xfrm>
            <a:off x="318960" y="1762200"/>
            <a:ext cx="4151880" cy="2241360"/>
          </a:xfrm>
          <a:prstGeom prst="rect">
            <a:avLst/>
          </a:prstGeom>
        </p:spPr>
        <p:txBody>
          <a:bodyPr lIns="0" rIns="0" tIns="0" bIns="0">
            <a:normAutofit/>
          </a:bodyPr>
          <a:p>
            <a:endParaRPr b="0" lang="de-DE" sz="1600" spc="-1" strike="noStrike">
              <a:solidFill>
                <a:srgbClr val="000000"/>
              </a:solidFill>
              <a:latin typeface="Arial"/>
            </a:endParaRPr>
          </a:p>
        </p:txBody>
      </p:sp>
      <p:sp>
        <p:nvSpPr>
          <p:cNvPr id="144" name="PlaceHolder 3"/>
          <p:cNvSpPr>
            <a:spLocks noGrp="1"/>
          </p:cNvSpPr>
          <p:nvPr>
            <p:ph type="body"/>
          </p:nvPr>
        </p:nvSpPr>
        <p:spPr>
          <a:xfrm>
            <a:off x="4678920" y="1762200"/>
            <a:ext cx="4151880" cy="4699080"/>
          </a:xfrm>
          <a:prstGeom prst="rect">
            <a:avLst/>
          </a:prstGeom>
        </p:spPr>
        <p:txBody>
          <a:bodyPr lIns="0" rIns="0" tIns="0" bIns="0">
            <a:normAutofit/>
          </a:bodyPr>
          <a:p>
            <a:endParaRPr b="0" lang="de-DE" sz="1600" spc="-1" strike="noStrike">
              <a:solidFill>
                <a:srgbClr val="000000"/>
              </a:solidFill>
              <a:latin typeface="Arial"/>
            </a:endParaRPr>
          </a:p>
        </p:txBody>
      </p:sp>
      <p:sp>
        <p:nvSpPr>
          <p:cNvPr id="145" name="PlaceHolder 4"/>
          <p:cNvSpPr>
            <a:spLocks noGrp="1"/>
          </p:cNvSpPr>
          <p:nvPr>
            <p:ph type="body"/>
          </p:nvPr>
        </p:nvSpPr>
        <p:spPr>
          <a:xfrm>
            <a:off x="318960" y="4217040"/>
            <a:ext cx="4151880" cy="2241360"/>
          </a:xfrm>
          <a:prstGeom prst="rect">
            <a:avLst/>
          </a:prstGeom>
        </p:spPr>
        <p:txBody>
          <a:bodyPr lIns="0" rIns="0" tIns="0" bIns="0">
            <a:normAutofit/>
          </a:bodyPr>
          <a:p>
            <a:endParaRPr b="0" lang="de-DE" sz="16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318960" y="994320"/>
            <a:ext cx="8508600" cy="1145160"/>
          </a:xfrm>
          <a:prstGeom prst="rect">
            <a:avLst/>
          </a:prstGeom>
        </p:spPr>
        <p:txBody>
          <a:bodyPr lIns="0" rIns="0" tIns="0" bIns="0" anchor="ctr"/>
          <a:p>
            <a:endParaRPr b="0" lang="de-DE" sz="2200" spc="-1" strike="noStrike">
              <a:solidFill>
                <a:srgbClr val="000000"/>
              </a:solidFill>
              <a:latin typeface="Arial"/>
            </a:endParaRPr>
          </a:p>
        </p:txBody>
      </p:sp>
      <p:sp>
        <p:nvSpPr>
          <p:cNvPr id="147" name="PlaceHolder 2"/>
          <p:cNvSpPr>
            <a:spLocks noGrp="1"/>
          </p:cNvSpPr>
          <p:nvPr>
            <p:ph type="body"/>
          </p:nvPr>
        </p:nvSpPr>
        <p:spPr>
          <a:xfrm>
            <a:off x="318960" y="1762200"/>
            <a:ext cx="4151880" cy="4699080"/>
          </a:xfrm>
          <a:prstGeom prst="rect">
            <a:avLst/>
          </a:prstGeom>
        </p:spPr>
        <p:txBody>
          <a:bodyPr lIns="0" rIns="0" tIns="0" bIns="0">
            <a:normAutofit/>
          </a:bodyPr>
          <a:p>
            <a:endParaRPr b="0" lang="de-DE" sz="1600" spc="-1" strike="noStrike">
              <a:solidFill>
                <a:srgbClr val="000000"/>
              </a:solidFill>
              <a:latin typeface="Arial"/>
            </a:endParaRPr>
          </a:p>
        </p:txBody>
      </p:sp>
      <p:sp>
        <p:nvSpPr>
          <p:cNvPr id="148" name="PlaceHolder 3"/>
          <p:cNvSpPr>
            <a:spLocks noGrp="1"/>
          </p:cNvSpPr>
          <p:nvPr>
            <p:ph type="body"/>
          </p:nvPr>
        </p:nvSpPr>
        <p:spPr>
          <a:xfrm>
            <a:off x="4678920" y="1762200"/>
            <a:ext cx="4151880" cy="2241360"/>
          </a:xfrm>
          <a:prstGeom prst="rect">
            <a:avLst/>
          </a:prstGeom>
        </p:spPr>
        <p:txBody>
          <a:bodyPr lIns="0" rIns="0" tIns="0" bIns="0">
            <a:normAutofit/>
          </a:bodyPr>
          <a:p>
            <a:endParaRPr b="0" lang="de-DE" sz="1600" spc="-1" strike="noStrike">
              <a:solidFill>
                <a:srgbClr val="000000"/>
              </a:solidFill>
              <a:latin typeface="Arial"/>
            </a:endParaRPr>
          </a:p>
        </p:txBody>
      </p:sp>
      <p:sp>
        <p:nvSpPr>
          <p:cNvPr id="149" name="PlaceHolder 4"/>
          <p:cNvSpPr>
            <a:spLocks noGrp="1"/>
          </p:cNvSpPr>
          <p:nvPr>
            <p:ph type="body"/>
          </p:nvPr>
        </p:nvSpPr>
        <p:spPr>
          <a:xfrm>
            <a:off x="4678920" y="4217040"/>
            <a:ext cx="4151880" cy="2241360"/>
          </a:xfrm>
          <a:prstGeom prst="rect">
            <a:avLst/>
          </a:prstGeom>
        </p:spPr>
        <p:txBody>
          <a:bodyPr lIns="0" rIns="0" tIns="0" bIns="0">
            <a:normAutofit/>
          </a:bodyPr>
          <a:p>
            <a:endParaRPr b="0" lang="de-DE" sz="16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318960" y="994320"/>
            <a:ext cx="8508600" cy="1145160"/>
          </a:xfrm>
          <a:prstGeom prst="rect">
            <a:avLst/>
          </a:prstGeom>
        </p:spPr>
        <p:txBody>
          <a:bodyPr lIns="0" rIns="0" tIns="0" bIns="0" anchor="ctr"/>
          <a:p>
            <a:endParaRPr b="0" lang="de-DE" sz="2200" spc="-1" strike="noStrike">
              <a:solidFill>
                <a:srgbClr val="000000"/>
              </a:solidFill>
              <a:latin typeface="Arial"/>
            </a:endParaRPr>
          </a:p>
        </p:txBody>
      </p:sp>
      <p:sp>
        <p:nvSpPr>
          <p:cNvPr id="151" name="PlaceHolder 2"/>
          <p:cNvSpPr>
            <a:spLocks noGrp="1"/>
          </p:cNvSpPr>
          <p:nvPr>
            <p:ph type="body"/>
          </p:nvPr>
        </p:nvSpPr>
        <p:spPr>
          <a:xfrm>
            <a:off x="318960" y="1762200"/>
            <a:ext cx="4151880" cy="2241360"/>
          </a:xfrm>
          <a:prstGeom prst="rect">
            <a:avLst/>
          </a:prstGeom>
        </p:spPr>
        <p:txBody>
          <a:bodyPr lIns="0" rIns="0" tIns="0" bIns="0">
            <a:normAutofit/>
          </a:bodyPr>
          <a:p>
            <a:endParaRPr b="0" lang="de-DE" sz="1600" spc="-1" strike="noStrike">
              <a:solidFill>
                <a:srgbClr val="000000"/>
              </a:solidFill>
              <a:latin typeface="Arial"/>
            </a:endParaRPr>
          </a:p>
        </p:txBody>
      </p:sp>
      <p:sp>
        <p:nvSpPr>
          <p:cNvPr id="152" name="PlaceHolder 3"/>
          <p:cNvSpPr>
            <a:spLocks noGrp="1"/>
          </p:cNvSpPr>
          <p:nvPr>
            <p:ph type="body"/>
          </p:nvPr>
        </p:nvSpPr>
        <p:spPr>
          <a:xfrm>
            <a:off x="4678920" y="1762200"/>
            <a:ext cx="4151880" cy="2241360"/>
          </a:xfrm>
          <a:prstGeom prst="rect">
            <a:avLst/>
          </a:prstGeom>
        </p:spPr>
        <p:txBody>
          <a:bodyPr lIns="0" rIns="0" tIns="0" bIns="0">
            <a:normAutofit/>
          </a:bodyPr>
          <a:p>
            <a:endParaRPr b="0" lang="de-DE" sz="1600" spc="-1" strike="noStrike">
              <a:solidFill>
                <a:srgbClr val="000000"/>
              </a:solidFill>
              <a:latin typeface="Arial"/>
            </a:endParaRPr>
          </a:p>
        </p:txBody>
      </p:sp>
      <p:sp>
        <p:nvSpPr>
          <p:cNvPr id="153" name="PlaceHolder 4"/>
          <p:cNvSpPr>
            <a:spLocks noGrp="1"/>
          </p:cNvSpPr>
          <p:nvPr>
            <p:ph type="body"/>
          </p:nvPr>
        </p:nvSpPr>
        <p:spPr>
          <a:xfrm>
            <a:off x="318960" y="4217040"/>
            <a:ext cx="8508600" cy="2241360"/>
          </a:xfrm>
          <a:prstGeom prst="rect">
            <a:avLst/>
          </a:prstGeom>
        </p:spPr>
        <p:txBody>
          <a:bodyPr lIns="0" rIns="0" tIns="0" bIns="0">
            <a:normAutofit/>
          </a:bodyPr>
          <a:p>
            <a:endParaRPr b="0" lang="de-DE" sz="16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318960" y="994320"/>
            <a:ext cx="8508600" cy="1145160"/>
          </a:xfrm>
          <a:prstGeom prst="rect">
            <a:avLst/>
          </a:prstGeom>
        </p:spPr>
        <p:txBody>
          <a:bodyPr lIns="0" rIns="0" tIns="0" bIns="0" anchor="ctr"/>
          <a:p>
            <a:endParaRPr b="0" lang="de-DE" sz="2200" spc="-1" strike="noStrike">
              <a:solidFill>
                <a:srgbClr val="000000"/>
              </a:solidFill>
              <a:latin typeface="Arial"/>
            </a:endParaRPr>
          </a:p>
        </p:txBody>
      </p:sp>
      <p:sp>
        <p:nvSpPr>
          <p:cNvPr id="155" name="PlaceHolder 2"/>
          <p:cNvSpPr>
            <a:spLocks noGrp="1"/>
          </p:cNvSpPr>
          <p:nvPr>
            <p:ph type="body"/>
          </p:nvPr>
        </p:nvSpPr>
        <p:spPr>
          <a:xfrm>
            <a:off x="318960" y="1762200"/>
            <a:ext cx="8508600" cy="2241360"/>
          </a:xfrm>
          <a:prstGeom prst="rect">
            <a:avLst/>
          </a:prstGeom>
        </p:spPr>
        <p:txBody>
          <a:bodyPr lIns="0" rIns="0" tIns="0" bIns="0">
            <a:normAutofit/>
          </a:bodyPr>
          <a:p>
            <a:endParaRPr b="0" lang="de-DE" sz="1600" spc="-1" strike="noStrike">
              <a:solidFill>
                <a:srgbClr val="000000"/>
              </a:solidFill>
              <a:latin typeface="Arial"/>
            </a:endParaRPr>
          </a:p>
        </p:txBody>
      </p:sp>
      <p:sp>
        <p:nvSpPr>
          <p:cNvPr id="156" name="PlaceHolder 3"/>
          <p:cNvSpPr>
            <a:spLocks noGrp="1"/>
          </p:cNvSpPr>
          <p:nvPr>
            <p:ph type="body"/>
          </p:nvPr>
        </p:nvSpPr>
        <p:spPr>
          <a:xfrm>
            <a:off x="318960" y="4217040"/>
            <a:ext cx="8508600" cy="2241360"/>
          </a:xfrm>
          <a:prstGeom prst="rect">
            <a:avLst/>
          </a:prstGeom>
        </p:spPr>
        <p:txBody>
          <a:bodyPr lIns="0" rIns="0" tIns="0" bIns="0">
            <a:normAutofit/>
          </a:bodyPr>
          <a:p>
            <a:endParaRPr b="0" lang="de-DE" sz="16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318960" y="994320"/>
            <a:ext cx="8508600" cy="1145160"/>
          </a:xfrm>
          <a:prstGeom prst="rect">
            <a:avLst/>
          </a:prstGeom>
        </p:spPr>
        <p:txBody>
          <a:bodyPr lIns="0" rIns="0" tIns="0" bIns="0" anchor="ctr"/>
          <a:p>
            <a:endParaRPr b="0" lang="de-DE" sz="2200" spc="-1" strike="noStrike">
              <a:solidFill>
                <a:srgbClr val="000000"/>
              </a:solidFill>
              <a:latin typeface="Arial"/>
            </a:endParaRPr>
          </a:p>
        </p:txBody>
      </p:sp>
      <p:sp>
        <p:nvSpPr>
          <p:cNvPr id="158" name="PlaceHolder 2"/>
          <p:cNvSpPr>
            <a:spLocks noGrp="1"/>
          </p:cNvSpPr>
          <p:nvPr>
            <p:ph type="body"/>
          </p:nvPr>
        </p:nvSpPr>
        <p:spPr>
          <a:xfrm>
            <a:off x="318960" y="1762200"/>
            <a:ext cx="4151880" cy="2241360"/>
          </a:xfrm>
          <a:prstGeom prst="rect">
            <a:avLst/>
          </a:prstGeom>
        </p:spPr>
        <p:txBody>
          <a:bodyPr lIns="0" rIns="0" tIns="0" bIns="0">
            <a:normAutofit/>
          </a:bodyPr>
          <a:p>
            <a:endParaRPr b="0" lang="de-DE" sz="1600" spc="-1" strike="noStrike">
              <a:solidFill>
                <a:srgbClr val="000000"/>
              </a:solidFill>
              <a:latin typeface="Arial"/>
            </a:endParaRPr>
          </a:p>
        </p:txBody>
      </p:sp>
      <p:sp>
        <p:nvSpPr>
          <p:cNvPr id="159" name="PlaceHolder 3"/>
          <p:cNvSpPr>
            <a:spLocks noGrp="1"/>
          </p:cNvSpPr>
          <p:nvPr>
            <p:ph type="body"/>
          </p:nvPr>
        </p:nvSpPr>
        <p:spPr>
          <a:xfrm>
            <a:off x="4678920" y="1762200"/>
            <a:ext cx="4151880" cy="2241360"/>
          </a:xfrm>
          <a:prstGeom prst="rect">
            <a:avLst/>
          </a:prstGeom>
        </p:spPr>
        <p:txBody>
          <a:bodyPr lIns="0" rIns="0" tIns="0" bIns="0">
            <a:normAutofit/>
          </a:bodyPr>
          <a:p>
            <a:endParaRPr b="0" lang="de-DE" sz="1600" spc="-1" strike="noStrike">
              <a:solidFill>
                <a:srgbClr val="000000"/>
              </a:solidFill>
              <a:latin typeface="Arial"/>
            </a:endParaRPr>
          </a:p>
        </p:txBody>
      </p:sp>
      <p:sp>
        <p:nvSpPr>
          <p:cNvPr id="160" name="PlaceHolder 4"/>
          <p:cNvSpPr>
            <a:spLocks noGrp="1"/>
          </p:cNvSpPr>
          <p:nvPr>
            <p:ph type="body"/>
          </p:nvPr>
        </p:nvSpPr>
        <p:spPr>
          <a:xfrm>
            <a:off x="318960" y="4217040"/>
            <a:ext cx="4151880" cy="2241360"/>
          </a:xfrm>
          <a:prstGeom prst="rect">
            <a:avLst/>
          </a:prstGeom>
        </p:spPr>
        <p:txBody>
          <a:bodyPr lIns="0" rIns="0" tIns="0" bIns="0">
            <a:normAutofit/>
          </a:bodyPr>
          <a:p>
            <a:endParaRPr b="0" lang="de-DE" sz="1600" spc="-1" strike="noStrike">
              <a:solidFill>
                <a:srgbClr val="000000"/>
              </a:solidFill>
              <a:latin typeface="Arial"/>
            </a:endParaRPr>
          </a:p>
        </p:txBody>
      </p:sp>
      <p:sp>
        <p:nvSpPr>
          <p:cNvPr id="161" name="PlaceHolder 5"/>
          <p:cNvSpPr>
            <a:spLocks noGrp="1"/>
          </p:cNvSpPr>
          <p:nvPr>
            <p:ph type="body"/>
          </p:nvPr>
        </p:nvSpPr>
        <p:spPr>
          <a:xfrm>
            <a:off x="4678920" y="4217040"/>
            <a:ext cx="4151880" cy="2241360"/>
          </a:xfrm>
          <a:prstGeom prst="rect">
            <a:avLst/>
          </a:prstGeom>
        </p:spPr>
        <p:txBody>
          <a:bodyPr lIns="0" rIns="0" tIns="0" bIns="0">
            <a:normAutofit/>
          </a:bodyPr>
          <a:p>
            <a:endParaRPr b="0" lang="de-DE" sz="16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318960" y="994320"/>
            <a:ext cx="8508600" cy="1145160"/>
          </a:xfrm>
          <a:prstGeom prst="rect">
            <a:avLst/>
          </a:prstGeom>
        </p:spPr>
        <p:txBody>
          <a:bodyPr lIns="0" rIns="0" tIns="0" bIns="0" anchor="ctr"/>
          <a:p>
            <a:endParaRPr b="0" lang="de-DE" sz="2200" spc="-1" strike="noStrike">
              <a:solidFill>
                <a:srgbClr val="000000"/>
              </a:solidFill>
              <a:latin typeface="Arial"/>
            </a:endParaRPr>
          </a:p>
        </p:txBody>
      </p:sp>
      <p:sp>
        <p:nvSpPr>
          <p:cNvPr id="163" name="PlaceHolder 2"/>
          <p:cNvSpPr>
            <a:spLocks noGrp="1"/>
          </p:cNvSpPr>
          <p:nvPr>
            <p:ph type="body"/>
          </p:nvPr>
        </p:nvSpPr>
        <p:spPr>
          <a:xfrm>
            <a:off x="318960" y="1762200"/>
            <a:ext cx="2739600" cy="2241360"/>
          </a:xfrm>
          <a:prstGeom prst="rect">
            <a:avLst/>
          </a:prstGeom>
        </p:spPr>
        <p:txBody>
          <a:bodyPr lIns="0" rIns="0" tIns="0" bIns="0">
            <a:normAutofit/>
          </a:bodyPr>
          <a:p>
            <a:endParaRPr b="0" lang="de-DE" sz="1600" spc="-1" strike="noStrike">
              <a:solidFill>
                <a:srgbClr val="000000"/>
              </a:solidFill>
              <a:latin typeface="Arial"/>
            </a:endParaRPr>
          </a:p>
        </p:txBody>
      </p:sp>
      <p:sp>
        <p:nvSpPr>
          <p:cNvPr id="164" name="PlaceHolder 3"/>
          <p:cNvSpPr>
            <a:spLocks noGrp="1"/>
          </p:cNvSpPr>
          <p:nvPr>
            <p:ph type="body"/>
          </p:nvPr>
        </p:nvSpPr>
        <p:spPr>
          <a:xfrm>
            <a:off x="3196080" y="1762200"/>
            <a:ext cx="2739600" cy="2241360"/>
          </a:xfrm>
          <a:prstGeom prst="rect">
            <a:avLst/>
          </a:prstGeom>
        </p:spPr>
        <p:txBody>
          <a:bodyPr lIns="0" rIns="0" tIns="0" bIns="0">
            <a:normAutofit/>
          </a:bodyPr>
          <a:p>
            <a:endParaRPr b="0" lang="de-DE" sz="1600" spc="-1" strike="noStrike">
              <a:solidFill>
                <a:srgbClr val="000000"/>
              </a:solidFill>
              <a:latin typeface="Arial"/>
            </a:endParaRPr>
          </a:p>
        </p:txBody>
      </p:sp>
      <p:sp>
        <p:nvSpPr>
          <p:cNvPr id="165" name="PlaceHolder 4"/>
          <p:cNvSpPr>
            <a:spLocks noGrp="1"/>
          </p:cNvSpPr>
          <p:nvPr>
            <p:ph type="body"/>
          </p:nvPr>
        </p:nvSpPr>
        <p:spPr>
          <a:xfrm>
            <a:off x="6072840" y="1762200"/>
            <a:ext cx="2739600" cy="2241360"/>
          </a:xfrm>
          <a:prstGeom prst="rect">
            <a:avLst/>
          </a:prstGeom>
        </p:spPr>
        <p:txBody>
          <a:bodyPr lIns="0" rIns="0" tIns="0" bIns="0">
            <a:normAutofit/>
          </a:bodyPr>
          <a:p>
            <a:endParaRPr b="0" lang="de-DE" sz="1600" spc="-1" strike="noStrike">
              <a:solidFill>
                <a:srgbClr val="000000"/>
              </a:solidFill>
              <a:latin typeface="Arial"/>
            </a:endParaRPr>
          </a:p>
        </p:txBody>
      </p:sp>
      <p:sp>
        <p:nvSpPr>
          <p:cNvPr id="166" name="PlaceHolder 5"/>
          <p:cNvSpPr>
            <a:spLocks noGrp="1"/>
          </p:cNvSpPr>
          <p:nvPr>
            <p:ph type="body"/>
          </p:nvPr>
        </p:nvSpPr>
        <p:spPr>
          <a:xfrm>
            <a:off x="318960" y="4217040"/>
            <a:ext cx="2739600" cy="2241360"/>
          </a:xfrm>
          <a:prstGeom prst="rect">
            <a:avLst/>
          </a:prstGeom>
        </p:spPr>
        <p:txBody>
          <a:bodyPr lIns="0" rIns="0" tIns="0" bIns="0">
            <a:normAutofit/>
          </a:bodyPr>
          <a:p>
            <a:endParaRPr b="0" lang="de-DE" sz="1600" spc="-1" strike="noStrike">
              <a:solidFill>
                <a:srgbClr val="000000"/>
              </a:solidFill>
              <a:latin typeface="Arial"/>
            </a:endParaRPr>
          </a:p>
        </p:txBody>
      </p:sp>
      <p:sp>
        <p:nvSpPr>
          <p:cNvPr id="167" name="PlaceHolder 6"/>
          <p:cNvSpPr>
            <a:spLocks noGrp="1"/>
          </p:cNvSpPr>
          <p:nvPr>
            <p:ph type="body"/>
          </p:nvPr>
        </p:nvSpPr>
        <p:spPr>
          <a:xfrm>
            <a:off x="3196080" y="4217040"/>
            <a:ext cx="2739600" cy="2241360"/>
          </a:xfrm>
          <a:prstGeom prst="rect">
            <a:avLst/>
          </a:prstGeom>
        </p:spPr>
        <p:txBody>
          <a:bodyPr lIns="0" rIns="0" tIns="0" bIns="0">
            <a:normAutofit/>
          </a:bodyPr>
          <a:p>
            <a:endParaRPr b="0" lang="de-DE" sz="1600" spc="-1" strike="noStrike">
              <a:solidFill>
                <a:srgbClr val="000000"/>
              </a:solidFill>
              <a:latin typeface="Arial"/>
            </a:endParaRPr>
          </a:p>
        </p:txBody>
      </p:sp>
      <p:sp>
        <p:nvSpPr>
          <p:cNvPr id="168" name="PlaceHolder 7"/>
          <p:cNvSpPr>
            <a:spLocks noGrp="1"/>
          </p:cNvSpPr>
          <p:nvPr>
            <p:ph type="body"/>
          </p:nvPr>
        </p:nvSpPr>
        <p:spPr>
          <a:xfrm>
            <a:off x="6072840" y="4217040"/>
            <a:ext cx="2739600" cy="2241360"/>
          </a:xfrm>
          <a:prstGeom prst="rect">
            <a:avLst/>
          </a:prstGeom>
        </p:spPr>
        <p:txBody>
          <a:bodyPr lIns="0" rIns="0" tIns="0" bIns="0">
            <a:normAutofit/>
          </a:bodyPr>
          <a:p>
            <a:endParaRPr b="0" lang="de-DE" sz="16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318960" y="994320"/>
            <a:ext cx="8508600" cy="1145160"/>
          </a:xfrm>
          <a:prstGeom prst="rect">
            <a:avLst/>
          </a:prstGeom>
        </p:spPr>
        <p:txBody>
          <a:bodyPr lIns="0" rIns="0" tIns="0" bIns="0" anchor="ctr"/>
          <a:p>
            <a:endParaRPr b="0" lang="de-DE" sz="22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5" name="PlaceHolder 1"/>
          <p:cNvSpPr>
            <a:spLocks noGrp="1"/>
          </p:cNvSpPr>
          <p:nvPr>
            <p:ph type="title"/>
          </p:nvPr>
        </p:nvSpPr>
        <p:spPr>
          <a:xfrm>
            <a:off x="318960" y="994320"/>
            <a:ext cx="8508600" cy="1145160"/>
          </a:xfrm>
          <a:prstGeom prst="rect">
            <a:avLst/>
          </a:prstGeom>
        </p:spPr>
        <p:txBody>
          <a:bodyPr lIns="0" rIns="0" tIns="0" bIns="0" anchor="ctr"/>
          <a:p>
            <a:endParaRPr b="0" lang="de-DE" sz="2200" spc="-1" strike="noStrike">
              <a:solidFill>
                <a:srgbClr val="000000"/>
              </a:solidFill>
              <a:latin typeface="Arial"/>
            </a:endParaRPr>
          </a:p>
        </p:txBody>
      </p:sp>
      <p:sp>
        <p:nvSpPr>
          <p:cNvPr id="176" name="PlaceHolder 2"/>
          <p:cNvSpPr>
            <a:spLocks noGrp="1"/>
          </p:cNvSpPr>
          <p:nvPr>
            <p:ph type="subTitle"/>
          </p:nvPr>
        </p:nvSpPr>
        <p:spPr>
          <a:xfrm>
            <a:off x="318960" y="1762200"/>
            <a:ext cx="8508600" cy="4699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318960" y="994320"/>
            <a:ext cx="8508600" cy="1145160"/>
          </a:xfrm>
          <a:prstGeom prst="rect">
            <a:avLst/>
          </a:prstGeom>
        </p:spPr>
        <p:txBody>
          <a:bodyPr lIns="0" rIns="0" tIns="0" bIns="0" anchor="ctr"/>
          <a:p>
            <a:endParaRPr b="0" lang="de-DE" sz="2200" spc="-1" strike="noStrike">
              <a:solidFill>
                <a:srgbClr val="000000"/>
              </a:solidFill>
              <a:latin typeface="Arial"/>
            </a:endParaRPr>
          </a:p>
        </p:txBody>
      </p:sp>
      <p:sp>
        <p:nvSpPr>
          <p:cNvPr id="178" name="PlaceHolder 2"/>
          <p:cNvSpPr>
            <a:spLocks noGrp="1"/>
          </p:cNvSpPr>
          <p:nvPr>
            <p:ph type="body"/>
          </p:nvPr>
        </p:nvSpPr>
        <p:spPr>
          <a:xfrm>
            <a:off x="318960" y="1762200"/>
            <a:ext cx="8508600" cy="4699080"/>
          </a:xfrm>
          <a:prstGeom prst="rect">
            <a:avLst/>
          </a:prstGeom>
        </p:spPr>
        <p:txBody>
          <a:bodyPr lIns="0" rIns="0" tIns="0" bIns="0">
            <a:normAutofit/>
          </a:bodyPr>
          <a:p>
            <a:endParaRPr b="0" lang="de-DE" sz="16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318960" y="994320"/>
            <a:ext cx="8508600" cy="1145160"/>
          </a:xfrm>
          <a:prstGeom prst="rect">
            <a:avLst/>
          </a:prstGeom>
        </p:spPr>
        <p:txBody>
          <a:bodyPr lIns="0" rIns="0" tIns="0" bIns="0" anchor="ctr"/>
          <a:p>
            <a:endParaRPr b="0" lang="de-DE" sz="2200" spc="-1" strike="noStrike">
              <a:solidFill>
                <a:srgbClr val="000000"/>
              </a:solidFill>
              <a:latin typeface="Arial"/>
            </a:endParaRPr>
          </a:p>
        </p:txBody>
      </p:sp>
      <p:sp>
        <p:nvSpPr>
          <p:cNvPr id="180" name="PlaceHolder 2"/>
          <p:cNvSpPr>
            <a:spLocks noGrp="1"/>
          </p:cNvSpPr>
          <p:nvPr>
            <p:ph type="body"/>
          </p:nvPr>
        </p:nvSpPr>
        <p:spPr>
          <a:xfrm>
            <a:off x="318960" y="1762200"/>
            <a:ext cx="4151880" cy="4699080"/>
          </a:xfrm>
          <a:prstGeom prst="rect">
            <a:avLst/>
          </a:prstGeom>
        </p:spPr>
        <p:txBody>
          <a:bodyPr lIns="0" rIns="0" tIns="0" bIns="0">
            <a:normAutofit/>
          </a:bodyPr>
          <a:p>
            <a:endParaRPr b="0" lang="de-DE" sz="1600" spc="-1" strike="noStrike">
              <a:solidFill>
                <a:srgbClr val="000000"/>
              </a:solidFill>
              <a:latin typeface="Arial"/>
            </a:endParaRPr>
          </a:p>
        </p:txBody>
      </p:sp>
      <p:sp>
        <p:nvSpPr>
          <p:cNvPr id="181" name="PlaceHolder 3"/>
          <p:cNvSpPr>
            <a:spLocks noGrp="1"/>
          </p:cNvSpPr>
          <p:nvPr>
            <p:ph type="body"/>
          </p:nvPr>
        </p:nvSpPr>
        <p:spPr>
          <a:xfrm>
            <a:off x="4678920" y="1762200"/>
            <a:ext cx="4151880" cy="4699080"/>
          </a:xfrm>
          <a:prstGeom prst="rect">
            <a:avLst/>
          </a:prstGeom>
        </p:spPr>
        <p:txBody>
          <a:bodyPr lIns="0" rIns="0" tIns="0" bIns="0">
            <a:normAutofit/>
          </a:bodyPr>
          <a:p>
            <a:endParaRPr b="0" lang="de-DE" sz="16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2" name="PlaceHolder 1"/>
          <p:cNvSpPr>
            <a:spLocks noGrp="1"/>
          </p:cNvSpPr>
          <p:nvPr>
            <p:ph type="title"/>
          </p:nvPr>
        </p:nvSpPr>
        <p:spPr>
          <a:xfrm>
            <a:off x="318960" y="994320"/>
            <a:ext cx="8508600" cy="1145160"/>
          </a:xfrm>
          <a:prstGeom prst="rect">
            <a:avLst/>
          </a:prstGeom>
        </p:spPr>
        <p:txBody>
          <a:bodyPr lIns="0" rIns="0" tIns="0" bIns="0" anchor="ctr"/>
          <a:p>
            <a:endParaRPr b="0" lang="de-DE" sz="22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3" name="PlaceHolder 1"/>
          <p:cNvSpPr>
            <a:spLocks noGrp="1"/>
          </p:cNvSpPr>
          <p:nvPr>
            <p:ph type="subTitle"/>
          </p:nvPr>
        </p:nvSpPr>
        <p:spPr>
          <a:xfrm>
            <a:off x="318960" y="994320"/>
            <a:ext cx="8508600" cy="53096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318960" y="994320"/>
            <a:ext cx="8508600" cy="1145160"/>
          </a:xfrm>
          <a:prstGeom prst="rect">
            <a:avLst/>
          </a:prstGeom>
        </p:spPr>
        <p:txBody>
          <a:bodyPr lIns="0" rIns="0" tIns="0" bIns="0" anchor="ctr"/>
          <a:p>
            <a:endParaRPr b="0" lang="de-DE" sz="2200" spc="-1" strike="noStrike">
              <a:solidFill>
                <a:srgbClr val="000000"/>
              </a:solidFill>
              <a:latin typeface="Arial"/>
            </a:endParaRPr>
          </a:p>
        </p:txBody>
      </p:sp>
      <p:sp>
        <p:nvSpPr>
          <p:cNvPr id="185" name="PlaceHolder 2"/>
          <p:cNvSpPr>
            <a:spLocks noGrp="1"/>
          </p:cNvSpPr>
          <p:nvPr>
            <p:ph type="body"/>
          </p:nvPr>
        </p:nvSpPr>
        <p:spPr>
          <a:xfrm>
            <a:off x="318960" y="1762200"/>
            <a:ext cx="4151880" cy="2241360"/>
          </a:xfrm>
          <a:prstGeom prst="rect">
            <a:avLst/>
          </a:prstGeom>
        </p:spPr>
        <p:txBody>
          <a:bodyPr lIns="0" rIns="0" tIns="0" bIns="0">
            <a:normAutofit/>
          </a:bodyPr>
          <a:p>
            <a:endParaRPr b="0" lang="de-DE" sz="1600" spc="-1" strike="noStrike">
              <a:solidFill>
                <a:srgbClr val="000000"/>
              </a:solidFill>
              <a:latin typeface="Arial"/>
            </a:endParaRPr>
          </a:p>
        </p:txBody>
      </p:sp>
      <p:sp>
        <p:nvSpPr>
          <p:cNvPr id="186" name="PlaceHolder 3"/>
          <p:cNvSpPr>
            <a:spLocks noGrp="1"/>
          </p:cNvSpPr>
          <p:nvPr>
            <p:ph type="body"/>
          </p:nvPr>
        </p:nvSpPr>
        <p:spPr>
          <a:xfrm>
            <a:off x="4678920" y="1762200"/>
            <a:ext cx="4151880" cy="4699080"/>
          </a:xfrm>
          <a:prstGeom prst="rect">
            <a:avLst/>
          </a:prstGeom>
        </p:spPr>
        <p:txBody>
          <a:bodyPr lIns="0" rIns="0" tIns="0" bIns="0">
            <a:normAutofit/>
          </a:bodyPr>
          <a:p>
            <a:endParaRPr b="0" lang="de-DE" sz="1600" spc="-1" strike="noStrike">
              <a:solidFill>
                <a:srgbClr val="000000"/>
              </a:solidFill>
              <a:latin typeface="Arial"/>
            </a:endParaRPr>
          </a:p>
        </p:txBody>
      </p:sp>
      <p:sp>
        <p:nvSpPr>
          <p:cNvPr id="187" name="PlaceHolder 4"/>
          <p:cNvSpPr>
            <a:spLocks noGrp="1"/>
          </p:cNvSpPr>
          <p:nvPr>
            <p:ph type="body"/>
          </p:nvPr>
        </p:nvSpPr>
        <p:spPr>
          <a:xfrm>
            <a:off x="318960" y="4217040"/>
            <a:ext cx="4151880" cy="2241360"/>
          </a:xfrm>
          <a:prstGeom prst="rect">
            <a:avLst/>
          </a:prstGeom>
        </p:spPr>
        <p:txBody>
          <a:bodyPr lIns="0" rIns="0" tIns="0" bIns="0">
            <a:normAutofit/>
          </a:bodyPr>
          <a:p>
            <a:endParaRPr b="0" lang="de-DE" sz="16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318960" y="994320"/>
            <a:ext cx="8508600" cy="1145160"/>
          </a:xfrm>
          <a:prstGeom prst="rect">
            <a:avLst/>
          </a:prstGeom>
        </p:spPr>
        <p:txBody>
          <a:bodyPr lIns="0" rIns="0" tIns="0" bIns="0" anchor="ctr"/>
          <a:p>
            <a:endParaRPr b="0" lang="de-DE" sz="2200" spc="-1" strike="noStrike">
              <a:solidFill>
                <a:srgbClr val="000000"/>
              </a:solidFill>
              <a:latin typeface="Arial"/>
            </a:endParaRPr>
          </a:p>
        </p:txBody>
      </p:sp>
      <p:sp>
        <p:nvSpPr>
          <p:cNvPr id="189" name="PlaceHolder 2"/>
          <p:cNvSpPr>
            <a:spLocks noGrp="1"/>
          </p:cNvSpPr>
          <p:nvPr>
            <p:ph type="body"/>
          </p:nvPr>
        </p:nvSpPr>
        <p:spPr>
          <a:xfrm>
            <a:off x="318960" y="1762200"/>
            <a:ext cx="4151880" cy="4699080"/>
          </a:xfrm>
          <a:prstGeom prst="rect">
            <a:avLst/>
          </a:prstGeom>
        </p:spPr>
        <p:txBody>
          <a:bodyPr lIns="0" rIns="0" tIns="0" bIns="0">
            <a:normAutofit/>
          </a:bodyPr>
          <a:p>
            <a:endParaRPr b="0" lang="de-DE" sz="1600" spc="-1" strike="noStrike">
              <a:solidFill>
                <a:srgbClr val="000000"/>
              </a:solidFill>
              <a:latin typeface="Arial"/>
            </a:endParaRPr>
          </a:p>
        </p:txBody>
      </p:sp>
      <p:sp>
        <p:nvSpPr>
          <p:cNvPr id="190" name="PlaceHolder 3"/>
          <p:cNvSpPr>
            <a:spLocks noGrp="1"/>
          </p:cNvSpPr>
          <p:nvPr>
            <p:ph type="body"/>
          </p:nvPr>
        </p:nvSpPr>
        <p:spPr>
          <a:xfrm>
            <a:off x="4678920" y="1762200"/>
            <a:ext cx="4151880" cy="2241360"/>
          </a:xfrm>
          <a:prstGeom prst="rect">
            <a:avLst/>
          </a:prstGeom>
        </p:spPr>
        <p:txBody>
          <a:bodyPr lIns="0" rIns="0" tIns="0" bIns="0">
            <a:normAutofit/>
          </a:bodyPr>
          <a:p>
            <a:endParaRPr b="0" lang="de-DE" sz="1600" spc="-1" strike="noStrike">
              <a:solidFill>
                <a:srgbClr val="000000"/>
              </a:solidFill>
              <a:latin typeface="Arial"/>
            </a:endParaRPr>
          </a:p>
        </p:txBody>
      </p:sp>
      <p:sp>
        <p:nvSpPr>
          <p:cNvPr id="191" name="PlaceHolder 4"/>
          <p:cNvSpPr>
            <a:spLocks noGrp="1"/>
          </p:cNvSpPr>
          <p:nvPr>
            <p:ph type="body"/>
          </p:nvPr>
        </p:nvSpPr>
        <p:spPr>
          <a:xfrm>
            <a:off x="4678920" y="4217040"/>
            <a:ext cx="4151880" cy="2241360"/>
          </a:xfrm>
          <a:prstGeom prst="rect">
            <a:avLst/>
          </a:prstGeom>
        </p:spPr>
        <p:txBody>
          <a:bodyPr lIns="0" rIns="0" tIns="0" bIns="0">
            <a:normAutofit/>
          </a:bodyPr>
          <a:p>
            <a:endParaRPr b="0" lang="de-DE" sz="16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318960" y="994320"/>
            <a:ext cx="8508600" cy="1145160"/>
          </a:xfrm>
          <a:prstGeom prst="rect">
            <a:avLst/>
          </a:prstGeom>
        </p:spPr>
        <p:txBody>
          <a:bodyPr lIns="0" rIns="0" tIns="0" bIns="0" anchor="ctr"/>
          <a:p>
            <a:endParaRPr b="0" lang="de-DE" sz="2200" spc="-1" strike="noStrike">
              <a:solidFill>
                <a:srgbClr val="000000"/>
              </a:solidFill>
              <a:latin typeface="Arial"/>
            </a:endParaRPr>
          </a:p>
        </p:txBody>
      </p:sp>
      <p:sp>
        <p:nvSpPr>
          <p:cNvPr id="193" name="PlaceHolder 2"/>
          <p:cNvSpPr>
            <a:spLocks noGrp="1"/>
          </p:cNvSpPr>
          <p:nvPr>
            <p:ph type="body"/>
          </p:nvPr>
        </p:nvSpPr>
        <p:spPr>
          <a:xfrm>
            <a:off x="318960" y="1762200"/>
            <a:ext cx="4151880" cy="2241360"/>
          </a:xfrm>
          <a:prstGeom prst="rect">
            <a:avLst/>
          </a:prstGeom>
        </p:spPr>
        <p:txBody>
          <a:bodyPr lIns="0" rIns="0" tIns="0" bIns="0">
            <a:normAutofit/>
          </a:bodyPr>
          <a:p>
            <a:endParaRPr b="0" lang="de-DE" sz="1600" spc="-1" strike="noStrike">
              <a:solidFill>
                <a:srgbClr val="000000"/>
              </a:solidFill>
              <a:latin typeface="Arial"/>
            </a:endParaRPr>
          </a:p>
        </p:txBody>
      </p:sp>
      <p:sp>
        <p:nvSpPr>
          <p:cNvPr id="194" name="PlaceHolder 3"/>
          <p:cNvSpPr>
            <a:spLocks noGrp="1"/>
          </p:cNvSpPr>
          <p:nvPr>
            <p:ph type="body"/>
          </p:nvPr>
        </p:nvSpPr>
        <p:spPr>
          <a:xfrm>
            <a:off x="4678920" y="1762200"/>
            <a:ext cx="4151880" cy="2241360"/>
          </a:xfrm>
          <a:prstGeom prst="rect">
            <a:avLst/>
          </a:prstGeom>
        </p:spPr>
        <p:txBody>
          <a:bodyPr lIns="0" rIns="0" tIns="0" bIns="0">
            <a:normAutofit/>
          </a:bodyPr>
          <a:p>
            <a:endParaRPr b="0" lang="de-DE" sz="1600" spc="-1" strike="noStrike">
              <a:solidFill>
                <a:srgbClr val="000000"/>
              </a:solidFill>
              <a:latin typeface="Arial"/>
            </a:endParaRPr>
          </a:p>
        </p:txBody>
      </p:sp>
      <p:sp>
        <p:nvSpPr>
          <p:cNvPr id="195" name="PlaceHolder 4"/>
          <p:cNvSpPr>
            <a:spLocks noGrp="1"/>
          </p:cNvSpPr>
          <p:nvPr>
            <p:ph type="body"/>
          </p:nvPr>
        </p:nvSpPr>
        <p:spPr>
          <a:xfrm>
            <a:off x="318960" y="4217040"/>
            <a:ext cx="8508600" cy="2241360"/>
          </a:xfrm>
          <a:prstGeom prst="rect">
            <a:avLst/>
          </a:prstGeom>
        </p:spPr>
        <p:txBody>
          <a:bodyPr lIns="0" rIns="0" tIns="0" bIns="0">
            <a:normAutofit/>
          </a:bodyPr>
          <a:p>
            <a:endParaRPr b="0" lang="de-DE" sz="16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318960" y="994320"/>
            <a:ext cx="8508600" cy="1145160"/>
          </a:xfrm>
          <a:prstGeom prst="rect">
            <a:avLst/>
          </a:prstGeom>
        </p:spPr>
        <p:txBody>
          <a:bodyPr lIns="0" rIns="0" tIns="0" bIns="0" anchor="ctr"/>
          <a:p>
            <a:endParaRPr b="0" lang="de-DE" sz="2200" spc="-1" strike="noStrike">
              <a:solidFill>
                <a:srgbClr val="000000"/>
              </a:solidFill>
              <a:latin typeface="Arial"/>
            </a:endParaRPr>
          </a:p>
        </p:txBody>
      </p:sp>
      <p:sp>
        <p:nvSpPr>
          <p:cNvPr id="197" name="PlaceHolder 2"/>
          <p:cNvSpPr>
            <a:spLocks noGrp="1"/>
          </p:cNvSpPr>
          <p:nvPr>
            <p:ph type="body"/>
          </p:nvPr>
        </p:nvSpPr>
        <p:spPr>
          <a:xfrm>
            <a:off x="318960" y="1762200"/>
            <a:ext cx="8508600" cy="2241360"/>
          </a:xfrm>
          <a:prstGeom prst="rect">
            <a:avLst/>
          </a:prstGeom>
        </p:spPr>
        <p:txBody>
          <a:bodyPr lIns="0" rIns="0" tIns="0" bIns="0">
            <a:normAutofit/>
          </a:bodyPr>
          <a:p>
            <a:endParaRPr b="0" lang="de-DE" sz="1600" spc="-1" strike="noStrike">
              <a:solidFill>
                <a:srgbClr val="000000"/>
              </a:solidFill>
              <a:latin typeface="Arial"/>
            </a:endParaRPr>
          </a:p>
        </p:txBody>
      </p:sp>
      <p:sp>
        <p:nvSpPr>
          <p:cNvPr id="198" name="PlaceHolder 3"/>
          <p:cNvSpPr>
            <a:spLocks noGrp="1"/>
          </p:cNvSpPr>
          <p:nvPr>
            <p:ph type="body"/>
          </p:nvPr>
        </p:nvSpPr>
        <p:spPr>
          <a:xfrm>
            <a:off x="318960" y="4217040"/>
            <a:ext cx="8508600" cy="2241360"/>
          </a:xfrm>
          <a:prstGeom prst="rect">
            <a:avLst/>
          </a:prstGeom>
        </p:spPr>
        <p:txBody>
          <a:bodyPr lIns="0" rIns="0" tIns="0" bIns="0">
            <a:normAutofit/>
          </a:bodyPr>
          <a:p>
            <a:endParaRPr b="0" lang="de-DE" sz="16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318960" y="994320"/>
            <a:ext cx="8508600" cy="1145160"/>
          </a:xfrm>
          <a:prstGeom prst="rect">
            <a:avLst/>
          </a:prstGeom>
        </p:spPr>
        <p:txBody>
          <a:bodyPr lIns="0" rIns="0" tIns="0" bIns="0" anchor="ctr"/>
          <a:p>
            <a:endParaRPr b="0" lang="de-DE" sz="2200" spc="-1" strike="noStrike">
              <a:solidFill>
                <a:srgbClr val="000000"/>
              </a:solidFill>
              <a:latin typeface="Arial"/>
            </a:endParaRPr>
          </a:p>
        </p:txBody>
      </p:sp>
      <p:sp>
        <p:nvSpPr>
          <p:cNvPr id="200" name="PlaceHolder 2"/>
          <p:cNvSpPr>
            <a:spLocks noGrp="1"/>
          </p:cNvSpPr>
          <p:nvPr>
            <p:ph type="body"/>
          </p:nvPr>
        </p:nvSpPr>
        <p:spPr>
          <a:xfrm>
            <a:off x="318960" y="1762200"/>
            <a:ext cx="4151880" cy="2241360"/>
          </a:xfrm>
          <a:prstGeom prst="rect">
            <a:avLst/>
          </a:prstGeom>
        </p:spPr>
        <p:txBody>
          <a:bodyPr lIns="0" rIns="0" tIns="0" bIns="0">
            <a:normAutofit/>
          </a:bodyPr>
          <a:p>
            <a:endParaRPr b="0" lang="de-DE" sz="1600" spc="-1" strike="noStrike">
              <a:solidFill>
                <a:srgbClr val="000000"/>
              </a:solidFill>
              <a:latin typeface="Arial"/>
            </a:endParaRPr>
          </a:p>
        </p:txBody>
      </p:sp>
      <p:sp>
        <p:nvSpPr>
          <p:cNvPr id="201" name="PlaceHolder 3"/>
          <p:cNvSpPr>
            <a:spLocks noGrp="1"/>
          </p:cNvSpPr>
          <p:nvPr>
            <p:ph type="body"/>
          </p:nvPr>
        </p:nvSpPr>
        <p:spPr>
          <a:xfrm>
            <a:off x="4678920" y="1762200"/>
            <a:ext cx="4151880" cy="2241360"/>
          </a:xfrm>
          <a:prstGeom prst="rect">
            <a:avLst/>
          </a:prstGeom>
        </p:spPr>
        <p:txBody>
          <a:bodyPr lIns="0" rIns="0" tIns="0" bIns="0">
            <a:normAutofit/>
          </a:bodyPr>
          <a:p>
            <a:endParaRPr b="0" lang="de-DE" sz="1600" spc="-1" strike="noStrike">
              <a:solidFill>
                <a:srgbClr val="000000"/>
              </a:solidFill>
              <a:latin typeface="Arial"/>
            </a:endParaRPr>
          </a:p>
        </p:txBody>
      </p:sp>
      <p:sp>
        <p:nvSpPr>
          <p:cNvPr id="202" name="PlaceHolder 4"/>
          <p:cNvSpPr>
            <a:spLocks noGrp="1"/>
          </p:cNvSpPr>
          <p:nvPr>
            <p:ph type="body"/>
          </p:nvPr>
        </p:nvSpPr>
        <p:spPr>
          <a:xfrm>
            <a:off x="318960" y="4217040"/>
            <a:ext cx="4151880" cy="2241360"/>
          </a:xfrm>
          <a:prstGeom prst="rect">
            <a:avLst/>
          </a:prstGeom>
        </p:spPr>
        <p:txBody>
          <a:bodyPr lIns="0" rIns="0" tIns="0" bIns="0">
            <a:normAutofit/>
          </a:bodyPr>
          <a:p>
            <a:endParaRPr b="0" lang="de-DE" sz="1600" spc="-1" strike="noStrike">
              <a:solidFill>
                <a:srgbClr val="000000"/>
              </a:solidFill>
              <a:latin typeface="Arial"/>
            </a:endParaRPr>
          </a:p>
        </p:txBody>
      </p:sp>
      <p:sp>
        <p:nvSpPr>
          <p:cNvPr id="203" name="PlaceHolder 5"/>
          <p:cNvSpPr>
            <a:spLocks noGrp="1"/>
          </p:cNvSpPr>
          <p:nvPr>
            <p:ph type="body"/>
          </p:nvPr>
        </p:nvSpPr>
        <p:spPr>
          <a:xfrm>
            <a:off x="4678920" y="4217040"/>
            <a:ext cx="4151880" cy="2241360"/>
          </a:xfrm>
          <a:prstGeom prst="rect">
            <a:avLst/>
          </a:prstGeom>
        </p:spPr>
        <p:txBody>
          <a:bodyPr lIns="0" rIns="0" tIns="0" bIns="0">
            <a:normAutofit/>
          </a:bodyPr>
          <a:p>
            <a:endParaRPr b="0" lang="de-DE" sz="16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318960" y="994320"/>
            <a:ext cx="8508600" cy="53096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318960" y="994320"/>
            <a:ext cx="8508600" cy="1145160"/>
          </a:xfrm>
          <a:prstGeom prst="rect">
            <a:avLst/>
          </a:prstGeom>
        </p:spPr>
        <p:txBody>
          <a:bodyPr lIns="0" rIns="0" tIns="0" bIns="0" anchor="ctr"/>
          <a:p>
            <a:endParaRPr b="0" lang="de-DE" sz="2200" spc="-1" strike="noStrike">
              <a:solidFill>
                <a:srgbClr val="000000"/>
              </a:solidFill>
              <a:latin typeface="Arial"/>
            </a:endParaRPr>
          </a:p>
        </p:txBody>
      </p:sp>
      <p:sp>
        <p:nvSpPr>
          <p:cNvPr id="205" name="PlaceHolder 2"/>
          <p:cNvSpPr>
            <a:spLocks noGrp="1"/>
          </p:cNvSpPr>
          <p:nvPr>
            <p:ph type="body"/>
          </p:nvPr>
        </p:nvSpPr>
        <p:spPr>
          <a:xfrm>
            <a:off x="318960" y="1762200"/>
            <a:ext cx="2739600" cy="2241360"/>
          </a:xfrm>
          <a:prstGeom prst="rect">
            <a:avLst/>
          </a:prstGeom>
        </p:spPr>
        <p:txBody>
          <a:bodyPr lIns="0" rIns="0" tIns="0" bIns="0">
            <a:normAutofit/>
          </a:bodyPr>
          <a:p>
            <a:endParaRPr b="0" lang="de-DE" sz="1600" spc="-1" strike="noStrike">
              <a:solidFill>
                <a:srgbClr val="000000"/>
              </a:solidFill>
              <a:latin typeface="Arial"/>
            </a:endParaRPr>
          </a:p>
        </p:txBody>
      </p:sp>
      <p:sp>
        <p:nvSpPr>
          <p:cNvPr id="206" name="PlaceHolder 3"/>
          <p:cNvSpPr>
            <a:spLocks noGrp="1"/>
          </p:cNvSpPr>
          <p:nvPr>
            <p:ph type="body"/>
          </p:nvPr>
        </p:nvSpPr>
        <p:spPr>
          <a:xfrm>
            <a:off x="3196080" y="1762200"/>
            <a:ext cx="2739600" cy="2241360"/>
          </a:xfrm>
          <a:prstGeom prst="rect">
            <a:avLst/>
          </a:prstGeom>
        </p:spPr>
        <p:txBody>
          <a:bodyPr lIns="0" rIns="0" tIns="0" bIns="0">
            <a:normAutofit/>
          </a:bodyPr>
          <a:p>
            <a:endParaRPr b="0" lang="de-DE" sz="1600" spc="-1" strike="noStrike">
              <a:solidFill>
                <a:srgbClr val="000000"/>
              </a:solidFill>
              <a:latin typeface="Arial"/>
            </a:endParaRPr>
          </a:p>
        </p:txBody>
      </p:sp>
      <p:sp>
        <p:nvSpPr>
          <p:cNvPr id="207" name="PlaceHolder 4"/>
          <p:cNvSpPr>
            <a:spLocks noGrp="1"/>
          </p:cNvSpPr>
          <p:nvPr>
            <p:ph type="body"/>
          </p:nvPr>
        </p:nvSpPr>
        <p:spPr>
          <a:xfrm>
            <a:off x="6072840" y="1762200"/>
            <a:ext cx="2739600" cy="2241360"/>
          </a:xfrm>
          <a:prstGeom prst="rect">
            <a:avLst/>
          </a:prstGeom>
        </p:spPr>
        <p:txBody>
          <a:bodyPr lIns="0" rIns="0" tIns="0" bIns="0">
            <a:normAutofit/>
          </a:bodyPr>
          <a:p>
            <a:endParaRPr b="0" lang="de-DE" sz="1600" spc="-1" strike="noStrike">
              <a:solidFill>
                <a:srgbClr val="000000"/>
              </a:solidFill>
              <a:latin typeface="Arial"/>
            </a:endParaRPr>
          </a:p>
        </p:txBody>
      </p:sp>
      <p:sp>
        <p:nvSpPr>
          <p:cNvPr id="208" name="PlaceHolder 5"/>
          <p:cNvSpPr>
            <a:spLocks noGrp="1"/>
          </p:cNvSpPr>
          <p:nvPr>
            <p:ph type="body"/>
          </p:nvPr>
        </p:nvSpPr>
        <p:spPr>
          <a:xfrm>
            <a:off x="318960" y="4217040"/>
            <a:ext cx="2739600" cy="2241360"/>
          </a:xfrm>
          <a:prstGeom prst="rect">
            <a:avLst/>
          </a:prstGeom>
        </p:spPr>
        <p:txBody>
          <a:bodyPr lIns="0" rIns="0" tIns="0" bIns="0">
            <a:normAutofit/>
          </a:bodyPr>
          <a:p>
            <a:endParaRPr b="0" lang="de-DE" sz="1600" spc="-1" strike="noStrike">
              <a:solidFill>
                <a:srgbClr val="000000"/>
              </a:solidFill>
              <a:latin typeface="Arial"/>
            </a:endParaRPr>
          </a:p>
        </p:txBody>
      </p:sp>
      <p:sp>
        <p:nvSpPr>
          <p:cNvPr id="209" name="PlaceHolder 6"/>
          <p:cNvSpPr>
            <a:spLocks noGrp="1"/>
          </p:cNvSpPr>
          <p:nvPr>
            <p:ph type="body"/>
          </p:nvPr>
        </p:nvSpPr>
        <p:spPr>
          <a:xfrm>
            <a:off x="3196080" y="4217040"/>
            <a:ext cx="2739600" cy="2241360"/>
          </a:xfrm>
          <a:prstGeom prst="rect">
            <a:avLst/>
          </a:prstGeom>
        </p:spPr>
        <p:txBody>
          <a:bodyPr lIns="0" rIns="0" tIns="0" bIns="0">
            <a:normAutofit/>
          </a:bodyPr>
          <a:p>
            <a:endParaRPr b="0" lang="de-DE" sz="1600" spc="-1" strike="noStrike">
              <a:solidFill>
                <a:srgbClr val="000000"/>
              </a:solidFill>
              <a:latin typeface="Arial"/>
            </a:endParaRPr>
          </a:p>
        </p:txBody>
      </p:sp>
      <p:sp>
        <p:nvSpPr>
          <p:cNvPr id="210" name="PlaceHolder 7"/>
          <p:cNvSpPr>
            <a:spLocks noGrp="1"/>
          </p:cNvSpPr>
          <p:nvPr>
            <p:ph type="body"/>
          </p:nvPr>
        </p:nvSpPr>
        <p:spPr>
          <a:xfrm>
            <a:off x="6072840" y="4217040"/>
            <a:ext cx="2739600" cy="2241360"/>
          </a:xfrm>
          <a:prstGeom prst="rect">
            <a:avLst/>
          </a:prstGeom>
        </p:spPr>
        <p:txBody>
          <a:bodyPr lIns="0" rIns="0" tIns="0" bIns="0">
            <a:normAutofit/>
          </a:bodyPr>
          <a:p>
            <a:endParaRPr b="0" lang="de-DE" sz="1600" spc="-1" strike="noStrike">
              <a:solidFill>
                <a:srgbClr val="000000"/>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7" name="PlaceHolder 1"/>
          <p:cNvSpPr>
            <a:spLocks noGrp="1"/>
          </p:cNvSpPr>
          <p:nvPr>
            <p:ph type="title"/>
          </p:nvPr>
        </p:nvSpPr>
        <p:spPr>
          <a:xfrm>
            <a:off x="318960" y="994320"/>
            <a:ext cx="8508600" cy="1145160"/>
          </a:xfrm>
          <a:prstGeom prst="rect">
            <a:avLst/>
          </a:prstGeom>
        </p:spPr>
        <p:txBody>
          <a:bodyPr lIns="0" rIns="0" tIns="0" bIns="0" anchor="ctr"/>
          <a:p>
            <a:endParaRPr b="0" lang="de-DE" sz="2200" spc="-1" strike="noStrike">
              <a:solidFill>
                <a:srgbClr val="000000"/>
              </a:solidFill>
              <a:latin typeface="Arial"/>
            </a:endParaRPr>
          </a:p>
        </p:txBody>
      </p:sp>
      <p:sp>
        <p:nvSpPr>
          <p:cNvPr id="218" name="PlaceHolder 2"/>
          <p:cNvSpPr>
            <a:spLocks noGrp="1"/>
          </p:cNvSpPr>
          <p:nvPr>
            <p:ph type="subTitle"/>
          </p:nvPr>
        </p:nvSpPr>
        <p:spPr>
          <a:xfrm>
            <a:off x="318960" y="1762200"/>
            <a:ext cx="8508600" cy="4699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318960" y="994320"/>
            <a:ext cx="8508600" cy="1145160"/>
          </a:xfrm>
          <a:prstGeom prst="rect">
            <a:avLst/>
          </a:prstGeom>
        </p:spPr>
        <p:txBody>
          <a:bodyPr lIns="0" rIns="0" tIns="0" bIns="0" anchor="ctr"/>
          <a:p>
            <a:endParaRPr b="0" lang="de-DE" sz="2200" spc="-1" strike="noStrike">
              <a:solidFill>
                <a:srgbClr val="000000"/>
              </a:solidFill>
              <a:latin typeface="Arial"/>
            </a:endParaRPr>
          </a:p>
        </p:txBody>
      </p:sp>
      <p:sp>
        <p:nvSpPr>
          <p:cNvPr id="220" name="PlaceHolder 2"/>
          <p:cNvSpPr>
            <a:spLocks noGrp="1"/>
          </p:cNvSpPr>
          <p:nvPr>
            <p:ph type="body"/>
          </p:nvPr>
        </p:nvSpPr>
        <p:spPr>
          <a:xfrm>
            <a:off x="318960" y="1762200"/>
            <a:ext cx="8508600" cy="4699080"/>
          </a:xfrm>
          <a:prstGeom prst="rect">
            <a:avLst/>
          </a:prstGeom>
        </p:spPr>
        <p:txBody>
          <a:bodyPr lIns="0" rIns="0" tIns="0" bIns="0">
            <a:normAutofit/>
          </a:bodyPr>
          <a:p>
            <a:endParaRPr b="0" lang="de-DE" sz="1600" spc="-1" strike="noStrike">
              <a:solidFill>
                <a:srgbClr val="000000"/>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318960" y="994320"/>
            <a:ext cx="8508600" cy="1145160"/>
          </a:xfrm>
          <a:prstGeom prst="rect">
            <a:avLst/>
          </a:prstGeom>
        </p:spPr>
        <p:txBody>
          <a:bodyPr lIns="0" rIns="0" tIns="0" bIns="0" anchor="ctr"/>
          <a:p>
            <a:endParaRPr b="0" lang="de-DE" sz="2200" spc="-1" strike="noStrike">
              <a:solidFill>
                <a:srgbClr val="000000"/>
              </a:solidFill>
              <a:latin typeface="Arial"/>
            </a:endParaRPr>
          </a:p>
        </p:txBody>
      </p:sp>
      <p:sp>
        <p:nvSpPr>
          <p:cNvPr id="222" name="PlaceHolder 2"/>
          <p:cNvSpPr>
            <a:spLocks noGrp="1"/>
          </p:cNvSpPr>
          <p:nvPr>
            <p:ph type="body"/>
          </p:nvPr>
        </p:nvSpPr>
        <p:spPr>
          <a:xfrm>
            <a:off x="318960" y="1762200"/>
            <a:ext cx="4151880" cy="4699080"/>
          </a:xfrm>
          <a:prstGeom prst="rect">
            <a:avLst/>
          </a:prstGeom>
        </p:spPr>
        <p:txBody>
          <a:bodyPr lIns="0" rIns="0" tIns="0" bIns="0">
            <a:normAutofit/>
          </a:bodyPr>
          <a:p>
            <a:endParaRPr b="0" lang="de-DE" sz="1600" spc="-1" strike="noStrike">
              <a:solidFill>
                <a:srgbClr val="000000"/>
              </a:solidFill>
              <a:latin typeface="Arial"/>
            </a:endParaRPr>
          </a:p>
        </p:txBody>
      </p:sp>
      <p:sp>
        <p:nvSpPr>
          <p:cNvPr id="223" name="PlaceHolder 3"/>
          <p:cNvSpPr>
            <a:spLocks noGrp="1"/>
          </p:cNvSpPr>
          <p:nvPr>
            <p:ph type="body"/>
          </p:nvPr>
        </p:nvSpPr>
        <p:spPr>
          <a:xfrm>
            <a:off x="4678920" y="1762200"/>
            <a:ext cx="4151880" cy="4699080"/>
          </a:xfrm>
          <a:prstGeom prst="rect">
            <a:avLst/>
          </a:prstGeom>
        </p:spPr>
        <p:txBody>
          <a:bodyPr lIns="0" rIns="0" tIns="0" bIns="0">
            <a:normAutofit/>
          </a:bodyPr>
          <a:p>
            <a:endParaRPr b="0" lang="de-DE" sz="1600" spc="-1" strike="noStrike">
              <a:solidFill>
                <a:srgbClr val="000000"/>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4" name="PlaceHolder 1"/>
          <p:cNvSpPr>
            <a:spLocks noGrp="1"/>
          </p:cNvSpPr>
          <p:nvPr>
            <p:ph type="title"/>
          </p:nvPr>
        </p:nvSpPr>
        <p:spPr>
          <a:xfrm>
            <a:off x="318960" y="994320"/>
            <a:ext cx="8508600" cy="1145160"/>
          </a:xfrm>
          <a:prstGeom prst="rect">
            <a:avLst/>
          </a:prstGeom>
        </p:spPr>
        <p:txBody>
          <a:bodyPr lIns="0" rIns="0" tIns="0" bIns="0" anchor="ctr"/>
          <a:p>
            <a:endParaRPr b="0" lang="de-DE" sz="2200" spc="-1" strike="noStrike">
              <a:solidFill>
                <a:srgbClr val="000000"/>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5" name="PlaceHolder 1"/>
          <p:cNvSpPr>
            <a:spLocks noGrp="1"/>
          </p:cNvSpPr>
          <p:nvPr>
            <p:ph type="subTitle"/>
          </p:nvPr>
        </p:nvSpPr>
        <p:spPr>
          <a:xfrm>
            <a:off x="318960" y="994320"/>
            <a:ext cx="8508600" cy="53096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318960" y="994320"/>
            <a:ext cx="8508600" cy="1145160"/>
          </a:xfrm>
          <a:prstGeom prst="rect">
            <a:avLst/>
          </a:prstGeom>
        </p:spPr>
        <p:txBody>
          <a:bodyPr lIns="0" rIns="0" tIns="0" bIns="0" anchor="ctr"/>
          <a:p>
            <a:endParaRPr b="0" lang="de-DE" sz="2200" spc="-1" strike="noStrike">
              <a:solidFill>
                <a:srgbClr val="000000"/>
              </a:solidFill>
              <a:latin typeface="Arial"/>
            </a:endParaRPr>
          </a:p>
        </p:txBody>
      </p:sp>
      <p:sp>
        <p:nvSpPr>
          <p:cNvPr id="227" name="PlaceHolder 2"/>
          <p:cNvSpPr>
            <a:spLocks noGrp="1"/>
          </p:cNvSpPr>
          <p:nvPr>
            <p:ph type="body"/>
          </p:nvPr>
        </p:nvSpPr>
        <p:spPr>
          <a:xfrm>
            <a:off x="318960" y="1762200"/>
            <a:ext cx="4151880" cy="2241360"/>
          </a:xfrm>
          <a:prstGeom prst="rect">
            <a:avLst/>
          </a:prstGeom>
        </p:spPr>
        <p:txBody>
          <a:bodyPr lIns="0" rIns="0" tIns="0" bIns="0">
            <a:normAutofit/>
          </a:bodyPr>
          <a:p>
            <a:endParaRPr b="0" lang="de-DE" sz="1600" spc="-1" strike="noStrike">
              <a:solidFill>
                <a:srgbClr val="000000"/>
              </a:solidFill>
              <a:latin typeface="Arial"/>
            </a:endParaRPr>
          </a:p>
        </p:txBody>
      </p:sp>
      <p:sp>
        <p:nvSpPr>
          <p:cNvPr id="228" name="PlaceHolder 3"/>
          <p:cNvSpPr>
            <a:spLocks noGrp="1"/>
          </p:cNvSpPr>
          <p:nvPr>
            <p:ph type="body"/>
          </p:nvPr>
        </p:nvSpPr>
        <p:spPr>
          <a:xfrm>
            <a:off x="4678920" y="1762200"/>
            <a:ext cx="4151880" cy="4699080"/>
          </a:xfrm>
          <a:prstGeom prst="rect">
            <a:avLst/>
          </a:prstGeom>
        </p:spPr>
        <p:txBody>
          <a:bodyPr lIns="0" rIns="0" tIns="0" bIns="0">
            <a:normAutofit/>
          </a:bodyPr>
          <a:p>
            <a:endParaRPr b="0" lang="de-DE" sz="1600" spc="-1" strike="noStrike">
              <a:solidFill>
                <a:srgbClr val="000000"/>
              </a:solidFill>
              <a:latin typeface="Arial"/>
            </a:endParaRPr>
          </a:p>
        </p:txBody>
      </p:sp>
      <p:sp>
        <p:nvSpPr>
          <p:cNvPr id="229" name="PlaceHolder 4"/>
          <p:cNvSpPr>
            <a:spLocks noGrp="1"/>
          </p:cNvSpPr>
          <p:nvPr>
            <p:ph type="body"/>
          </p:nvPr>
        </p:nvSpPr>
        <p:spPr>
          <a:xfrm>
            <a:off x="318960" y="4217040"/>
            <a:ext cx="4151880" cy="2241360"/>
          </a:xfrm>
          <a:prstGeom prst="rect">
            <a:avLst/>
          </a:prstGeom>
        </p:spPr>
        <p:txBody>
          <a:bodyPr lIns="0" rIns="0" tIns="0" bIns="0">
            <a:normAutofit/>
          </a:bodyPr>
          <a:p>
            <a:endParaRPr b="0" lang="de-DE" sz="1600" spc="-1" strike="noStrike">
              <a:solidFill>
                <a:srgbClr val="000000"/>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318960" y="994320"/>
            <a:ext cx="8508600" cy="1145160"/>
          </a:xfrm>
          <a:prstGeom prst="rect">
            <a:avLst/>
          </a:prstGeom>
        </p:spPr>
        <p:txBody>
          <a:bodyPr lIns="0" rIns="0" tIns="0" bIns="0" anchor="ctr"/>
          <a:p>
            <a:endParaRPr b="0" lang="de-DE" sz="2200" spc="-1" strike="noStrike">
              <a:solidFill>
                <a:srgbClr val="000000"/>
              </a:solidFill>
              <a:latin typeface="Arial"/>
            </a:endParaRPr>
          </a:p>
        </p:txBody>
      </p:sp>
      <p:sp>
        <p:nvSpPr>
          <p:cNvPr id="231" name="PlaceHolder 2"/>
          <p:cNvSpPr>
            <a:spLocks noGrp="1"/>
          </p:cNvSpPr>
          <p:nvPr>
            <p:ph type="body"/>
          </p:nvPr>
        </p:nvSpPr>
        <p:spPr>
          <a:xfrm>
            <a:off x="318960" y="1762200"/>
            <a:ext cx="4151880" cy="4699080"/>
          </a:xfrm>
          <a:prstGeom prst="rect">
            <a:avLst/>
          </a:prstGeom>
        </p:spPr>
        <p:txBody>
          <a:bodyPr lIns="0" rIns="0" tIns="0" bIns="0">
            <a:normAutofit/>
          </a:bodyPr>
          <a:p>
            <a:endParaRPr b="0" lang="de-DE" sz="1600" spc="-1" strike="noStrike">
              <a:solidFill>
                <a:srgbClr val="000000"/>
              </a:solidFill>
              <a:latin typeface="Arial"/>
            </a:endParaRPr>
          </a:p>
        </p:txBody>
      </p:sp>
      <p:sp>
        <p:nvSpPr>
          <p:cNvPr id="232" name="PlaceHolder 3"/>
          <p:cNvSpPr>
            <a:spLocks noGrp="1"/>
          </p:cNvSpPr>
          <p:nvPr>
            <p:ph type="body"/>
          </p:nvPr>
        </p:nvSpPr>
        <p:spPr>
          <a:xfrm>
            <a:off x="4678920" y="1762200"/>
            <a:ext cx="4151880" cy="2241360"/>
          </a:xfrm>
          <a:prstGeom prst="rect">
            <a:avLst/>
          </a:prstGeom>
        </p:spPr>
        <p:txBody>
          <a:bodyPr lIns="0" rIns="0" tIns="0" bIns="0">
            <a:normAutofit/>
          </a:bodyPr>
          <a:p>
            <a:endParaRPr b="0" lang="de-DE" sz="1600" spc="-1" strike="noStrike">
              <a:solidFill>
                <a:srgbClr val="000000"/>
              </a:solidFill>
              <a:latin typeface="Arial"/>
            </a:endParaRPr>
          </a:p>
        </p:txBody>
      </p:sp>
      <p:sp>
        <p:nvSpPr>
          <p:cNvPr id="233" name="PlaceHolder 4"/>
          <p:cNvSpPr>
            <a:spLocks noGrp="1"/>
          </p:cNvSpPr>
          <p:nvPr>
            <p:ph type="body"/>
          </p:nvPr>
        </p:nvSpPr>
        <p:spPr>
          <a:xfrm>
            <a:off x="4678920" y="4217040"/>
            <a:ext cx="4151880" cy="2241360"/>
          </a:xfrm>
          <a:prstGeom prst="rect">
            <a:avLst/>
          </a:prstGeom>
        </p:spPr>
        <p:txBody>
          <a:bodyPr lIns="0" rIns="0" tIns="0" bIns="0">
            <a:normAutofit/>
          </a:bodyPr>
          <a:p>
            <a:endParaRPr b="0" lang="de-DE" sz="1600" spc="-1" strike="noStrike">
              <a:solidFill>
                <a:srgbClr val="000000"/>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318960" y="994320"/>
            <a:ext cx="8508600" cy="1145160"/>
          </a:xfrm>
          <a:prstGeom prst="rect">
            <a:avLst/>
          </a:prstGeom>
        </p:spPr>
        <p:txBody>
          <a:bodyPr lIns="0" rIns="0" tIns="0" bIns="0" anchor="ctr"/>
          <a:p>
            <a:endParaRPr b="0" lang="de-DE" sz="2200" spc="-1" strike="noStrike">
              <a:solidFill>
                <a:srgbClr val="000000"/>
              </a:solidFill>
              <a:latin typeface="Arial"/>
            </a:endParaRPr>
          </a:p>
        </p:txBody>
      </p:sp>
      <p:sp>
        <p:nvSpPr>
          <p:cNvPr id="235" name="PlaceHolder 2"/>
          <p:cNvSpPr>
            <a:spLocks noGrp="1"/>
          </p:cNvSpPr>
          <p:nvPr>
            <p:ph type="body"/>
          </p:nvPr>
        </p:nvSpPr>
        <p:spPr>
          <a:xfrm>
            <a:off x="318960" y="1762200"/>
            <a:ext cx="4151880" cy="2241360"/>
          </a:xfrm>
          <a:prstGeom prst="rect">
            <a:avLst/>
          </a:prstGeom>
        </p:spPr>
        <p:txBody>
          <a:bodyPr lIns="0" rIns="0" tIns="0" bIns="0">
            <a:normAutofit/>
          </a:bodyPr>
          <a:p>
            <a:endParaRPr b="0" lang="de-DE" sz="1600" spc="-1" strike="noStrike">
              <a:solidFill>
                <a:srgbClr val="000000"/>
              </a:solidFill>
              <a:latin typeface="Arial"/>
            </a:endParaRPr>
          </a:p>
        </p:txBody>
      </p:sp>
      <p:sp>
        <p:nvSpPr>
          <p:cNvPr id="236" name="PlaceHolder 3"/>
          <p:cNvSpPr>
            <a:spLocks noGrp="1"/>
          </p:cNvSpPr>
          <p:nvPr>
            <p:ph type="body"/>
          </p:nvPr>
        </p:nvSpPr>
        <p:spPr>
          <a:xfrm>
            <a:off x="4678920" y="1762200"/>
            <a:ext cx="4151880" cy="2241360"/>
          </a:xfrm>
          <a:prstGeom prst="rect">
            <a:avLst/>
          </a:prstGeom>
        </p:spPr>
        <p:txBody>
          <a:bodyPr lIns="0" rIns="0" tIns="0" bIns="0">
            <a:normAutofit/>
          </a:bodyPr>
          <a:p>
            <a:endParaRPr b="0" lang="de-DE" sz="1600" spc="-1" strike="noStrike">
              <a:solidFill>
                <a:srgbClr val="000000"/>
              </a:solidFill>
              <a:latin typeface="Arial"/>
            </a:endParaRPr>
          </a:p>
        </p:txBody>
      </p:sp>
      <p:sp>
        <p:nvSpPr>
          <p:cNvPr id="237" name="PlaceHolder 4"/>
          <p:cNvSpPr>
            <a:spLocks noGrp="1"/>
          </p:cNvSpPr>
          <p:nvPr>
            <p:ph type="body"/>
          </p:nvPr>
        </p:nvSpPr>
        <p:spPr>
          <a:xfrm>
            <a:off x="318960" y="4217040"/>
            <a:ext cx="8508600" cy="2241360"/>
          </a:xfrm>
          <a:prstGeom prst="rect">
            <a:avLst/>
          </a:prstGeom>
        </p:spPr>
        <p:txBody>
          <a:bodyPr lIns="0" rIns="0" tIns="0" bIns="0">
            <a:normAutofit/>
          </a:bodyPr>
          <a:p>
            <a:endParaRPr b="0" lang="de-DE" sz="16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8960" y="994320"/>
            <a:ext cx="8508600" cy="1145160"/>
          </a:xfrm>
          <a:prstGeom prst="rect">
            <a:avLst/>
          </a:prstGeom>
        </p:spPr>
        <p:txBody>
          <a:bodyPr lIns="0" rIns="0" tIns="0" bIns="0" anchor="ctr"/>
          <a:p>
            <a:endParaRPr b="0" lang="de-DE" sz="2200" spc="-1" strike="noStrike">
              <a:solidFill>
                <a:srgbClr val="000000"/>
              </a:solidFill>
              <a:latin typeface="Arial"/>
            </a:endParaRPr>
          </a:p>
        </p:txBody>
      </p:sp>
      <p:sp>
        <p:nvSpPr>
          <p:cNvPr id="17" name="PlaceHolder 2"/>
          <p:cNvSpPr>
            <a:spLocks noGrp="1"/>
          </p:cNvSpPr>
          <p:nvPr>
            <p:ph type="body"/>
          </p:nvPr>
        </p:nvSpPr>
        <p:spPr>
          <a:xfrm>
            <a:off x="318960" y="1762200"/>
            <a:ext cx="4151880" cy="2241360"/>
          </a:xfrm>
          <a:prstGeom prst="rect">
            <a:avLst/>
          </a:prstGeom>
        </p:spPr>
        <p:txBody>
          <a:bodyPr lIns="0" rIns="0" tIns="0" bIns="0">
            <a:normAutofit/>
          </a:bodyPr>
          <a:p>
            <a:endParaRPr b="0" lang="de-DE" sz="1600" spc="-1" strike="noStrike">
              <a:solidFill>
                <a:srgbClr val="000000"/>
              </a:solidFill>
              <a:latin typeface="Arial"/>
            </a:endParaRPr>
          </a:p>
        </p:txBody>
      </p:sp>
      <p:sp>
        <p:nvSpPr>
          <p:cNvPr id="18" name="PlaceHolder 3"/>
          <p:cNvSpPr>
            <a:spLocks noGrp="1"/>
          </p:cNvSpPr>
          <p:nvPr>
            <p:ph type="body"/>
          </p:nvPr>
        </p:nvSpPr>
        <p:spPr>
          <a:xfrm>
            <a:off x="4678920" y="1762200"/>
            <a:ext cx="4151880" cy="4699080"/>
          </a:xfrm>
          <a:prstGeom prst="rect">
            <a:avLst/>
          </a:prstGeom>
        </p:spPr>
        <p:txBody>
          <a:bodyPr lIns="0" rIns="0" tIns="0" bIns="0">
            <a:normAutofit/>
          </a:bodyPr>
          <a:p>
            <a:endParaRPr b="0" lang="de-DE" sz="1600" spc="-1" strike="noStrike">
              <a:solidFill>
                <a:srgbClr val="000000"/>
              </a:solidFill>
              <a:latin typeface="Arial"/>
            </a:endParaRPr>
          </a:p>
        </p:txBody>
      </p:sp>
      <p:sp>
        <p:nvSpPr>
          <p:cNvPr id="19" name="PlaceHolder 4"/>
          <p:cNvSpPr>
            <a:spLocks noGrp="1"/>
          </p:cNvSpPr>
          <p:nvPr>
            <p:ph type="body"/>
          </p:nvPr>
        </p:nvSpPr>
        <p:spPr>
          <a:xfrm>
            <a:off x="318960" y="4217040"/>
            <a:ext cx="4151880" cy="2241360"/>
          </a:xfrm>
          <a:prstGeom prst="rect">
            <a:avLst/>
          </a:prstGeom>
        </p:spPr>
        <p:txBody>
          <a:bodyPr lIns="0" rIns="0" tIns="0" bIns="0">
            <a:normAutofit/>
          </a:bodyPr>
          <a:p>
            <a:endParaRPr b="0" lang="de-DE" sz="1600" spc="-1" strike="noStrike">
              <a:solidFill>
                <a:srgbClr val="000000"/>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318960" y="994320"/>
            <a:ext cx="8508600" cy="1145160"/>
          </a:xfrm>
          <a:prstGeom prst="rect">
            <a:avLst/>
          </a:prstGeom>
        </p:spPr>
        <p:txBody>
          <a:bodyPr lIns="0" rIns="0" tIns="0" bIns="0" anchor="ctr"/>
          <a:p>
            <a:endParaRPr b="0" lang="de-DE" sz="2200" spc="-1" strike="noStrike">
              <a:solidFill>
                <a:srgbClr val="000000"/>
              </a:solidFill>
              <a:latin typeface="Arial"/>
            </a:endParaRPr>
          </a:p>
        </p:txBody>
      </p:sp>
      <p:sp>
        <p:nvSpPr>
          <p:cNvPr id="239" name="PlaceHolder 2"/>
          <p:cNvSpPr>
            <a:spLocks noGrp="1"/>
          </p:cNvSpPr>
          <p:nvPr>
            <p:ph type="body"/>
          </p:nvPr>
        </p:nvSpPr>
        <p:spPr>
          <a:xfrm>
            <a:off x="318960" y="1762200"/>
            <a:ext cx="8508600" cy="2241360"/>
          </a:xfrm>
          <a:prstGeom prst="rect">
            <a:avLst/>
          </a:prstGeom>
        </p:spPr>
        <p:txBody>
          <a:bodyPr lIns="0" rIns="0" tIns="0" bIns="0">
            <a:normAutofit/>
          </a:bodyPr>
          <a:p>
            <a:endParaRPr b="0" lang="de-DE" sz="1600" spc="-1" strike="noStrike">
              <a:solidFill>
                <a:srgbClr val="000000"/>
              </a:solidFill>
              <a:latin typeface="Arial"/>
            </a:endParaRPr>
          </a:p>
        </p:txBody>
      </p:sp>
      <p:sp>
        <p:nvSpPr>
          <p:cNvPr id="240" name="PlaceHolder 3"/>
          <p:cNvSpPr>
            <a:spLocks noGrp="1"/>
          </p:cNvSpPr>
          <p:nvPr>
            <p:ph type="body"/>
          </p:nvPr>
        </p:nvSpPr>
        <p:spPr>
          <a:xfrm>
            <a:off x="318960" y="4217040"/>
            <a:ext cx="8508600" cy="2241360"/>
          </a:xfrm>
          <a:prstGeom prst="rect">
            <a:avLst/>
          </a:prstGeom>
        </p:spPr>
        <p:txBody>
          <a:bodyPr lIns="0" rIns="0" tIns="0" bIns="0">
            <a:normAutofit/>
          </a:bodyPr>
          <a:p>
            <a:endParaRPr b="0" lang="de-DE" sz="1600" spc="-1" strike="noStrike">
              <a:solidFill>
                <a:srgbClr val="000000"/>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318960" y="994320"/>
            <a:ext cx="8508600" cy="1145160"/>
          </a:xfrm>
          <a:prstGeom prst="rect">
            <a:avLst/>
          </a:prstGeom>
        </p:spPr>
        <p:txBody>
          <a:bodyPr lIns="0" rIns="0" tIns="0" bIns="0" anchor="ctr"/>
          <a:p>
            <a:endParaRPr b="0" lang="de-DE" sz="2200" spc="-1" strike="noStrike">
              <a:solidFill>
                <a:srgbClr val="000000"/>
              </a:solidFill>
              <a:latin typeface="Arial"/>
            </a:endParaRPr>
          </a:p>
        </p:txBody>
      </p:sp>
      <p:sp>
        <p:nvSpPr>
          <p:cNvPr id="242" name="PlaceHolder 2"/>
          <p:cNvSpPr>
            <a:spLocks noGrp="1"/>
          </p:cNvSpPr>
          <p:nvPr>
            <p:ph type="body"/>
          </p:nvPr>
        </p:nvSpPr>
        <p:spPr>
          <a:xfrm>
            <a:off x="318960" y="1762200"/>
            <a:ext cx="4151880" cy="2241360"/>
          </a:xfrm>
          <a:prstGeom prst="rect">
            <a:avLst/>
          </a:prstGeom>
        </p:spPr>
        <p:txBody>
          <a:bodyPr lIns="0" rIns="0" tIns="0" bIns="0">
            <a:normAutofit/>
          </a:bodyPr>
          <a:p>
            <a:endParaRPr b="0" lang="de-DE" sz="1600" spc="-1" strike="noStrike">
              <a:solidFill>
                <a:srgbClr val="000000"/>
              </a:solidFill>
              <a:latin typeface="Arial"/>
            </a:endParaRPr>
          </a:p>
        </p:txBody>
      </p:sp>
      <p:sp>
        <p:nvSpPr>
          <p:cNvPr id="243" name="PlaceHolder 3"/>
          <p:cNvSpPr>
            <a:spLocks noGrp="1"/>
          </p:cNvSpPr>
          <p:nvPr>
            <p:ph type="body"/>
          </p:nvPr>
        </p:nvSpPr>
        <p:spPr>
          <a:xfrm>
            <a:off x="4678920" y="1762200"/>
            <a:ext cx="4151880" cy="2241360"/>
          </a:xfrm>
          <a:prstGeom prst="rect">
            <a:avLst/>
          </a:prstGeom>
        </p:spPr>
        <p:txBody>
          <a:bodyPr lIns="0" rIns="0" tIns="0" bIns="0">
            <a:normAutofit/>
          </a:bodyPr>
          <a:p>
            <a:endParaRPr b="0" lang="de-DE" sz="1600" spc="-1" strike="noStrike">
              <a:solidFill>
                <a:srgbClr val="000000"/>
              </a:solidFill>
              <a:latin typeface="Arial"/>
            </a:endParaRPr>
          </a:p>
        </p:txBody>
      </p:sp>
      <p:sp>
        <p:nvSpPr>
          <p:cNvPr id="244" name="PlaceHolder 4"/>
          <p:cNvSpPr>
            <a:spLocks noGrp="1"/>
          </p:cNvSpPr>
          <p:nvPr>
            <p:ph type="body"/>
          </p:nvPr>
        </p:nvSpPr>
        <p:spPr>
          <a:xfrm>
            <a:off x="318960" y="4217040"/>
            <a:ext cx="4151880" cy="2241360"/>
          </a:xfrm>
          <a:prstGeom prst="rect">
            <a:avLst/>
          </a:prstGeom>
        </p:spPr>
        <p:txBody>
          <a:bodyPr lIns="0" rIns="0" tIns="0" bIns="0">
            <a:normAutofit/>
          </a:bodyPr>
          <a:p>
            <a:endParaRPr b="0" lang="de-DE" sz="1600" spc="-1" strike="noStrike">
              <a:solidFill>
                <a:srgbClr val="000000"/>
              </a:solidFill>
              <a:latin typeface="Arial"/>
            </a:endParaRPr>
          </a:p>
        </p:txBody>
      </p:sp>
      <p:sp>
        <p:nvSpPr>
          <p:cNvPr id="245" name="PlaceHolder 5"/>
          <p:cNvSpPr>
            <a:spLocks noGrp="1"/>
          </p:cNvSpPr>
          <p:nvPr>
            <p:ph type="body"/>
          </p:nvPr>
        </p:nvSpPr>
        <p:spPr>
          <a:xfrm>
            <a:off x="4678920" y="4217040"/>
            <a:ext cx="4151880" cy="2241360"/>
          </a:xfrm>
          <a:prstGeom prst="rect">
            <a:avLst/>
          </a:prstGeom>
        </p:spPr>
        <p:txBody>
          <a:bodyPr lIns="0" rIns="0" tIns="0" bIns="0">
            <a:normAutofit/>
          </a:bodyPr>
          <a:p>
            <a:endParaRPr b="0" lang="de-DE" sz="1600" spc="-1" strike="noStrike">
              <a:solidFill>
                <a:srgbClr val="000000"/>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6" name="PlaceHolder 1"/>
          <p:cNvSpPr>
            <a:spLocks noGrp="1"/>
          </p:cNvSpPr>
          <p:nvPr>
            <p:ph type="title"/>
          </p:nvPr>
        </p:nvSpPr>
        <p:spPr>
          <a:xfrm>
            <a:off x="318960" y="994320"/>
            <a:ext cx="8508600" cy="1145160"/>
          </a:xfrm>
          <a:prstGeom prst="rect">
            <a:avLst/>
          </a:prstGeom>
        </p:spPr>
        <p:txBody>
          <a:bodyPr lIns="0" rIns="0" tIns="0" bIns="0" anchor="ctr"/>
          <a:p>
            <a:endParaRPr b="0" lang="de-DE" sz="2200" spc="-1" strike="noStrike">
              <a:solidFill>
                <a:srgbClr val="000000"/>
              </a:solidFill>
              <a:latin typeface="Arial"/>
            </a:endParaRPr>
          </a:p>
        </p:txBody>
      </p:sp>
      <p:sp>
        <p:nvSpPr>
          <p:cNvPr id="247" name="PlaceHolder 2"/>
          <p:cNvSpPr>
            <a:spLocks noGrp="1"/>
          </p:cNvSpPr>
          <p:nvPr>
            <p:ph type="body"/>
          </p:nvPr>
        </p:nvSpPr>
        <p:spPr>
          <a:xfrm>
            <a:off x="318960" y="1762200"/>
            <a:ext cx="2739600" cy="2241360"/>
          </a:xfrm>
          <a:prstGeom prst="rect">
            <a:avLst/>
          </a:prstGeom>
        </p:spPr>
        <p:txBody>
          <a:bodyPr lIns="0" rIns="0" tIns="0" bIns="0">
            <a:normAutofit/>
          </a:bodyPr>
          <a:p>
            <a:endParaRPr b="0" lang="de-DE" sz="1600" spc="-1" strike="noStrike">
              <a:solidFill>
                <a:srgbClr val="000000"/>
              </a:solidFill>
              <a:latin typeface="Arial"/>
            </a:endParaRPr>
          </a:p>
        </p:txBody>
      </p:sp>
      <p:sp>
        <p:nvSpPr>
          <p:cNvPr id="248" name="PlaceHolder 3"/>
          <p:cNvSpPr>
            <a:spLocks noGrp="1"/>
          </p:cNvSpPr>
          <p:nvPr>
            <p:ph type="body"/>
          </p:nvPr>
        </p:nvSpPr>
        <p:spPr>
          <a:xfrm>
            <a:off x="3196080" y="1762200"/>
            <a:ext cx="2739600" cy="2241360"/>
          </a:xfrm>
          <a:prstGeom prst="rect">
            <a:avLst/>
          </a:prstGeom>
        </p:spPr>
        <p:txBody>
          <a:bodyPr lIns="0" rIns="0" tIns="0" bIns="0">
            <a:normAutofit/>
          </a:bodyPr>
          <a:p>
            <a:endParaRPr b="0" lang="de-DE" sz="1600" spc="-1" strike="noStrike">
              <a:solidFill>
                <a:srgbClr val="000000"/>
              </a:solidFill>
              <a:latin typeface="Arial"/>
            </a:endParaRPr>
          </a:p>
        </p:txBody>
      </p:sp>
      <p:sp>
        <p:nvSpPr>
          <p:cNvPr id="249" name="PlaceHolder 4"/>
          <p:cNvSpPr>
            <a:spLocks noGrp="1"/>
          </p:cNvSpPr>
          <p:nvPr>
            <p:ph type="body"/>
          </p:nvPr>
        </p:nvSpPr>
        <p:spPr>
          <a:xfrm>
            <a:off x="6072840" y="1762200"/>
            <a:ext cx="2739600" cy="2241360"/>
          </a:xfrm>
          <a:prstGeom prst="rect">
            <a:avLst/>
          </a:prstGeom>
        </p:spPr>
        <p:txBody>
          <a:bodyPr lIns="0" rIns="0" tIns="0" bIns="0">
            <a:normAutofit/>
          </a:bodyPr>
          <a:p>
            <a:endParaRPr b="0" lang="de-DE" sz="1600" spc="-1" strike="noStrike">
              <a:solidFill>
                <a:srgbClr val="000000"/>
              </a:solidFill>
              <a:latin typeface="Arial"/>
            </a:endParaRPr>
          </a:p>
        </p:txBody>
      </p:sp>
      <p:sp>
        <p:nvSpPr>
          <p:cNvPr id="250" name="PlaceHolder 5"/>
          <p:cNvSpPr>
            <a:spLocks noGrp="1"/>
          </p:cNvSpPr>
          <p:nvPr>
            <p:ph type="body"/>
          </p:nvPr>
        </p:nvSpPr>
        <p:spPr>
          <a:xfrm>
            <a:off x="318960" y="4217040"/>
            <a:ext cx="2739600" cy="2241360"/>
          </a:xfrm>
          <a:prstGeom prst="rect">
            <a:avLst/>
          </a:prstGeom>
        </p:spPr>
        <p:txBody>
          <a:bodyPr lIns="0" rIns="0" tIns="0" bIns="0">
            <a:normAutofit/>
          </a:bodyPr>
          <a:p>
            <a:endParaRPr b="0" lang="de-DE" sz="1600" spc="-1" strike="noStrike">
              <a:solidFill>
                <a:srgbClr val="000000"/>
              </a:solidFill>
              <a:latin typeface="Arial"/>
            </a:endParaRPr>
          </a:p>
        </p:txBody>
      </p:sp>
      <p:sp>
        <p:nvSpPr>
          <p:cNvPr id="251" name="PlaceHolder 6"/>
          <p:cNvSpPr>
            <a:spLocks noGrp="1"/>
          </p:cNvSpPr>
          <p:nvPr>
            <p:ph type="body"/>
          </p:nvPr>
        </p:nvSpPr>
        <p:spPr>
          <a:xfrm>
            <a:off x="3196080" y="4217040"/>
            <a:ext cx="2739600" cy="2241360"/>
          </a:xfrm>
          <a:prstGeom prst="rect">
            <a:avLst/>
          </a:prstGeom>
        </p:spPr>
        <p:txBody>
          <a:bodyPr lIns="0" rIns="0" tIns="0" bIns="0">
            <a:normAutofit/>
          </a:bodyPr>
          <a:p>
            <a:endParaRPr b="0" lang="de-DE" sz="1600" spc="-1" strike="noStrike">
              <a:solidFill>
                <a:srgbClr val="000000"/>
              </a:solidFill>
              <a:latin typeface="Arial"/>
            </a:endParaRPr>
          </a:p>
        </p:txBody>
      </p:sp>
      <p:sp>
        <p:nvSpPr>
          <p:cNvPr id="252" name="PlaceHolder 7"/>
          <p:cNvSpPr>
            <a:spLocks noGrp="1"/>
          </p:cNvSpPr>
          <p:nvPr>
            <p:ph type="body"/>
          </p:nvPr>
        </p:nvSpPr>
        <p:spPr>
          <a:xfrm>
            <a:off x="6072840" y="4217040"/>
            <a:ext cx="2739600" cy="2241360"/>
          </a:xfrm>
          <a:prstGeom prst="rect">
            <a:avLst/>
          </a:prstGeom>
        </p:spPr>
        <p:txBody>
          <a:bodyPr lIns="0" rIns="0" tIns="0" bIns="0">
            <a:normAutofit/>
          </a:bodyPr>
          <a:p>
            <a:endParaRPr b="0" lang="de-DE" sz="1600" spc="-1" strike="noStrike">
              <a:solidFill>
                <a:srgbClr val="000000"/>
              </a:solidFill>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58" name="PlaceHolder 1"/>
          <p:cNvSpPr>
            <a:spLocks noGrp="1"/>
          </p:cNvSpPr>
          <p:nvPr>
            <p:ph type="title"/>
          </p:nvPr>
        </p:nvSpPr>
        <p:spPr>
          <a:xfrm>
            <a:off x="318960" y="994320"/>
            <a:ext cx="8508600" cy="1145160"/>
          </a:xfrm>
          <a:prstGeom prst="rect">
            <a:avLst/>
          </a:prstGeom>
        </p:spPr>
        <p:txBody>
          <a:bodyPr lIns="0" rIns="0" tIns="0" bIns="0" anchor="ctr"/>
          <a:p>
            <a:endParaRPr b="0" lang="de-DE" sz="2200" spc="-1" strike="noStrike">
              <a:solidFill>
                <a:srgbClr val="000000"/>
              </a:solidFill>
              <a:latin typeface="Arial"/>
            </a:endParaRPr>
          </a:p>
        </p:txBody>
      </p:sp>
      <p:sp>
        <p:nvSpPr>
          <p:cNvPr id="259" name="PlaceHolder 2"/>
          <p:cNvSpPr>
            <a:spLocks noGrp="1"/>
          </p:cNvSpPr>
          <p:nvPr>
            <p:ph type="subTitle"/>
          </p:nvPr>
        </p:nvSpPr>
        <p:spPr>
          <a:xfrm>
            <a:off x="318960" y="1762200"/>
            <a:ext cx="8508600" cy="4699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318960" y="994320"/>
            <a:ext cx="8508600" cy="1145160"/>
          </a:xfrm>
          <a:prstGeom prst="rect">
            <a:avLst/>
          </a:prstGeom>
        </p:spPr>
        <p:txBody>
          <a:bodyPr lIns="0" rIns="0" tIns="0" bIns="0" anchor="ctr"/>
          <a:p>
            <a:endParaRPr b="0" lang="de-DE" sz="2200" spc="-1" strike="noStrike">
              <a:solidFill>
                <a:srgbClr val="000000"/>
              </a:solidFill>
              <a:latin typeface="Arial"/>
            </a:endParaRPr>
          </a:p>
        </p:txBody>
      </p:sp>
      <p:sp>
        <p:nvSpPr>
          <p:cNvPr id="261" name="PlaceHolder 2"/>
          <p:cNvSpPr>
            <a:spLocks noGrp="1"/>
          </p:cNvSpPr>
          <p:nvPr>
            <p:ph type="body"/>
          </p:nvPr>
        </p:nvSpPr>
        <p:spPr>
          <a:xfrm>
            <a:off x="318960" y="1762200"/>
            <a:ext cx="8508600" cy="4699080"/>
          </a:xfrm>
          <a:prstGeom prst="rect">
            <a:avLst/>
          </a:prstGeom>
        </p:spPr>
        <p:txBody>
          <a:bodyPr lIns="0" rIns="0" tIns="0" bIns="0">
            <a:normAutofit/>
          </a:bodyPr>
          <a:p>
            <a:endParaRPr b="0" lang="de-DE" sz="1600" spc="-1" strike="noStrike">
              <a:solidFill>
                <a:srgbClr val="000000"/>
              </a:solidFill>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62" name="PlaceHolder 1"/>
          <p:cNvSpPr>
            <a:spLocks noGrp="1"/>
          </p:cNvSpPr>
          <p:nvPr>
            <p:ph type="title"/>
          </p:nvPr>
        </p:nvSpPr>
        <p:spPr>
          <a:xfrm>
            <a:off x="318960" y="994320"/>
            <a:ext cx="8508600" cy="1145160"/>
          </a:xfrm>
          <a:prstGeom prst="rect">
            <a:avLst/>
          </a:prstGeom>
        </p:spPr>
        <p:txBody>
          <a:bodyPr lIns="0" rIns="0" tIns="0" bIns="0" anchor="ctr"/>
          <a:p>
            <a:endParaRPr b="0" lang="de-DE" sz="2200" spc="-1" strike="noStrike">
              <a:solidFill>
                <a:srgbClr val="000000"/>
              </a:solidFill>
              <a:latin typeface="Arial"/>
            </a:endParaRPr>
          </a:p>
        </p:txBody>
      </p:sp>
      <p:sp>
        <p:nvSpPr>
          <p:cNvPr id="263" name="PlaceHolder 2"/>
          <p:cNvSpPr>
            <a:spLocks noGrp="1"/>
          </p:cNvSpPr>
          <p:nvPr>
            <p:ph type="body"/>
          </p:nvPr>
        </p:nvSpPr>
        <p:spPr>
          <a:xfrm>
            <a:off x="318960" y="1762200"/>
            <a:ext cx="4151880" cy="4699080"/>
          </a:xfrm>
          <a:prstGeom prst="rect">
            <a:avLst/>
          </a:prstGeom>
        </p:spPr>
        <p:txBody>
          <a:bodyPr lIns="0" rIns="0" tIns="0" bIns="0">
            <a:normAutofit/>
          </a:bodyPr>
          <a:p>
            <a:endParaRPr b="0" lang="de-DE" sz="1600" spc="-1" strike="noStrike">
              <a:solidFill>
                <a:srgbClr val="000000"/>
              </a:solidFill>
              <a:latin typeface="Arial"/>
            </a:endParaRPr>
          </a:p>
        </p:txBody>
      </p:sp>
      <p:sp>
        <p:nvSpPr>
          <p:cNvPr id="264" name="PlaceHolder 3"/>
          <p:cNvSpPr>
            <a:spLocks noGrp="1"/>
          </p:cNvSpPr>
          <p:nvPr>
            <p:ph type="body"/>
          </p:nvPr>
        </p:nvSpPr>
        <p:spPr>
          <a:xfrm>
            <a:off x="4678920" y="1762200"/>
            <a:ext cx="4151880" cy="4699080"/>
          </a:xfrm>
          <a:prstGeom prst="rect">
            <a:avLst/>
          </a:prstGeom>
        </p:spPr>
        <p:txBody>
          <a:bodyPr lIns="0" rIns="0" tIns="0" bIns="0">
            <a:normAutofit/>
          </a:bodyPr>
          <a:p>
            <a:endParaRPr b="0" lang="de-DE" sz="1600" spc="-1" strike="noStrike">
              <a:solidFill>
                <a:srgbClr val="000000"/>
              </a:solidFill>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65" name="PlaceHolder 1"/>
          <p:cNvSpPr>
            <a:spLocks noGrp="1"/>
          </p:cNvSpPr>
          <p:nvPr>
            <p:ph type="title"/>
          </p:nvPr>
        </p:nvSpPr>
        <p:spPr>
          <a:xfrm>
            <a:off x="318960" y="994320"/>
            <a:ext cx="8508600" cy="1145160"/>
          </a:xfrm>
          <a:prstGeom prst="rect">
            <a:avLst/>
          </a:prstGeom>
        </p:spPr>
        <p:txBody>
          <a:bodyPr lIns="0" rIns="0" tIns="0" bIns="0" anchor="ctr"/>
          <a:p>
            <a:endParaRPr b="0" lang="de-DE" sz="2200" spc="-1" strike="noStrike">
              <a:solidFill>
                <a:srgbClr val="000000"/>
              </a:solid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66" name="PlaceHolder 1"/>
          <p:cNvSpPr>
            <a:spLocks noGrp="1"/>
          </p:cNvSpPr>
          <p:nvPr>
            <p:ph type="subTitle"/>
          </p:nvPr>
        </p:nvSpPr>
        <p:spPr>
          <a:xfrm>
            <a:off x="318960" y="994320"/>
            <a:ext cx="8508600" cy="53096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67" name="PlaceHolder 1"/>
          <p:cNvSpPr>
            <a:spLocks noGrp="1"/>
          </p:cNvSpPr>
          <p:nvPr>
            <p:ph type="title"/>
          </p:nvPr>
        </p:nvSpPr>
        <p:spPr>
          <a:xfrm>
            <a:off x="318960" y="994320"/>
            <a:ext cx="8508600" cy="1145160"/>
          </a:xfrm>
          <a:prstGeom prst="rect">
            <a:avLst/>
          </a:prstGeom>
        </p:spPr>
        <p:txBody>
          <a:bodyPr lIns="0" rIns="0" tIns="0" bIns="0" anchor="ctr"/>
          <a:p>
            <a:endParaRPr b="0" lang="de-DE" sz="2200" spc="-1" strike="noStrike">
              <a:solidFill>
                <a:srgbClr val="000000"/>
              </a:solidFill>
              <a:latin typeface="Arial"/>
            </a:endParaRPr>
          </a:p>
        </p:txBody>
      </p:sp>
      <p:sp>
        <p:nvSpPr>
          <p:cNvPr id="268" name="PlaceHolder 2"/>
          <p:cNvSpPr>
            <a:spLocks noGrp="1"/>
          </p:cNvSpPr>
          <p:nvPr>
            <p:ph type="body"/>
          </p:nvPr>
        </p:nvSpPr>
        <p:spPr>
          <a:xfrm>
            <a:off x="318960" y="1762200"/>
            <a:ext cx="4151880" cy="2241360"/>
          </a:xfrm>
          <a:prstGeom prst="rect">
            <a:avLst/>
          </a:prstGeom>
        </p:spPr>
        <p:txBody>
          <a:bodyPr lIns="0" rIns="0" tIns="0" bIns="0">
            <a:normAutofit/>
          </a:bodyPr>
          <a:p>
            <a:endParaRPr b="0" lang="de-DE" sz="1600" spc="-1" strike="noStrike">
              <a:solidFill>
                <a:srgbClr val="000000"/>
              </a:solidFill>
              <a:latin typeface="Arial"/>
            </a:endParaRPr>
          </a:p>
        </p:txBody>
      </p:sp>
      <p:sp>
        <p:nvSpPr>
          <p:cNvPr id="269" name="PlaceHolder 3"/>
          <p:cNvSpPr>
            <a:spLocks noGrp="1"/>
          </p:cNvSpPr>
          <p:nvPr>
            <p:ph type="body"/>
          </p:nvPr>
        </p:nvSpPr>
        <p:spPr>
          <a:xfrm>
            <a:off x="4678920" y="1762200"/>
            <a:ext cx="4151880" cy="4699080"/>
          </a:xfrm>
          <a:prstGeom prst="rect">
            <a:avLst/>
          </a:prstGeom>
        </p:spPr>
        <p:txBody>
          <a:bodyPr lIns="0" rIns="0" tIns="0" bIns="0">
            <a:normAutofit/>
          </a:bodyPr>
          <a:p>
            <a:endParaRPr b="0" lang="de-DE" sz="1600" spc="-1" strike="noStrike">
              <a:solidFill>
                <a:srgbClr val="000000"/>
              </a:solidFill>
              <a:latin typeface="Arial"/>
            </a:endParaRPr>
          </a:p>
        </p:txBody>
      </p:sp>
      <p:sp>
        <p:nvSpPr>
          <p:cNvPr id="270" name="PlaceHolder 4"/>
          <p:cNvSpPr>
            <a:spLocks noGrp="1"/>
          </p:cNvSpPr>
          <p:nvPr>
            <p:ph type="body"/>
          </p:nvPr>
        </p:nvSpPr>
        <p:spPr>
          <a:xfrm>
            <a:off x="318960" y="4217040"/>
            <a:ext cx="4151880" cy="2241360"/>
          </a:xfrm>
          <a:prstGeom prst="rect">
            <a:avLst/>
          </a:prstGeom>
        </p:spPr>
        <p:txBody>
          <a:bodyPr lIns="0" rIns="0" tIns="0" bIns="0">
            <a:normAutofit/>
          </a:bodyPr>
          <a:p>
            <a:endParaRPr b="0" lang="de-DE" sz="16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8960" y="994320"/>
            <a:ext cx="8508600" cy="1145160"/>
          </a:xfrm>
          <a:prstGeom prst="rect">
            <a:avLst/>
          </a:prstGeom>
        </p:spPr>
        <p:txBody>
          <a:bodyPr lIns="0" rIns="0" tIns="0" bIns="0" anchor="ctr"/>
          <a:p>
            <a:endParaRPr b="0" lang="de-DE" sz="2200" spc="-1" strike="noStrike">
              <a:solidFill>
                <a:srgbClr val="000000"/>
              </a:solidFill>
              <a:latin typeface="Arial"/>
            </a:endParaRPr>
          </a:p>
        </p:txBody>
      </p:sp>
      <p:sp>
        <p:nvSpPr>
          <p:cNvPr id="21" name="PlaceHolder 2"/>
          <p:cNvSpPr>
            <a:spLocks noGrp="1"/>
          </p:cNvSpPr>
          <p:nvPr>
            <p:ph type="body"/>
          </p:nvPr>
        </p:nvSpPr>
        <p:spPr>
          <a:xfrm>
            <a:off x="318960" y="1762200"/>
            <a:ext cx="4151880" cy="4699080"/>
          </a:xfrm>
          <a:prstGeom prst="rect">
            <a:avLst/>
          </a:prstGeom>
        </p:spPr>
        <p:txBody>
          <a:bodyPr lIns="0" rIns="0" tIns="0" bIns="0">
            <a:normAutofit/>
          </a:bodyPr>
          <a:p>
            <a:endParaRPr b="0" lang="de-DE" sz="1600" spc="-1" strike="noStrike">
              <a:solidFill>
                <a:srgbClr val="000000"/>
              </a:solidFill>
              <a:latin typeface="Arial"/>
            </a:endParaRPr>
          </a:p>
        </p:txBody>
      </p:sp>
      <p:sp>
        <p:nvSpPr>
          <p:cNvPr id="22" name="PlaceHolder 3"/>
          <p:cNvSpPr>
            <a:spLocks noGrp="1"/>
          </p:cNvSpPr>
          <p:nvPr>
            <p:ph type="body"/>
          </p:nvPr>
        </p:nvSpPr>
        <p:spPr>
          <a:xfrm>
            <a:off x="4678920" y="1762200"/>
            <a:ext cx="4151880" cy="2241360"/>
          </a:xfrm>
          <a:prstGeom prst="rect">
            <a:avLst/>
          </a:prstGeom>
        </p:spPr>
        <p:txBody>
          <a:bodyPr lIns="0" rIns="0" tIns="0" bIns="0">
            <a:normAutofit/>
          </a:bodyPr>
          <a:p>
            <a:endParaRPr b="0" lang="de-DE" sz="1600" spc="-1" strike="noStrike">
              <a:solidFill>
                <a:srgbClr val="000000"/>
              </a:solidFill>
              <a:latin typeface="Arial"/>
            </a:endParaRPr>
          </a:p>
        </p:txBody>
      </p:sp>
      <p:sp>
        <p:nvSpPr>
          <p:cNvPr id="23" name="PlaceHolder 4"/>
          <p:cNvSpPr>
            <a:spLocks noGrp="1"/>
          </p:cNvSpPr>
          <p:nvPr>
            <p:ph type="body"/>
          </p:nvPr>
        </p:nvSpPr>
        <p:spPr>
          <a:xfrm>
            <a:off x="4678920" y="4217040"/>
            <a:ext cx="4151880" cy="2241360"/>
          </a:xfrm>
          <a:prstGeom prst="rect">
            <a:avLst/>
          </a:prstGeom>
        </p:spPr>
        <p:txBody>
          <a:bodyPr lIns="0" rIns="0" tIns="0" bIns="0">
            <a:normAutofit/>
          </a:bodyPr>
          <a:p>
            <a:endParaRPr b="0" lang="de-DE" sz="1600" spc="-1" strike="noStrike">
              <a:solidFill>
                <a:srgbClr val="000000"/>
              </a:solidFill>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1" name="PlaceHolder 1"/>
          <p:cNvSpPr>
            <a:spLocks noGrp="1"/>
          </p:cNvSpPr>
          <p:nvPr>
            <p:ph type="title"/>
          </p:nvPr>
        </p:nvSpPr>
        <p:spPr>
          <a:xfrm>
            <a:off x="318960" y="994320"/>
            <a:ext cx="8508600" cy="1145160"/>
          </a:xfrm>
          <a:prstGeom prst="rect">
            <a:avLst/>
          </a:prstGeom>
        </p:spPr>
        <p:txBody>
          <a:bodyPr lIns="0" rIns="0" tIns="0" bIns="0" anchor="ctr"/>
          <a:p>
            <a:endParaRPr b="0" lang="de-DE" sz="2200" spc="-1" strike="noStrike">
              <a:solidFill>
                <a:srgbClr val="000000"/>
              </a:solidFill>
              <a:latin typeface="Arial"/>
            </a:endParaRPr>
          </a:p>
        </p:txBody>
      </p:sp>
      <p:sp>
        <p:nvSpPr>
          <p:cNvPr id="272" name="PlaceHolder 2"/>
          <p:cNvSpPr>
            <a:spLocks noGrp="1"/>
          </p:cNvSpPr>
          <p:nvPr>
            <p:ph type="body"/>
          </p:nvPr>
        </p:nvSpPr>
        <p:spPr>
          <a:xfrm>
            <a:off x="318960" y="1762200"/>
            <a:ext cx="4151880" cy="4699080"/>
          </a:xfrm>
          <a:prstGeom prst="rect">
            <a:avLst/>
          </a:prstGeom>
        </p:spPr>
        <p:txBody>
          <a:bodyPr lIns="0" rIns="0" tIns="0" bIns="0">
            <a:normAutofit/>
          </a:bodyPr>
          <a:p>
            <a:endParaRPr b="0" lang="de-DE" sz="1600" spc="-1" strike="noStrike">
              <a:solidFill>
                <a:srgbClr val="000000"/>
              </a:solidFill>
              <a:latin typeface="Arial"/>
            </a:endParaRPr>
          </a:p>
        </p:txBody>
      </p:sp>
      <p:sp>
        <p:nvSpPr>
          <p:cNvPr id="273" name="PlaceHolder 3"/>
          <p:cNvSpPr>
            <a:spLocks noGrp="1"/>
          </p:cNvSpPr>
          <p:nvPr>
            <p:ph type="body"/>
          </p:nvPr>
        </p:nvSpPr>
        <p:spPr>
          <a:xfrm>
            <a:off x="4678920" y="1762200"/>
            <a:ext cx="4151880" cy="2241360"/>
          </a:xfrm>
          <a:prstGeom prst="rect">
            <a:avLst/>
          </a:prstGeom>
        </p:spPr>
        <p:txBody>
          <a:bodyPr lIns="0" rIns="0" tIns="0" bIns="0">
            <a:normAutofit/>
          </a:bodyPr>
          <a:p>
            <a:endParaRPr b="0" lang="de-DE" sz="1600" spc="-1" strike="noStrike">
              <a:solidFill>
                <a:srgbClr val="000000"/>
              </a:solidFill>
              <a:latin typeface="Arial"/>
            </a:endParaRPr>
          </a:p>
        </p:txBody>
      </p:sp>
      <p:sp>
        <p:nvSpPr>
          <p:cNvPr id="274" name="PlaceHolder 4"/>
          <p:cNvSpPr>
            <a:spLocks noGrp="1"/>
          </p:cNvSpPr>
          <p:nvPr>
            <p:ph type="body"/>
          </p:nvPr>
        </p:nvSpPr>
        <p:spPr>
          <a:xfrm>
            <a:off x="4678920" y="4217040"/>
            <a:ext cx="4151880" cy="2241360"/>
          </a:xfrm>
          <a:prstGeom prst="rect">
            <a:avLst/>
          </a:prstGeom>
        </p:spPr>
        <p:txBody>
          <a:bodyPr lIns="0" rIns="0" tIns="0" bIns="0">
            <a:normAutofit/>
          </a:bodyPr>
          <a:p>
            <a:endParaRPr b="0" lang="de-DE" sz="1600" spc="-1" strike="noStrike">
              <a:solidFill>
                <a:srgbClr val="000000"/>
              </a:solidFill>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5" name="PlaceHolder 1"/>
          <p:cNvSpPr>
            <a:spLocks noGrp="1"/>
          </p:cNvSpPr>
          <p:nvPr>
            <p:ph type="title"/>
          </p:nvPr>
        </p:nvSpPr>
        <p:spPr>
          <a:xfrm>
            <a:off x="318960" y="994320"/>
            <a:ext cx="8508600" cy="1145160"/>
          </a:xfrm>
          <a:prstGeom prst="rect">
            <a:avLst/>
          </a:prstGeom>
        </p:spPr>
        <p:txBody>
          <a:bodyPr lIns="0" rIns="0" tIns="0" bIns="0" anchor="ctr"/>
          <a:p>
            <a:endParaRPr b="0" lang="de-DE" sz="2200" spc="-1" strike="noStrike">
              <a:solidFill>
                <a:srgbClr val="000000"/>
              </a:solidFill>
              <a:latin typeface="Arial"/>
            </a:endParaRPr>
          </a:p>
        </p:txBody>
      </p:sp>
      <p:sp>
        <p:nvSpPr>
          <p:cNvPr id="276" name="PlaceHolder 2"/>
          <p:cNvSpPr>
            <a:spLocks noGrp="1"/>
          </p:cNvSpPr>
          <p:nvPr>
            <p:ph type="body"/>
          </p:nvPr>
        </p:nvSpPr>
        <p:spPr>
          <a:xfrm>
            <a:off x="318960" y="1762200"/>
            <a:ext cx="4151880" cy="2241360"/>
          </a:xfrm>
          <a:prstGeom prst="rect">
            <a:avLst/>
          </a:prstGeom>
        </p:spPr>
        <p:txBody>
          <a:bodyPr lIns="0" rIns="0" tIns="0" bIns="0">
            <a:normAutofit/>
          </a:bodyPr>
          <a:p>
            <a:endParaRPr b="0" lang="de-DE" sz="1600" spc="-1" strike="noStrike">
              <a:solidFill>
                <a:srgbClr val="000000"/>
              </a:solidFill>
              <a:latin typeface="Arial"/>
            </a:endParaRPr>
          </a:p>
        </p:txBody>
      </p:sp>
      <p:sp>
        <p:nvSpPr>
          <p:cNvPr id="277" name="PlaceHolder 3"/>
          <p:cNvSpPr>
            <a:spLocks noGrp="1"/>
          </p:cNvSpPr>
          <p:nvPr>
            <p:ph type="body"/>
          </p:nvPr>
        </p:nvSpPr>
        <p:spPr>
          <a:xfrm>
            <a:off x="4678920" y="1762200"/>
            <a:ext cx="4151880" cy="2241360"/>
          </a:xfrm>
          <a:prstGeom prst="rect">
            <a:avLst/>
          </a:prstGeom>
        </p:spPr>
        <p:txBody>
          <a:bodyPr lIns="0" rIns="0" tIns="0" bIns="0">
            <a:normAutofit/>
          </a:bodyPr>
          <a:p>
            <a:endParaRPr b="0" lang="de-DE" sz="1600" spc="-1" strike="noStrike">
              <a:solidFill>
                <a:srgbClr val="000000"/>
              </a:solidFill>
              <a:latin typeface="Arial"/>
            </a:endParaRPr>
          </a:p>
        </p:txBody>
      </p:sp>
      <p:sp>
        <p:nvSpPr>
          <p:cNvPr id="278" name="PlaceHolder 4"/>
          <p:cNvSpPr>
            <a:spLocks noGrp="1"/>
          </p:cNvSpPr>
          <p:nvPr>
            <p:ph type="body"/>
          </p:nvPr>
        </p:nvSpPr>
        <p:spPr>
          <a:xfrm>
            <a:off x="318960" y="4217040"/>
            <a:ext cx="8508600" cy="2241360"/>
          </a:xfrm>
          <a:prstGeom prst="rect">
            <a:avLst/>
          </a:prstGeom>
        </p:spPr>
        <p:txBody>
          <a:bodyPr lIns="0" rIns="0" tIns="0" bIns="0">
            <a:normAutofit/>
          </a:bodyPr>
          <a:p>
            <a:endParaRPr b="0" lang="de-DE" sz="1600" spc="-1" strike="noStrike">
              <a:solidFill>
                <a:srgbClr val="000000"/>
              </a:solidFill>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9" name="PlaceHolder 1"/>
          <p:cNvSpPr>
            <a:spLocks noGrp="1"/>
          </p:cNvSpPr>
          <p:nvPr>
            <p:ph type="title"/>
          </p:nvPr>
        </p:nvSpPr>
        <p:spPr>
          <a:xfrm>
            <a:off x="318960" y="994320"/>
            <a:ext cx="8508600" cy="1145160"/>
          </a:xfrm>
          <a:prstGeom prst="rect">
            <a:avLst/>
          </a:prstGeom>
        </p:spPr>
        <p:txBody>
          <a:bodyPr lIns="0" rIns="0" tIns="0" bIns="0" anchor="ctr"/>
          <a:p>
            <a:endParaRPr b="0" lang="de-DE" sz="2200" spc="-1" strike="noStrike">
              <a:solidFill>
                <a:srgbClr val="000000"/>
              </a:solidFill>
              <a:latin typeface="Arial"/>
            </a:endParaRPr>
          </a:p>
        </p:txBody>
      </p:sp>
      <p:sp>
        <p:nvSpPr>
          <p:cNvPr id="280" name="PlaceHolder 2"/>
          <p:cNvSpPr>
            <a:spLocks noGrp="1"/>
          </p:cNvSpPr>
          <p:nvPr>
            <p:ph type="body"/>
          </p:nvPr>
        </p:nvSpPr>
        <p:spPr>
          <a:xfrm>
            <a:off x="318960" y="1762200"/>
            <a:ext cx="8508600" cy="2241360"/>
          </a:xfrm>
          <a:prstGeom prst="rect">
            <a:avLst/>
          </a:prstGeom>
        </p:spPr>
        <p:txBody>
          <a:bodyPr lIns="0" rIns="0" tIns="0" bIns="0">
            <a:normAutofit/>
          </a:bodyPr>
          <a:p>
            <a:endParaRPr b="0" lang="de-DE" sz="1600" spc="-1" strike="noStrike">
              <a:solidFill>
                <a:srgbClr val="000000"/>
              </a:solidFill>
              <a:latin typeface="Arial"/>
            </a:endParaRPr>
          </a:p>
        </p:txBody>
      </p:sp>
      <p:sp>
        <p:nvSpPr>
          <p:cNvPr id="281" name="PlaceHolder 3"/>
          <p:cNvSpPr>
            <a:spLocks noGrp="1"/>
          </p:cNvSpPr>
          <p:nvPr>
            <p:ph type="body"/>
          </p:nvPr>
        </p:nvSpPr>
        <p:spPr>
          <a:xfrm>
            <a:off x="318960" y="4217040"/>
            <a:ext cx="8508600" cy="2241360"/>
          </a:xfrm>
          <a:prstGeom prst="rect">
            <a:avLst/>
          </a:prstGeom>
        </p:spPr>
        <p:txBody>
          <a:bodyPr lIns="0" rIns="0" tIns="0" bIns="0">
            <a:normAutofit/>
          </a:bodyPr>
          <a:p>
            <a:endParaRPr b="0" lang="de-DE" sz="1600" spc="-1" strike="noStrike">
              <a:solidFill>
                <a:srgbClr val="000000"/>
              </a:solidFill>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2" name="PlaceHolder 1"/>
          <p:cNvSpPr>
            <a:spLocks noGrp="1"/>
          </p:cNvSpPr>
          <p:nvPr>
            <p:ph type="title"/>
          </p:nvPr>
        </p:nvSpPr>
        <p:spPr>
          <a:xfrm>
            <a:off x="318960" y="994320"/>
            <a:ext cx="8508600" cy="1145160"/>
          </a:xfrm>
          <a:prstGeom prst="rect">
            <a:avLst/>
          </a:prstGeom>
        </p:spPr>
        <p:txBody>
          <a:bodyPr lIns="0" rIns="0" tIns="0" bIns="0" anchor="ctr"/>
          <a:p>
            <a:endParaRPr b="0" lang="de-DE" sz="2200" spc="-1" strike="noStrike">
              <a:solidFill>
                <a:srgbClr val="000000"/>
              </a:solidFill>
              <a:latin typeface="Arial"/>
            </a:endParaRPr>
          </a:p>
        </p:txBody>
      </p:sp>
      <p:sp>
        <p:nvSpPr>
          <p:cNvPr id="283" name="PlaceHolder 2"/>
          <p:cNvSpPr>
            <a:spLocks noGrp="1"/>
          </p:cNvSpPr>
          <p:nvPr>
            <p:ph type="body"/>
          </p:nvPr>
        </p:nvSpPr>
        <p:spPr>
          <a:xfrm>
            <a:off x="318960" y="1762200"/>
            <a:ext cx="4151880" cy="2241360"/>
          </a:xfrm>
          <a:prstGeom prst="rect">
            <a:avLst/>
          </a:prstGeom>
        </p:spPr>
        <p:txBody>
          <a:bodyPr lIns="0" rIns="0" tIns="0" bIns="0">
            <a:normAutofit/>
          </a:bodyPr>
          <a:p>
            <a:endParaRPr b="0" lang="de-DE" sz="1600" spc="-1" strike="noStrike">
              <a:solidFill>
                <a:srgbClr val="000000"/>
              </a:solidFill>
              <a:latin typeface="Arial"/>
            </a:endParaRPr>
          </a:p>
        </p:txBody>
      </p:sp>
      <p:sp>
        <p:nvSpPr>
          <p:cNvPr id="284" name="PlaceHolder 3"/>
          <p:cNvSpPr>
            <a:spLocks noGrp="1"/>
          </p:cNvSpPr>
          <p:nvPr>
            <p:ph type="body"/>
          </p:nvPr>
        </p:nvSpPr>
        <p:spPr>
          <a:xfrm>
            <a:off x="4678920" y="1762200"/>
            <a:ext cx="4151880" cy="2241360"/>
          </a:xfrm>
          <a:prstGeom prst="rect">
            <a:avLst/>
          </a:prstGeom>
        </p:spPr>
        <p:txBody>
          <a:bodyPr lIns="0" rIns="0" tIns="0" bIns="0">
            <a:normAutofit/>
          </a:bodyPr>
          <a:p>
            <a:endParaRPr b="0" lang="de-DE" sz="1600" spc="-1" strike="noStrike">
              <a:solidFill>
                <a:srgbClr val="000000"/>
              </a:solidFill>
              <a:latin typeface="Arial"/>
            </a:endParaRPr>
          </a:p>
        </p:txBody>
      </p:sp>
      <p:sp>
        <p:nvSpPr>
          <p:cNvPr id="285" name="PlaceHolder 4"/>
          <p:cNvSpPr>
            <a:spLocks noGrp="1"/>
          </p:cNvSpPr>
          <p:nvPr>
            <p:ph type="body"/>
          </p:nvPr>
        </p:nvSpPr>
        <p:spPr>
          <a:xfrm>
            <a:off x="318960" y="4217040"/>
            <a:ext cx="4151880" cy="2241360"/>
          </a:xfrm>
          <a:prstGeom prst="rect">
            <a:avLst/>
          </a:prstGeom>
        </p:spPr>
        <p:txBody>
          <a:bodyPr lIns="0" rIns="0" tIns="0" bIns="0">
            <a:normAutofit/>
          </a:bodyPr>
          <a:p>
            <a:endParaRPr b="0" lang="de-DE" sz="1600" spc="-1" strike="noStrike">
              <a:solidFill>
                <a:srgbClr val="000000"/>
              </a:solidFill>
              <a:latin typeface="Arial"/>
            </a:endParaRPr>
          </a:p>
        </p:txBody>
      </p:sp>
      <p:sp>
        <p:nvSpPr>
          <p:cNvPr id="286" name="PlaceHolder 5"/>
          <p:cNvSpPr>
            <a:spLocks noGrp="1"/>
          </p:cNvSpPr>
          <p:nvPr>
            <p:ph type="body"/>
          </p:nvPr>
        </p:nvSpPr>
        <p:spPr>
          <a:xfrm>
            <a:off x="4678920" y="4217040"/>
            <a:ext cx="4151880" cy="2241360"/>
          </a:xfrm>
          <a:prstGeom prst="rect">
            <a:avLst/>
          </a:prstGeom>
        </p:spPr>
        <p:txBody>
          <a:bodyPr lIns="0" rIns="0" tIns="0" bIns="0">
            <a:normAutofit/>
          </a:bodyPr>
          <a:p>
            <a:endParaRPr b="0" lang="de-DE" sz="1600" spc="-1" strike="noStrike">
              <a:solidFill>
                <a:srgbClr val="000000"/>
              </a:solidFill>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87" name="PlaceHolder 1"/>
          <p:cNvSpPr>
            <a:spLocks noGrp="1"/>
          </p:cNvSpPr>
          <p:nvPr>
            <p:ph type="title"/>
          </p:nvPr>
        </p:nvSpPr>
        <p:spPr>
          <a:xfrm>
            <a:off x="318960" y="994320"/>
            <a:ext cx="8508600" cy="1145160"/>
          </a:xfrm>
          <a:prstGeom prst="rect">
            <a:avLst/>
          </a:prstGeom>
        </p:spPr>
        <p:txBody>
          <a:bodyPr lIns="0" rIns="0" tIns="0" bIns="0" anchor="ctr"/>
          <a:p>
            <a:endParaRPr b="0" lang="de-DE" sz="2200" spc="-1" strike="noStrike">
              <a:solidFill>
                <a:srgbClr val="000000"/>
              </a:solidFill>
              <a:latin typeface="Arial"/>
            </a:endParaRPr>
          </a:p>
        </p:txBody>
      </p:sp>
      <p:sp>
        <p:nvSpPr>
          <p:cNvPr id="288" name="PlaceHolder 2"/>
          <p:cNvSpPr>
            <a:spLocks noGrp="1"/>
          </p:cNvSpPr>
          <p:nvPr>
            <p:ph type="body"/>
          </p:nvPr>
        </p:nvSpPr>
        <p:spPr>
          <a:xfrm>
            <a:off x="318960" y="1762200"/>
            <a:ext cx="2739600" cy="2241360"/>
          </a:xfrm>
          <a:prstGeom prst="rect">
            <a:avLst/>
          </a:prstGeom>
        </p:spPr>
        <p:txBody>
          <a:bodyPr lIns="0" rIns="0" tIns="0" bIns="0">
            <a:normAutofit/>
          </a:bodyPr>
          <a:p>
            <a:endParaRPr b="0" lang="de-DE" sz="1600" spc="-1" strike="noStrike">
              <a:solidFill>
                <a:srgbClr val="000000"/>
              </a:solidFill>
              <a:latin typeface="Arial"/>
            </a:endParaRPr>
          </a:p>
        </p:txBody>
      </p:sp>
      <p:sp>
        <p:nvSpPr>
          <p:cNvPr id="289" name="PlaceHolder 3"/>
          <p:cNvSpPr>
            <a:spLocks noGrp="1"/>
          </p:cNvSpPr>
          <p:nvPr>
            <p:ph type="body"/>
          </p:nvPr>
        </p:nvSpPr>
        <p:spPr>
          <a:xfrm>
            <a:off x="3196080" y="1762200"/>
            <a:ext cx="2739600" cy="2241360"/>
          </a:xfrm>
          <a:prstGeom prst="rect">
            <a:avLst/>
          </a:prstGeom>
        </p:spPr>
        <p:txBody>
          <a:bodyPr lIns="0" rIns="0" tIns="0" bIns="0">
            <a:normAutofit/>
          </a:bodyPr>
          <a:p>
            <a:endParaRPr b="0" lang="de-DE" sz="1600" spc="-1" strike="noStrike">
              <a:solidFill>
                <a:srgbClr val="000000"/>
              </a:solidFill>
              <a:latin typeface="Arial"/>
            </a:endParaRPr>
          </a:p>
        </p:txBody>
      </p:sp>
      <p:sp>
        <p:nvSpPr>
          <p:cNvPr id="290" name="PlaceHolder 4"/>
          <p:cNvSpPr>
            <a:spLocks noGrp="1"/>
          </p:cNvSpPr>
          <p:nvPr>
            <p:ph type="body"/>
          </p:nvPr>
        </p:nvSpPr>
        <p:spPr>
          <a:xfrm>
            <a:off x="6072840" y="1762200"/>
            <a:ext cx="2739600" cy="2241360"/>
          </a:xfrm>
          <a:prstGeom prst="rect">
            <a:avLst/>
          </a:prstGeom>
        </p:spPr>
        <p:txBody>
          <a:bodyPr lIns="0" rIns="0" tIns="0" bIns="0">
            <a:normAutofit/>
          </a:bodyPr>
          <a:p>
            <a:endParaRPr b="0" lang="de-DE" sz="1600" spc="-1" strike="noStrike">
              <a:solidFill>
                <a:srgbClr val="000000"/>
              </a:solidFill>
              <a:latin typeface="Arial"/>
            </a:endParaRPr>
          </a:p>
        </p:txBody>
      </p:sp>
      <p:sp>
        <p:nvSpPr>
          <p:cNvPr id="291" name="PlaceHolder 5"/>
          <p:cNvSpPr>
            <a:spLocks noGrp="1"/>
          </p:cNvSpPr>
          <p:nvPr>
            <p:ph type="body"/>
          </p:nvPr>
        </p:nvSpPr>
        <p:spPr>
          <a:xfrm>
            <a:off x="318960" y="4217040"/>
            <a:ext cx="2739600" cy="2241360"/>
          </a:xfrm>
          <a:prstGeom prst="rect">
            <a:avLst/>
          </a:prstGeom>
        </p:spPr>
        <p:txBody>
          <a:bodyPr lIns="0" rIns="0" tIns="0" bIns="0">
            <a:normAutofit/>
          </a:bodyPr>
          <a:p>
            <a:endParaRPr b="0" lang="de-DE" sz="1600" spc="-1" strike="noStrike">
              <a:solidFill>
                <a:srgbClr val="000000"/>
              </a:solidFill>
              <a:latin typeface="Arial"/>
            </a:endParaRPr>
          </a:p>
        </p:txBody>
      </p:sp>
      <p:sp>
        <p:nvSpPr>
          <p:cNvPr id="292" name="PlaceHolder 6"/>
          <p:cNvSpPr>
            <a:spLocks noGrp="1"/>
          </p:cNvSpPr>
          <p:nvPr>
            <p:ph type="body"/>
          </p:nvPr>
        </p:nvSpPr>
        <p:spPr>
          <a:xfrm>
            <a:off x="3196080" y="4217040"/>
            <a:ext cx="2739600" cy="2241360"/>
          </a:xfrm>
          <a:prstGeom prst="rect">
            <a:avLst/>
          </a:prstGeom>
        </p:spPr>
        <p:txBody>
          <a:bodyPr lIns="0" rIns="0" tIns="0" bIns="0">
            <a:normAutofit/>
          </a:bodyPr>
          <a:p>
            <a:endParaRPr b="0" lang="de-DE" sz="1600" spc="-1" strike="noStrike">
              <a:solidFill>
                <a:srgbClr val="000000"/>
              </a:solidFill>
              <a:latin typeface="Arial"/>
            </a:endParaRPr>
          </a:p>
        </p:txBody>
      </p:sp>
      <p:sp>
        <p:nvSpPr>
          <p:cNvPr id="293" name="PlaceHolder 7"/>
          <p:cNvSpPr>
            <a:spLocks noGrp="1"/>
          </p:cNvSpPr>
          <p:nvPr>
            <p:ph type="body"/>
          </p:nvPr>
        </p:nvSpPr>
        <p:spPr>
          <a:xfrm>
            <a:off x="6072840" y="4217040"/>
            <a:ext cx="2739600" cy="2241360"/>
          </a:xfrm>
          <a:prstGeom prst="rect">
            <a:avLst/>
          </a:prstGeom>
        </p:spPr>
        <p:txBody>
          <a:bodyPr lIns="0" rIns="0" tIns="0" bIns="0">
            <a:normAutofit/>
          </a:bodyPr>
          <a:p>
            <a:endParaRPr b="0" lang="de-DE" sz="1600" spc="-1" strike="noStrike">
              <a:solidFill>
                <a:srgbClr val="000000"/>
              </a:solidFill>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02" name="PlaceHolder 1"/>
          <p:cNvSpPr>
            <a:spLocks noGrp="1"/>
          </p:cNvSpPr>
          <p:nvPr>
            <p:ph type="title"/>
          </p:nvPr>
        </p:nvSpPr>
        <p:spPr>
          <a:xfrm>
            <a:off x="318960" y="994320"/>
            <a:ext cx="8508600" cy="1145160"/>
          </a:xfrm>
          <a:prstGeom prst="rect">
            <a:avLst/>
          </a:prstGeom>
        </p:spPr>
        <p:txBody>
          <a:bodyPr lIns="0" rIns="0" tIns="0" bIns="0" anchor="ctr"/>
          <a:p>
            <a:endParaRPr b="0" lang="de-DE" sz="2200" spc="-1" strike="noStrike">
              <a:solidFill>
                <a:srgbClr val="000000"/>
              </a:solidFill>
              <a:latin typeface="Arial"/>
            </a:endParaRPr>
          </a:p>
        </p:txBody>
      </p:sp>
      <p:sp>
        <p:nvSpPr>
          <p:cNvPr id="303" name="PlaceHolder 2"/>
          <p:cNvSpPr>
            <a:spLocks noGrp="1"/>
          </p:cNvSpPr>
          <p:nvPr>
            <p:ph type="subTitle"/>
          </p:nvPr>
        </p:nvSpPr>
        <p:spPr>
          <a:xfrm>
            <a:off x="318960" y="1762200"/>
            <a:ext cx="8508600" cy="4699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04" name="PlaceHolder 1"/>
          <p:cNvSpPr>
            <a:spLocks noGrp="1"/>
          </p:cNvSpPr>
          <p:nvPr>
            <p:ph type="title"/>
          </p:nvPr>
        </p:nvSpPr>
        <p:spPr>
          <a:xfrm>
            <a:off x="318960" y="994320"/>
            <a:ext cx="8508600" cy="1145160"/>
          </a:xfrm>
          <a:prstGeom prst="rect">
            <a:avLst/>
          </a:prstGeom>
        </p:spPr>
        <p:txBody>
          <a:bodyPr lIns="0" rIns="0" tIns="0" bIns="0" anchor="ctr"/>
          <a:p>
            <a:endParaRPr b="0" lang="de-DE" sz="2200" spc="-1" strike="noStrike">
              <a:solidFill>
                <a:srgbClr val="000000"/>
              </a:solidFill>
              <a:latin typeface="Arial"/>
            </a:endParaRPr>
          </a:p>
        </p:txBody>
      </p:sp>
      <p:sp>
        <p:nvSpPr>
          <p:cNvPr id="305" name="PlaceHolder 2"/>
          <p:cNvSpPr>
            <a:spLocks noGrp="1"/>
          </p:cNvSpPr>
          <p:nvPr>
            <p:ph type="body"/>
          </p:nvPr>
        </p:nvSpPr>
        <p:spPr>
          <a:xfrm>
            <a:off x="318960" y="1762200"/>
            <a:ext cx="8508600" cy="4699080"/>
          </a:xfrm>
          <a:prstGeom prst="rect">
            <a:avLst/>
          </a:prstGeom>
        </p:spPr>
        <p:txBody>
          <a:bodyPr lIns="0" rIns="0" tIns="0" bIns="0">
            <a:normAutofit/>
          </a:bodyPr>
          <a:p>
            <a:endParaRPr b="0" lang="de-DE" sz="1600" spc="-1" strike="noStrike">
              <a:solidFill>
                <a:srgbClr val="000000"/>
              </a:solidFill>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06" name="PlaceHolder 1"/>
          <p:cNvSpPr>
            <a:spLocks noGrp="1"/>
          </p:cNvSpPr>
          <p:nvPr>
            <p:ph type="title"/>
          </p:nvPr>
        </p:nvSpPr>
        <p:spPr>
          <a:xfrm>
            <a:off x="318960" y="994320"/>
            <a:ext cx="8508600" cy="1145160"/>
          </a:xfrm>
          <a:prstGeom prst="rect">
            <a:avLst/>
          </a:prstGeom>
        </p:spPr>
        <p:txBody>
          <a:bodyPr lIns="0" rIns="0" tIns="0" bIns="0" anchor="ctr"/>
          <a:p>
            <a:endParaRPr b="0" lang="de-DE" sz="2200" spc="-1" strike="noStrike">
              <a:solidFill>
                <a:srgbClr val="000000"/>
              </a:solidFill>
              <a:latin typeface="Arial"/>
            </a:endParaRPr>
          </a:p>
        </p:txBody>
      </p:sp>
      <p:sp>
        <p:nvSpPr>
          <p:cNvPr id="307" name="PlaceHolder 2"/>
          <p:cNvSpPr>
            <a:spLocks noGrp="1"/>
          </p:cNvSpPr>
          <p:nvPr>
            <p:ph type="body"/>
          </p:nvPr>
        </p:nvSpPr>
        <p:spPr>
          <a:xfrm>
            <a:off x="318960" y="1762200"/>
            <a:ext cx="4151880" cy="4699080"/>
          </a:xfrm>
          <a:prstGeom prst="rect">
            <a:avLst/>
          </a:prstGeom>
        </p:spPr>
        <p:txBody>
          <a:bodyPr lIns="0" rIns="0" tIns="0" bIns="0">
            <a:normAutofit/>
          </a:bodyPr>
          <a:p>
            <a:endParaRPr b="0" lang="de-DE" sz="1600" spc="-1" strike="noStrike">
              <a:solidFill>
                <a:srgbClr val="000000"/>
              </a:solidFill>
              <a:latin typeface="Arial"/>
            </a:endParaRPr>
          </a:p>
        </p:txBody>
      </p:sp>
      <p:sp>
        <p:nvSpPr>
          <p:cNvPr id="308" name="PlaceHolder 3"/>
          <p:cNvSpPr>
            <a:spLocks noGrp="1"/>
          </p:cNvSpPr>
          <p:nvPr>
            <p:ph type="body"/>
          </p:nvPr>
        </p:nvSpPr>
        <p:spPr>
          <a:xfrm>
            <a:off x="4678920" y="1762200"/>
            <a:ext cx="4151880" cy="4699080"/>
          </a:xfrm>
          <a:prstGeom prst="rect">
            <a:avLst/>
          </a:prstGeom>
        </p:spPr>
        <p:txBody>
          <a:bodyPr lIns="0" rIns="0" tIns="0" bIns="0">
            <a:normAutofit/>
          </a:bodyPr>
          <a:p>
            <a:endParaRPr b="0" lang="de-DE" sz="1600" spc="-1" strike="noStrike">
              <a:solidFill>
                <a:srgbClr val="000000"/>
              </a:solidFill>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09" name="PlaceHolder 1"/>
          <p:cNvSpPr>
            <a:spLocks noGrp="1"/>
          </p:cNvSpPr>
          <p:nvPr>
            <p:ph type="title"/>
          </p:nvPr>
        </p:nvSpPr>
        <p:spPr>
          <a:xfrm>
            <a:off x="318960" y="994320"/>
            <a:ext cx="8508600" cy="1145160"/>
          </a:xfrm>
          <a:prstGeom prst="rect">
            <a:avLst/>
          </a:prstGeom>
        </p:spPr>
        <p:txBody>
          <a:bodyPr lIns="0" rIns="0" tIns="0" bIns="0" anchor="ctr"/>
          <a:p>
            <a:endParaRPr b="0" lang="de-DE" sz="22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8960" y="994320"/>
            <a:ext cx="8508600" cy="1145160"/>
          </a:xfrm>
          <a:prstGeom prst="rect">
            <a:avLst/>
          </a:prstGeom>
        </p:spPr>
        <p:txBody>
          <a:bodyPr lIns="0" rIns="0" tIns="0" bIns="0" anchor="ctr"/>
          <a:p>
            <a:endParaRPr b="0" lang="de-DE" sz="2200" spc="-1" strike="noStrike">
              <a:solidFill>
                <a:srgbClr val="000000"/>
              </a:solidFill>
              <a:latin typeface="Arial"/>
            </a:endParaRPr>
          </a:p>
        </p:txBody>
      </p:sp>
      <p:sp>
        <p:nvSpPr>
          <p:cNvPr id="25" name="PlaceHolder 2"/>
          <p:cNvSpPr>
            <a:spLocks noGrp="1"/>
          </p:cNvSpPr>
          <p:nvPr>
            <p:ph type="body"/>
          </p:nvPr>
        </p:nvSpPr>
        <p:spPr>
          <a:xfrm>
            <a:off x="318960" y="1762200"/>
            <a:ext cx="4151880" cy="2241360"/>
          </a:xfrm>
          <a:prstGeom prst="rect">
            <a:avLst/>
          </a:prstGeom>
        </p:spPr>
        <p:txBody>
          <a:bodyPr lIns="0" rIns="0" tIns="0" bIns="0">
            <a:normAutofit/>
          </a:bodyPr>
          <a:p>
            <a:endParaRPr b="0" lang="de-DE" sz="1600" spc="-1" strike="noStrike">
              <a:solidFill>
                <a:srgbClr val="000000"/>
              </a:solidFill>
              <a:latin typeface="Arial"/>
            </a:endParaRPr>
          </a:p>
        </p:txBody>
      </p:sp>
      <p:sp>
        <p:nvSpPr>
          <p:cNvPr id="26" name="PlaceHolder 3"/>
          <p:cNvSpPr>
            <a:spLocks noGrp="1"/>
          </p:cNvSpPr>
          <p:nvPr>
            <p:ph type="body"/>
          </p:nvPr>
        </p:nvSpPr>
        <p:spPr>
          <a:xfrm>
            <a:off x="4678920" y="1762200"/>
            <a:ext cx="4151880" cy="2241360"/>
          </a:xfrm>
          <a:prstGeom prst="rect">
            <a:avLst/>
          </a:prstGeom>
        </p:spPr>
        <p:txBody>
          <a:bodyPr lIns="0" rIns="0" tIns="0" bIns="0">
            <a:normAutofit/>
          </a:bodyPr>
          <a:p>
            <a:endParaRPr b="0" lang="de-DE" sz="1600" spc="-1" strike="noStrike">
              <a:solidFill>
                <a:srgbClr val="000000"/>
              </a:solidFill>
              <a:latin typeface="Arial"/>
            </a:endParaRPr>
          </a:p>
        </p:txBody>
      </p:sp>
      <p:sp>
        <p:nvSpPr>
          <p:cNvPr id="27" name="PlaceHolder 4"/>
          <p:cNvSpPr>
            <a:spLocks noGrp="1"/>
          </p:cNvSpPr>
          <p:nvPr>
            <p:ph type="body"/>
          </p:nvPr>
        </p:nvSpPr>
        <p:spPr>
          <a:xfrm>
            <a:off x="318960" y="4217040"/>
            <a:ext cx="8508600" cy="2241360"/>
          </a:xfrm>
          <a:prstGeom prst="rect">
            <a:avLst/>
          </a:prstGeom>
        </p:spPr>
        <p:txBody>
          <a:bodyPr lIns="0" rIns="0" tIns="0" bIns="0">
            <a:normAutofit/>
          </a:bodyPr>
          <a:p>
            <a:endParaRPr b="0" lang="de-DE" sz="1600" spc="-1" strike="noStrike">
              <a:solidFill>
                <a:srgbClr val="000000"/>
              </a:solidFill>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10" name="PlaceHolder 1"/>
          <p:cNvSpPr>
            <a:spLocks noGrp="1"/>
          </p:cNvSpPr>
          <p:nvPr>
            <p:ph type="subTitle"/>
          </p:nvPr>
        </p:nvSpPr>
        <p:spPr>
          <a:xfrm>
            <a:off x="318960" y="994320"/>
            <a:ext cx="8508600" cy="53096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11" name="PlaceHolder 1"/>
          <p:cNvSpPr>
            <a:spLocks noGrp="1"/>
          </p:cNvSpPr>
          <p:nvPr>
            <p:ph type="title"/>
          </p:nvPr>
        </p:nvSpPr>
        <p:spPr>
          <a:xfrm>
            <a:off x="318960" y="994320"/>
            <a:ext cx="8508600" cy="1145160"/>
          </a:xfrm>
          <a:prstGeom prst="rect">
            <a:avLst/>
          </a:prstGeom>
        </p:spPr>
        <p:txBody>
          <a:bodyPr lIns="0" rIns="0" tIns="0" bIns="0" anchor="ctr"/>
          <a:p>
            <a:endParaRPr b="0" lang="de-DE" sz="2200" spc="-1" strike="noStrike">
              <a:solidFill>
                <a:srgbClr val="000000"/>
              </a:solidFill>
              <a:latin typeface="Arial"/>
            </a:endParaRPr>
          </a:p>
        </p:txBody>
      </p:sp>
      <p:sp>
        <p:nvSpPr>
          <p:cNvPr id="312" name="PlaceHolder 2"/>
          <p:cNvSpPr>
            <a:spLocks noGrp="1"/>
          </p:cNvSpPr>
          <p:nvPr>
            <p:ph type="body"/>
          </p:nvPr>
        </p:nvSpPr>
        <p:spPr>
          <a:xfrm>
            <a:off x="318960" y="1762200"/>
            <a:ext cx="4151880" cy="2241360"/>
          </a:xfrm>
          <a:prstGeom prst="rect">
            <a:avLst/>
          </a:prstGeom>
        </p:spPr>
        <p:txBody>
          <a:bodyPr lIns="0" rIns="0" tIns="0" bIns="0">
            <a:normAutofit/>
          </a:bodyPr>
          <a:p>
            <a:endParaRPr b="0" lang="de-DE" sz="1600" spc="-1" strike="noStrike">
              <a:solidFill>
                <a:srgbClr val="000000"/>
              </a:solidFill>
              <a:latin typeface="Arial"/>
            </a:endParaRPr>
          </a:p>
        </p:txBody>
      </p:sp>
      <p:sp>
        <p:nvSpPr>
          <p:cNvPr id="313" name="PlaceHolder 3"/>
          <p:cNvSpPr>
            <a:spLocks noGrp="1"/>
          </p:cNvSpPr>
          <p:nvPr>
            <p:ph type="body"/>
          </p:nvPr>
        </p:nvSpPr>
        <p:spPr>
          <a:xfrm>
            <a:off x="4678920" y="1762200"/>
            <a:ext cx="4151880" cy="4699080"/>
          </a:xfrm>
          <a:prstGeom prst="rect">
            <a:avLst/>
          </a:prstGeom>
        </p:spPr>
        <p:txBody>
          <a:bodyPr lIns="0" rIns="0" tIns="0" bIns="0">
            <a:normAutofit/>
          </a:bodyPr>
          <a:p>
            <a:endParaRPr b="0" lang="de-DE" sz="1600" spc="-1" strike="noStrike">
              <a:solidFill>
                <a:srgbClr val="000000"/>
              </a:solidFill>
              <a:latin typeface="Arial"/>
            </a:endParaRPr>
          </a:p>
        </p:txBody>
      </p:sp>
      <p:sp>
        <p:nvSpPr>
          <p:cNvPr id="314" name="PlaceHolder 4"/>
          <p:cNvSpPr>
            <a:spLocks noGrp="1"/>
          </p:cNvSpPr>
          <p:nvPr>
            <p:ph type="body"/>
          </p:nvPr>
        </p:nvSpPr>
        <p:spPr>
          <a:xfrm>
            <a:off x="318960" y="4217040"/>
            <a:ext cx="4151880" cy="2241360"/>
          </a:xfrm>
          <a:prstGeom prst="rect">
            <a:avLst/>
          </a:prstGeom>
        </p:spPr>
        <p:txBody>
          <a:bodyPr lIns="0" rIns="0" tIns="0" bIns="0">
            <a:normAutofit/>
          </a:bodyPr>
          <a:p>
            <a:endParaRPr b="0" lang="de-DE" sz="1600" spc="-1" strike="noStrike">
              <a:solidFill>
                <a:srgbClr val="000000"/>
              </a:solidFill>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15" name="PlaceHolder 1"/>
          <p:cNvSpPr>
            <a:spLocks noGrp="1"/>
          </p:cNvSpPr>
          <p:nvPr>
            <p:ph type="title"/>
          </p:nvPr>
        </p:nvSpPr>
        <p:spPr>
          <a:xfrm>
            <a:off x="318960" y="994320"/>
            <a:ext cx="8508600" cy="1145160"/>
          </a:xfrm>
          <a:prstGeom prst="rect">
            <a:avLst/>
          </a:prstGeom>
        </p:spPr>
        <p:txBody>
          <a:bodyPr lIns="0" rIns="0" tIns="0" bIns="0" anchor="ctr"/>
          <a:p>
            <a:endParaRPr b="0" lang="de-DE" sz="2200" spc="-1" strike="noStrike">
              <a:solidFill>
                <a:srgbClr val="000000"/>
              </a:solidFill>
              <a:latin typeface="Arial"/>
            </a:endParaRPr>
          </a:p>
        </p:txBody>
      </p:sp>
      <p:sp>
        <p:nvSpPr>
          <p:cNvPr id="316" name="PlaceHolder 2"/>
          <p:cNvSpPr>
            <a:spLocks noGrp="1"/>
          </p:cNvSpPr>
          <p:nvPr>
            <p:ph type="body"/>
          </p:nvPr>
        </p:nvSpPr>
        <p:spPr>
          <a:xfrm>
            <a:off x="318960" y="1762200"/>
            <a:ext cx="4151880" cy="4699080"/>
          </a:xfrm>
          <a:prstGeom prst="rect">
            <a:avLst/>
          </a:prstGeom>
        </p:spPr>
        <p:txBody>
          <a:bodyPr lIns="0" rIns="0" tIns="0" bIns="0">
            <a:normAutofit/>
          </a:bodyPr>
          <a:p>
            <a:endParaRPr b="0" lang="de-DE" sz="1600" spc="-1" strike="noStrike">
              <a:solidFill>
                <a:srgbClr val="000000"/>
              </a:solidFill>
              <a:latin typeface="Arial"/>
            </a:endParaRPr>
          </a:p>
        </p:txBody>
      </p:sp>
      <p:sp>
        <p:nvSpPr>
          <p:cNvPr id="317" name="PlaceHolder 3"/>
          <p:cNvSpPr>
            <a:spLocks noGrp="1"/>
          </p:cNvSpPr>
          <p:nvPr>
            <p:ph type="body"/>
          </p:nvPr>
        </p:nvSpPr>
        <p:spPr>
          <a:xfrm>
            <a:off x="4678920" y="1762200"/>
            <a:ext cx="4151880" cy="2241360"/>
          </a:xfrm>
          <a:prstGeom prst="rect">
            <a:avLst/>
          </a:prstGeom>
        </p:spPr>
        <p:txBody>
          <a:bodyPr lIns="0" rIns="0" tIns="0" bIns="0">
            <a:normAutofit/>
          </a:bodyPr>
          <a:p>
            <a:endParaRPr b="0" lang="de-DE" sz="1600" spc="-1" strike="noStrike">
              <a:solidFill>
                <a:srgbClr val="000000"/>
              </a:solidFill>
              <a:latin typeface="Arial"/>
            </a:endParaRPr>
          </a:p>
        </p:txBody>
      </p:sp>
      <p:sp>
        <p:nvSpPr>
          <p:cNvPr id="318" name="PlaceHolder 4"/>
          <p:cNvSpPr>
            <a:spLocks noGrp="1"/>
          </p:cNvSpPr>
          <p:nvPr>
            <p:ph type="body"/>
          </p:nvPr>
        </p:nvSpPr>
        <p:spPr>
          <a:xfrm>
            <a:off x="4678920" y="4217040"/>
            <a:ext cx="4151880" cy="2241360"/>
          </a:xfrm>
          <a:prstGeom prst="rect">
            <a:avLst/>
          </a:prstGeom>
        </p:spPr>
        <p:txBody>
          <a:bodyPr lIns="0" rIns="0" tIns="0" bIns="0">
            <a:normAutofit/>
          </a:bodyPr>
          <a:p>
            <a:endParaRPr b="0" lang="de-DE" sz="1600" spc="-1" strike="noStrike">
              <a:solidFill>
                <a:srgbClr val="000000"/>
              </a:solidFill>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9" name="PlaceHolder 1"/>
          <p:cNvSpPr>
            <a:spLocks noGrp="1"/>
          </p:cNvSpPr>
          <p:nvPr>
            <p:ph type="title"/>
          </p:nvPr>
        </p:nvSpPr>
        <p:spPr>
          <a:xfrm>
            <a:off x="318960" y="994320"/>
            <a:ext cx="8508600" cy="1145160"/>
          </a:xfrm>
          <a:prstGeom prst="rect">
            <a:avLst/>
          </a:prstGeom>
        </p:spPr>
        <p:txBody>
          <a:bodyPr lIns="0" rIns="0" tIns="0" bIns="0" anchor="ctr"/>
          <a:p>
            <a:endParaRPr b="0" lang="de-DE" sz="2200" spc="-1" strike="noStrike">
              <a:solidFill>
                <a:srgbClr val="000000"/>
              </a:solidFill>
              <a:latin typeface="Arial"/>
            </a:endParaRPr>
          </a:p>
        </p:txBody>
      </p:sp>
      <p:sp>
        <p:nvSpPr>
          <p:cNvPr id="320" name="PlaceHolder 2"/>
          <p:cNvSpPr>
            <a:spLocks noGrp="1"/>
          </p:cNvSpPr>
          <p:nvPr>
            <p:ph type="body"/>
          </p:nvPr>
        </p:nvSpPr>
        <p:spPr>
          <a:xfrm>
            <a:off x="318960" y="1762200"/>
            <a:ext cx="4151880" cy="2241360"/>
          </a:xfrm>
          <a:prstGeom prst="rect">
            <a:avLst/>
          </a:prstGeom>
        </p:spPr>
        <p:txBody>
          <a:bodyPr lIns="0" rIns="0" tIns="0" bIns="0">
            <a:normAutofit/>
          </a:bodyPr>
          <a:p>
            <a:endParaRPr b="0" lang="de-DE" sz="1600" spc="-1" strike="noStrike">
              <a:solidFill>
                <a:srgbClr val="000000"/>
              </a:solidFill>
              <a:latin typeface="Arial"/>
            </a:endParaRPr>
          </a:p>
        </p:txBody>
      </p:sp>
      <p:sp>
        <p:nvSpPr>
          <p:cNvPr id="321" name="PlaceHolder 3"/>
          <p:cNvSpPr>
            <a:spLocks noGrp="1"/>
          </p:cNvSpPr>
          <p:nvPr>
            <p:ph type="body"/>
          </p:nvPr>
        </p:nvSpPr>
        <p:spPr>
          <a:xfrm>
            <a:off x="4678920" y="1762200"/>
            <a:ext cx="4151880" cy="2241360"/>
          </a:xfrm>
          <a:prstGeom prst="rect">
            <a:avLst/>
          </a:prstGeom>
        </p:spPr>
        <p:txBody>
          <a:bodyPr lIns="0" rIns="0" tIns="0" bIns="0">
            <a:normAutofit/>
          </a:bodyPr>
          <a:p>
            <a:endParaRPr b="0" lang="de-DE" sz="1600" spc="-1" strike="noStrike">
              <a:solidFill>
                <a:srgbClr val="000000"/>
              </a:solidFill>
              <a:latin typeface="Arial"/>
            </a:endParaRPr>
          </a:p>
        </p:txBody>
      </p:sp>
      <p:sp>
        <p:nvSpPr>
          <p:cNvPr id="322" name="PlaceHolder 4"/>
          <p:cNvSpPr>
            <a:spLocks noGrp="1"/>
          </p:cNvSpPr>
          <p:nvPr>
            <p:ph type="body"/>
          </p:nvPr>
        </p:nvSpPr>
        <p:spPr>
          <a:xfrm>
            <a:off x="318960" y="4217040"/>
            <a:ext cx="8508600" cy="2241360"/>
          </a:xfrm>
          <a:prstGeom prst="rect">
            <a:avLst/>
          </a:prstGeom>
        </p:spPr>
        <p:txBody>
          <a:bodyPr lIns="0" rIns="0" tIns="0" bIns="0">
            <a:normAutofit/>
          </a:bodyPr>
          <a:p>
            <a:endParaRPr b="0" lang="de-DE" sz="1600" spc="-1" strike="noStrike">
              <a:solidFill>
                <a:srgbClr val="000000"/>
              </a:solidFill>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3" name="PlaceHolder 1"/>
          <p:cNvSpPr>
            <a:spLocks noGrp="1"/>
          </p:cNvSpPr>
          <p:nvPr>
            <p:ph type="title"/>
          </p:nvPr>
        </p:nvSpPr>
        <p:spPr>
          <a:xfrm>
            <a:off x="318960" y="994320"/>
            <a:ext cx="8508600" cy="1145160"/>
          </a:xfrm>
          <a:prstGeom prst="rect">
            <a:avLst/>
          </a:prstGeom>
        </p:spPr>
        <p:txBody>
          <a:bodyPr lIns="0" rIns="0" tIns="0" bIns="0" anchor="ctr"/>
          <a:p>
            <a:endParaRPr b="0" lang="de-DE" sz="2200" spc="-1" strike="noStrike">
              <a:solidFill>
                <a:srgbClr val="000000"/>
              </a:solidFill>
              <a:latin typeface="Arial"/>
            </a:endParaRPr>
          </a:p>
        </p:txBody>
      </p:sp>
      <p:sp>
        <p:nvSpPr>
          <p:cNvPr id="324" name="PlaceHolder 2"/>
          <p:cNvSpPr>
            <a:spLocks noGrp="1"/>
          </p:cNvSpPr>
          <p:nvPr>
            <p:ph type="body"/>
          </p:nvPr>
        </p:nvSpPr>
        <p:spPr>
          <a:xfrm>
            <a:off x="318960" y="1762200"/>
            <a:ext cx="8508600" cy="2241360"/>
          </a:xfrm>
          <a:prstGeom prst="rect">
            <a:avLst/>
          </a:prstGeom>
        </p:spPr>
        <p:txBody>
          <a:bodyPr lIns="0" rIns="0" tIns="0" bIns="0">
            <a:normAutofit/>
          </a:bodyPr>
          <a:p>
            <a:endParaRPr b="0" lang="de-DE" sz="1600" spc="-1" strike="noStrike">
              <a:solidFill>
                <a:srgbClr val="000000"/>
              </a:solidFill>
              <a:latin typeface="Arial"/>
            </a:endParaRPr>
          </a:p>
        </p:txBody>
      </p:sp>
      <p:sp>
        <p:nvSpPr>
          <p:cNvPr id="325" name="PlaceHolder 3"/>
          <p:cNvSpPr>
            <a:spLocks noGrp="1"/>
          </p:cNvSpPr>
          <p:nvPr>
            <p:ph type="body"/>
          </p:nvPr>
        </p:nvSpPr>
        <p:spPr>
          <a:xfrm>
            <a:off x="318960" y="4217040"/>
            <a:ext cx="8508600" cy="2241360"/>
          </a:xfrm>
          <a:prstGeom prst="rect">
            <a:avLst/>
          </a:prstGeom>
        </p:spPr>
        <p:txBody>
          <a:bodyPr lIns="0" rIns="0" tIns="0" bIns="0">
            <a:normAutofit/>
          </a:bodyPr>
          <a:p>
            <a:endParaRPr b="0" lang="de-DE" sz="1600" spc="-1" strike="noStrike">
              <a:solidFill>
                <a:srgbClr val="000000"/>
              </a:solidFill>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6" name="PlaceHolder 1"/>
          <p:cNvSpPr>
            <a:spLocks noGrp="1"/>
          </p:cNvSpPr>
          <p:nvPr>
            <p:ph type="title"/>
          </p:nvPr>
        </p:nvSpPr>
        <p:spPr>
          <a:xfrm>
            <a:off x="318960" y="994320"/>
            <a:ext cx="8508600" cy="1145160"/>
          </a:xfrm>
          <a:prstGeom prst="rect">
            <a:avLst/>
          </a:prstGeom>
        </p:spPr>
        <p:txBody>
          <a:bodyPr lIns="0" rIns="0" tIns="0" bIns="0" anchor="ctr"/>
          <a:p>
            <a:endParaRPr b="0" lang="de-DE" sz="2200" spc="-1" strike="noStrike">
              <a:solidFill>
                <a:srgbClr val="000000"/>
              </a:solidFill>
              <a:latin typeface="Arial"/>
            </a:endParaRPr>
          </a:p>
        </p:txBody>
      </p:sp>
      <p:sp>
        <p:nvSpPr>
          <p:cNvPr id="327" name="PlaceHolder 2"/>
          <p:cNvSpPr>
            <a:spLocks noGrp="1"/>
          </p:cNvSpPr>
          <p:nvPr>
            <p:ph type="body"/>
          </p:nvPr>
        </p:nvSpPr>
        <p:spPr>
          <a:xfrm>
            <a:off x="318960" y="1762200"/>
            <a:ext cx="4151880" cy="2241360"/>
          </a:xfrm>
          <a:prstGeom prst="rect">
            <a:avLst/>
          </a:prstGeom>
        </p:spPr>
        <p:txBody>
          <a:bodyPr lIns="0" rIns="0" tIns="0" bIns="0">
            <a:normAutofit/>
          </a:bodyPr>
          <a:p>
            <a:endParaRPr b="0" lang="de-DE" sz="1600" spc="-1" strike="noStrike">
              <a:solidFill>
                <a:srgbClr val="000000"/>
              </a:solidFill>
              <a:latin typeface="Arial"/>
            </a:endParaRPr>
          </a:p>
        </p:txBody>
      </p:sp>
      <p:sp>
        <p:nvSpPr>
          <p:cNvPr id="328" name="PlaceHolder 3"/>
          <p:cNvSpPr>
            <a:spLocks noGrp="1"/>
          </p:cNvSpPr>
          <p:nvPr>
            <p:ph type="body"/>
          </p:nvPr>
        </p:nvSpPr>
        <p:spPr>
          <a:xfrm>
            <a:off x="4678920" y="1762200"/>
            <a:ext cx="4151880" cy="2241360"/>
          </a:xfrm>
          <a:prstGeom prst="rect">
            <a:avLst/>
          </a:prstGeom>
        </p:spPr>
        <p:txBody>
          <a:bodyPr lIns="0" rIns="0" tIns="0" bIns="0">
            <a:normAutofit/>
          </a:bodyPr>
          <a:p>
            <a:endParaRPr b="0" lang="de-DE" sz="1600" spc="-1" strike="noStrike">
              <a:solidFill>
                <a:srgbClr val="000000"/>
              </a:solidFill>
              <a:latin typeface="Arial"/>
            </a:endParaRPr>
          </a:p>
        </p:txBody>
      </p:sp>
      <p:sp>
        <p:nvSpPr>
          <p:cNvPr id="329" name="PlaceHolder 4"/>
          <p:cNvSpPr>
            <a:spLocks noGrp="1"/>
          </p:cNvSpPr>
          <p:nvPr>
            <p:ph type="body"/>
          </p:nvPr>
        </p:nvSpPr>
        <p:spPr>
          <a:xfrm>
            <a:off x="318960" y="4217040"/>
            <a:ext cx="4151880" cy="2241360"/>
          </a:xfrm>
          <a:prstGeom prst="rect">
            <a:avLst/>
          </a:prstGeom>
        </p:spPr>
        <p:txBody>
          <a:bodyPr lIns="0" rIns="0" tIns="0" bIns="0">
            <a:normAutofit/>
          </a:bodyPr>
          <a:p>
            <a:endParaRPr b="0" lang="de-DE" sz="1600" spc="-1" strike="noStrike">
              <a:solidFill>
                <a:srgbClr val="000000"/>
              </a:solidFill>
              <a:latin typeface="Arial"/>
            </a:endParaRPr>
          </a:p>
        </p:txBody>
      </p:sp>
      <p:sp>
        <p:nvSpPr>
          <p:cNvPr id="330" name="PlaceHolder 5"/>
          <p:cNvSpPr>
            <a:spLocks noGrp="1"/>
          </p:cNvSpPr>
          <p:nvPr>
            <p:ph type="body"/>
          </p:nvPr>
        </p:nvSpPr>
        <p:spPr>
          <a:xfrm>
            <a:off x="4678920" y="4217040"/>
            <a:ext cx="4151880" cy="2241360"/>
          </a:xfrm>
          <a:prstGeom prst="rect">
            <a:avLst/>
          </a:prstGeom>
        </p:spPr>
        <p:txBody>
          <a:bodyPr lIns="0" rIns="0" tIns="0" bIns="0">
            <a:normAutofit/>
          </a:bodyPr>
          <a:p>
            <a:endParaRPr b="0" lang="de-DE" sz="1600" spc="-1" strike="noStrike">
              <a:solidFill>
                <a:srgbClr val="000000"/>
              </a:solidFill>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1" name="PlaceHolder 1"/>
          <p:cNvSpPr>
            <a:spLocks noGrp="1"/>
          </p:cNvSpPr>
          <p:nvPr>
            <p:ph type="title"/>
          </p:nvPr>
        </p:nvSpPr>
        <p:spPr>
          <a:xfrm>
            <a:off x="318960" y="994320"/>
            <a:ext cx="8508600" cy="1145160"/>
          </a:xfrm>
          <a:prstGeom prst="rect">
            <a:avLst/>
          </a:prstGeom>
        </p:spPr>
        <p:txBody>
          <a:bodyPr lIns="0" rIns="0" tIns="0" bIns="0" anchor="ctr"/>
          <a:p>
            <a:endParaRPr b="0" lang="de-DE" sz="2200" spc="-1" strike="noStrike">
              <a:solidFill>
                <a:srgbClr val="000000"/>
              </a:solidFill>
              <a:latin typeface="Arial"/>
            </a:endParaRPr>
          </a:p>
        </p:txBody>
      </p:sp>
      <p:sp>
        <p:nvSpPr>
          <p:cNvPr id="332" name="PlaceHolder 2"/>
          <p:cNvSpPr>
            <a:spLocks noGrp="1"/>
          </p:cNvSpPr>
          <p:nvPr>
            <p:ph type="body"/>
          </p:nvPr>
        </p:nvSpPr>
        <p:spPr>
          <a:xfrm>
            <a:off x="318960" y="1762200"/>
            <a:ext cx="2739600" cy="2241360"/>
          </a:xfrm>
          <a:prstGeom prst="rect">
            <a:avLst/>
          </a:prstGeom>
        </p:spPr>
        <p:txBody>
          <a:bodyPr lIns="0" rIns="0" tIns="0" bIns="0">
            <a:normAutofit/>
          </a:bodyPr>
          <a:p>
            <a:endParaRPr b="0" lang="de-DE" sz="1600" spc="-1" strike="noStrike">
              <a:solidFill>
                <a:srgbClr val="000000"/>
              </a:solidFill>
              <a:latin typeface="Arial"/>
            </a:endParaRPr>
          </a:p>
        </p:txBody>
      </p:sp>
      <p:sp>
        <p:nvSpPr>
          <p:cNvPr id="333" name="PlaceHolder 3"/>
          <p:cNvSpPr>
            <a:spLocks noGrp="1"/>
          </p:cNvSpPr>
          <p:nvPr>
            <p:ph type="body"/>
          </p:nvPr>
        </p:nvSpPr>
        <p:spPr>
          <a:xfrm>
            <a:off x="3196080" y="1762200"/>
            <a:ext cx="2739600" cy="2241360"/>
          </a:xfrm>
          <a:prstGeom prst="rect">
            <a:avLst/>
          </a:prstGeom>
        </p:spPr>
        <p:txBody>
          <a:bodyPr lIns="0" rIns="0" tIns="0" bIns="0">
            <a:normAutofit/>
          </a:bodyPr>
          <a:p>
            <a:endParaRPr b="0" lang="de-DE" sz="1600" spc="-1" strike="noStrike">
              <a:solidFill>
                <a:srgbClr val="000000"/>
              </a:solidFill>
              <a:latin typeface="Arial"/>
            </a:endParaRPr>
          </a:p>
        </p:txBody>
      </p:sp>
      <p:sp>
        <p:nvSpPr>
          <p:cNvPr id="334" name="PlaceHolder 4"/>
          <p:cNvSpPr>
            <a:spLocks noGrp="1"/>
          </p:cNvSpPr>
          <p:nvPr>
            <p:ph type="body"/>
          </p:nvPr>
        </p:nvSpPr>
        <p:spPr>
          <a:xfrm>
            <a:off x="6072840" y="1762200"/>
            <a:ext cx="2739600" cy="2241360"/>
          </a:xfrm>
          <a:prstGeom prst="rect">
            <a:avLst/>
          </a:prstGeom>
        </p:spPr>
        <p:txBody>
          <a:bodyPr lIns="0" rIns="0" tIns="0" bIns="0">
            <a:normAutofit/>
          </a:bodyPr>
          <a:p>
            <a:endParaRPr b="0" lang="de-DE" sz="1600" spc="-1" strike="noStrike">
              <a:solidFill>
                <a:srgbClr val="000000"/>
              </a:solidFill>
              <a:latin typeface="Arial"/>
            </a:endParaRPr>
          </a:p>
        </p:txBody>
      </p:sp>
      <p:sp>
        <p:nvSpPr>
          <p:cNvPr id="335" name="PlaceHolder 5"/>
          <p:cNvSpPr>
            <a:spLocks noGrp="1"/>
          </p:cNvSpPr>
          <p:nvPr>
            <p:ph type="body"/>
          </p:nvPr>
        </p:nvSpPr>
        <p:spPr>
          <a:xfrm>
            <a:off x="318960" y="4217040"/>
            <a:ext cx="2739600" cy="2241360"/>
          </a:xfrm>
          <a:prstGeom prst="rect">
            <a:avLst/>
          </a:prstGeom>
        </p:spPr>
        <p:txBody>
          <a:bodyPr lIns="0" rIns="0" tIns="0" bIns="0">
            <a:normAutofit/>
          </a:bodyPr>
          <a:p>
            <a:endParaRPr b="0" lang="de-DE" sz="1600" spc="-1" strike="noStrike">
              <a:solidFill>
                <a:srgbClr val="000000"/>
              </a:solidFill>
              <a:latin typeface="Arial"/>
            </a:endParaRPr>
          </a:p>
        </p:txBody>
      </p:sp>
      <p:sp>
        <p:nvSpPr>
          <p:cNvPr id="336" name="PlaceHolder 6"/>
          <p:cNvSpPr>
            <a:spLocks noGrp="1"/>
          </p:cNvSpPr>
          <p:nvPr>
            <p:ph type="body"/>
          </p:nvPr>
        </p:nvSpPr>
        <p:spPr>
          <a:xfrm>
            <a:off x="3196080" y="4217040"/>
            <a:ext cx="2739600" cy="2241360"/>
          </a:xfrm>
          <a:prstGeom prst="rect">
            <a:avLst/>
          </a:prstGeom>
        </p:spPr>
        <p:txBody>
          <a:bodyPr lIns="0" rIns="0" tIns="0" bIns="0">
            <a:normAutofit/>
          </a:bodyPr>
          <a:p>
            <a:endParaRPr b="0" lang="de-DE" sz="1600" spc="-1" strike="noStrike">
              <a:solidFill>
                <a:srgbClr val="000000"/>
              </a:solidFill>
              <a:latin typeface="Arial"/>
            </a:endParaRPr>
          </a:p>
        </p:txBody>
      </p:sp>
      <p:sp>
        <p:nvSpPr>
          <p:cNvPr id="337" name="PlaceHolder 7"/>
          <p:cNvSpPr>
            <a:spLocks noGrp="1"/>
          </p:cNvSpPr>
          <p:nvPr>
            <p:ph type="body"/>
          </p:nvPr>
        </p:nvSpPr>
        <p:spPr>
          <a:xfrm>
            <a:off x="6072840" y="4217040"/>
            <a:ext cx="2739600" cy="2241360"/>
          </a:xfrm>
          <a:prstGeom prst="rect">
            <a:avLst/>
          </a:prstGeom>
        </p:spPr>
        <p:txBody>
          <a:bodyPr lIns="0" rIns="0" tIns="0" bIns="0">
            <a:normAutofit/>
          </a:bodyPr>
          <a:p>
            <a:endParaRPr b="0" lang="de-DE" sz="16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wmf"/><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wmf"/><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wmf"/><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5.wmf"/><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6.wmf"/><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7.wmf"/><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8.wmf"/><Relationship Id="rId3" Type="http://schemas.openxmlformats.org/officeDocument/2006/relationships/slideLayout" Target="../slideLayouts/slideLayout73.xml"/><Relationship Id="rId4" Type="http://schemas.openxmlformats.org/officeDocument/2006/relationships/slideLayout" Target="../slideLayouts/slideLayout74.xml"/><Relationship Id="rId5" Type="http://schemas.openxmlformats.org/officeDocument/2006/relationships/slideLayout" Target="../slideLayouts/slideLayout75.xml"/><Relationship Id="rId6" Type="http://schemas.openxmlformats.org/officeDocument/2006/relationships/slideLayout" Target="../slideLayouts/slideLayout76.xml"/><Relationship Id="rId7" Type="http://schemas.openxmlformats.org/officeDocument/2006/relationships/slideLayout" Target="../slideLayouts/slideLayout77.xml"/><Relationship Id="rId8" Type="http://schemas.openxmlformats.org/officeDocument/2006/relationships/slideLayout" Target="../slideLayouts/slideLayout78.xml"/><Relationship Id="rId9" Type="http://schemas.openxmlformats.org/officeDocument/2006/relationships/slideLayout" Target="../slideLayouts/slideLayout79.xml"/><Relationship Id="rId10" Type="http://schemas.openxmlformats.org/officeDocument/2006/relationships/slideLayout" Target="../slideLayouts/slideLayout80.xml"/><Relationship Id="rId11" Type="http://schemas.openxmlformats.org/officeDocument/2006/relationships/slideLayout" Target="../slideLayouts/slideLayout81.xml"/><Relationship Id="rId12" Type="http://schemas.openxmlformats.org/officeDocument/2006/relationships/slideLayout" Target="../slideLayouts/slideLayout82.xml"/><Relationship Id="rId13" Type="http://schemas.openxmlformats.org/officeDocument/2006/relationships/slideLayout" Target="../slideLayouts/slideLayout83.xml"/><Relationship Id="rId14"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9.wmf"/><Relationship Id="rId3" Type="http://schemas.openxmlformats.org/officeDocument/2006/relationships/slideLayout" Target="../slideLayouts/slideLayout85.xml"/><Relationship Id="rId4" Type="http://schemas.openxmlformats.org/officeDocument/2006/relationships/slideLayout" Target="../slideLayouts/slideLayout86.xml"/><Relationship Id="rId5" Type="http://schemas.openxmlformats.org/officeDocument/2006/relationships/slideLayout" Target="../slideLayouts/slideLayout87.xml"/><Relationship Id="rId6" Type="http://schemas.openxmlformats.org/officeDocument/2006/relationships/slideLayout" Target="../slideLayouts/slideLayout88.xml"/><Relationship Id="rId7" Type="http://schemas.openxmlformats.org/officeDocument/2006/relationships/slideLayout" Target="../slideLayouts/slideLayout89.xml"/><Relationship Id="rId8" Type="http://schemas.openxmlformats.org/officeDocument/2006/relationships/slideLayout" Target="../slideLayouts/slideLayout90.xml"/><Relationship Id="rId9" Type="http://schemas.openxmlformats.org/officeDocument/2006/relationships/slideLayout" Target="../slideLayouts/slideLayout91.xml"/><Relationship Id="rId10" Type="http://schemas.openxmlformats.org/officeDocument/2006/relationships/slideLayout" Target="../slideLayouts/slideLayout92.xml"/><Relationship Id="rId11" Type="http://schemas.openxmlformats.org/officeDocument/2006/relationships/slideLayout" Target="../slideLayouts/slideLayout93.xml"/><Relationship Id="rId12" Type="http://schemas.openxmlformats.org/officeDocument/2006/relationships/slideLayout" Target="../slideLayouts/slideLayout94.xml"/><Relationship Id="rId13" Type="http://schemas.openxmlformats.org/officeDocument/2006/relationships/slideLayout" Target="../slideLayouts/slideLayout95.xml"/><Relationship Id="rId14" Type="http://schemas.openxmlformats.org/officeDocument/2006/relationships/slideLayout" Target="../slideLayouts/slideLayout9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7713360" y="6548400"/>
            <a:ext cx="1114920" cy="207360"/>
          </a:xfrm>
          <a:prstGeom prst="rect">
            <a:avLst/>
          </a:prstGeom>
          <a:noFill/>
          <a:ln>
            <a:noFill/>
          </a:ln>
        </p:spPr>
        <p:style>
          <a:lnRef idx="0"/>
          <a:fillRef idx="0"/>
          <a:effectRef idx="0"/>
          <a:fontRef idx="minor"/>
        </p:style>
        <p:txBody>
          <a:bodyPr lIns="0" rIns="0" tIns="0" bIns="0" anchor="b"/>
          <a:p>
            <a:pPr algn="r">
              <a:lnSpc>
                <a:spcPct val="114000"/>
              </a:lnSpc>
            </a:pPr>
            <a:fld id="{9F7E9915-9DC3-4905-B333-3CCA06F11A64}" type="slidenum">
              <a:rPr b="0" lang="en-US" sz="1200" spc="-1" strike="noStrike">
                <a:solidFill>
                  <a:srgbClr val="000000"/>
                </a:solidFill>
                <a:latin typeface="Arial"/>
              </a:rPr>
              <a:t>&lt;number&gt;</a:t>
            </a:fld>
            <a:endParaRPr b="0" lang="en-US" sz="1200" spc="-1" strike="noStrike">
              <a:latin typeface="Arial"/>
            </a:endParaRPr>
          </a:p>
        </p:txBody>
      </p:sp>
      <p:pic>
        <p:nvPicPr>
          <p:cNvPr id="1" name="Bild 4" descr=""/>
          <p:cNvPicPr/>
          <p:nvPr/>
        </p:nvPicPr>
        <p:blipFill>
          <a:blip r:embed="rId2"/>
          <a:stretch/>
        </p:blipFill>
        <p:spPr>
          <a:xfrm>
            <a:off x="-42480" y="0"/>
            <a:ext cx="9184680" cy="6857640"/>
          </a:xfrm>
          <a:prstGeom prst="rect">
            <a:avLst/>
          </a:prstGeom>
          <a:ln>
            <a:noFill/>
          </a:ln>
        </p:spPr>
      </p:pic>
      <p:pic>
        <p:nvPicPr>
          <p:cNvPr id="2" name="Bild 6" descr=""/>
          <p:cNvPicPr/>
          <p:nvPr/>
        </p:nvPicPr>
        <p:blipFill>
          <a:blip r:embed="rId3"/>
          <a:stretch/>
        </p:blipFill>
        <p:spPr>
          <a:xfrm>
            <a:off x="8222760" y="324720"/>
            <a:ext cx="599400" cy="320040"/>
          </a:xfrm>
          <a:prstGeom prst="rect">
            <a:avLst/>
          </a:prstGeom>
          <a:ln>
            <a:noFill/>
          </a:ln>
        </p:spPr>
      </p:pic>
      <p:sp>
        <p:nvSpPr>
          <p:cNvPr id="3" name="PlaceHolder 2"/>
          <p:cNvSpPr>
            <a:spLocks noGrp="1"/>
          </p:cNvSpPr>
          <p:nvPr>
            <p:ph type="title"/>
          </p:nvPr>
        </p:nvSpPr>
        <p:spPr>
          <a:xfrm>
            <a:off x="318960" y="994320"/>
            <a:ext cx="8508600" cy="501120"/>
          </a:xfrm>
          <a:prstGeom prst="rect">
            <a:avLst/>
          </a:prstGeom>
        </p:spPr>
        <p:txBody>
          <a:bodyPr lIns="0" rIns="0" tIns="0" bIns="0"/>
          <a:p>
            <a:pPr>
              <a:lnSpc>
                <a:spcPts val="3200"/>
              </a:lnSpc>
            </a:pPr>
            <a:r>
              <a:rPr b="0" lang="de-DE" sz="3000" spc="-1" strike="noStrike">
                <a:solidFill>
                  <a:srgbClr val="ffffff"/>
                </a:solidFill>
                <a:latin typeface="Arial"/>
              </a:rPr>
              <a:t>Titel der Präsentation durch Klicken bearbeiten</a:t>
            </a:r>
            <a:endParaRPr b="0" lang="de-DE" sz="3000" spc="-1" strike="noStrike">
              <a:solidFill>
                <a:srgbClr val="000000"/>
              </a:solidFill>
              <a:latin typeface="Arial"/>
            </a:endParaRPr>
          </a:p>
        </p:txBody>
      </p:sp>
      <p:sp>
        <p:nvSpPr>
          <p:cNvPr id="4" name="PlaceHolder 3"/>
          <p:cNvSpPr>
            <a:spLocks noGrp="1"/>
          </p:cNvSpPr>
          <p:nvPr>
            <p:ph type="body"/>
          </p:nvPr>
        </p:nvSpPr>
        <p:spPr>
          <a:xfrm>
            <a:off x="318960" y="1978560"/>
            <a:ext cx="8508600" cy="1273680"/>
          </a:xfrm>
          <a:prstGeom prst="rect">
            <a:avLst/>
          </a:prstGeom>
        </p:spPr>
        <p:txBody>
          <a:bodyPr lIns="0" rIns="0" tIns="0" bIns="0"/>
          <a:p>
            <a:pPr>
              <a:lnSpc>
                <a:spcPct val="150000"/>
              </a:lnSpc>
            </a:pPr>
            <a:r>
              <a:rPr b="0" lang="de-DE" sz="1600" spc="-1" strike="noStrike">
                <a:solidFill>
                  <a:srgbClr val="ffffff"/>
                </a:solidFill>
                <a:latin typeface="Arial"/>
              </a:rPr>
              <a:t>Referent</a:t>
            </a:r>
            <a:br/>
            <a:r>
              <a:rPr b="0" lang="de-DE" sz="1600" spc="-1" strike="noStrike">
                <a:solidFill>
                  <a:srgbClr val="ffffff"/>
                </a:solidFill>
                <a:latin typeface="Arial"/>
              </a:rPr>
              <a:t>Ort, Datum (Schreibweise: 00. Januar 2015)</a:t>
            </a:r>
            <a:endParaRPr b="0" lang="de-DE" sz="1600" spc="-1" strike="noStrike">
              <a:solidFill>
                <a:srgbClr val="000000"/>
              </a:solidFill>
              <a:latin typeface="Arial"/>
            </a:endParaRPr>
          </a:p>
        </p:txBody>
      </p:sp>
      <p:sp>
        <p:nvSpPr>
          <p:cNvPr id="5" name="PlaceHolder 4"/>
          <p:cNvSpPr>
            <a:spLocks noGrp="1"/>
          </p:cNvSpPr>
          <p:nvPr>
            <p:ph type="sldNum"/>
          </p:nvPr>
        </p:nvSpPr>
        <p:spPr>
          <a:xfrm>
            <a:off x="6774840" y="6473160"/>
            <a:ext cx="2051640" cy="364680"/>
          </a:xfrm>
          <a:prstGeom prst="rect">
            <a:avLst/>
          </a:prstGeom>
        </p:spPr>
        <p:txBody>
          <a:bodyPr lIns="0" rIns="0" anchor="ctr"/>
          <a:p>
            <a:pPr algn="r">
              <a:lnSpc>
                <a:spcPct val="100000"/>
              </a:lnSpc>
            </a:pPr>
            <a:fld id="{8F6E01E6-21F1-4D9B-9A1E-0DD7ED26E4B4}" type="slidenum">
              <a:rPr b="0" lang="en-US" sz="1200" spc="-1" strike="noStrike">
                <a:solidFill>
                  <a:srgbClr val="ffffff"/>
                </a:solidFill>
                <a:latin typeface="Arial"/>
              </a:rPr>
              <a:t>&lt;number&gt;</a:t>
            </a:fld>
            <a:endParaRPr b="0" lang="en-US" sz="1200" spc="-1" strike="noStrike">
              <a:latin typeface="Times New Roman"/>
            </a:endParaRPr>
          </a:p>
        </p:txBody>
      </p:sp>
      <p:sp>
        <p:nvSpPr>
          <p:cNvPr id="6" name="PlaceHolder 5"/>
          <p:cNvSpPr>
            <a:spLocks noGrp="1"/>
          </p:cNvSpPr>
          <p:nvPr>
            <p:ph type="ftr"/>
          </p:nvPr>
        </p:nvSpPr>
        <p:spPr>
          <a:xfrm>
            <a:off x="311040" y="6473160"/>
            <a:ext cx="6463800" cy="364680"/>
          </a:xfrm>
          <a:prstGeom prst="rect">
            <a:avLst/>
          </a:prstGeom>
        </p:spPr>
        <p:txBody>
          <a:bodyPr lIns="0" rIns="0" anchor="ctr"/>
          <a:p>
            <a:pPr>
              <a:lnSpc>
                <a:spcPct val="100000"/>
              </a:lnSpc>
            </a:pPr>
            <a:r>
              <a:rPr b="0" lang="en-US" sz="1200" spc="-1" strike="noStrike">
                <a:solidFill>
                  <a:srgbClr val="ffffff"/>
                </a:solidFill>
                <a:latin typeface="Arial"/>
              </a:rPr>
              <a:t>Dr. rer. nat. Erika Mustermann (TUM) | kann beliebig erweitert werden | Infos mit Strich trennen</a:t>
            </a:r>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3" name="Bild 2" descr=""/>
          <p:cNvPicPr/>
          <p:nvPr/>
        </p:nvPicPr>
        <p:blipFill>
          <a:blip r:embed="rId2"/>
          <a:stretch/>
        </p:blipFill>
        <p:spPr>
          <a:xfrm>
            <a:off x="8218440" y="324720"/>
            <a:ext cx="608040" cy="320040"/>
          </a:xfrm>
          <a:prstGeom prst="rect">
            <a:avLst/>
          </a:prstGeom>
          <a:ln>
            <a:noFill/>
          </a:ln>
        </p:spPr>
      </p:pic>
      <p:sp>
        <p:nvSpPr>
          <p:cNvPr id="44" name="PlaceHolder 1"/>
          <p:cNvSpPr>
            <a:spLocks noGrp="1"/>
          </p:cNvSpPr>
          <p:nvPr>
            <p:ph type="body"/>
          </p:nvPr>
        </p:nvSpPr>
        <p:spPr>
          <a:xfrm>
            <a:off x="318960" y="1762200"/>
            <a:ext cx="8508600" cy="4699080"/>
          </a:xfrm>
          <a:prstGeom prst="rect">
            <a:avLst/>
          </a:prstGeom>
        </p:spPr>
        <p:txBody>
          <a:bodyPr lIns="0" rIns="0" tIns="0" bIns="0"/>
          <a:p>
            <a:pPr>
              <a:lnSpc>
                <a:spcPct val="114000"/>
              </a:lnSpc>
            </a:pPr>
            <a:r>
              <a:rPr b="0" lang="de-DE" sz="1600" spc="-1" strike="noStrike">
                <a:solidFill>
                  <a:srgbClr val="000000"/>
                </a:solidFill>
                <a:latin typeface="Arial"/>
              </a:rPr>
              <a:t>Inhalt durch Klicken bearbeiten</a:t>
            </a:r>
            <a:endParaRPr b="0" lang="de-DE" sz="1600" spc="-1" strike="noStrike">
              <a:solidFill>
                <a:srgbClr val="000000"/>
              </a:solidFill>
              <a:latin typeface="Arial"/>
            </a:endParaRPr>
          </a:p>
          <a:p>
            <a:pPr lvl="1" marL="176040" indent="-175680">
              <a:lnSpc>
                <a:spcPct val="114000"/>
              </a:lnSpc>
              <a:buClr>
                <a:srgbClr val="000000"/>
              </a:buClr>
              <a:buFont typeface="Arial"/>
              <a:buChar char="•"/>
            </a:pPr>
            <a:r>
              <a:rPr b="0" lang="de-DE" sz="1600" spc="-1" strike="noStrike">
                <a:solidFill>
                  <a:srgbClr val="000000"/>
                </a:solidFill>
                <a:latin typeface="Arial"/>
              </a:rPr>
              <a:t>Zweite Ebene</a:t>
            </a:r>
            <a:endParaRPr b="0" lang="de-DE" sz="1600" spc="-1" strike="noStrike">
              <a:solidFill>
                <a:srgbClr val="000000"/>
              </a:solidFill>
              <a:latin typeface="Arial"/>
            </a:endParaRPr>
          </a:p>
          <a:p>
            <a:pPr lvl="2" marL="360360" indent="-183960">
              <a:lnSpc>
                <a:spcPct val="125000"/>
              </a:lnSpc>
              <a:buClr>
                <a:srgbClr val="000000"/>
              </a:buClr>
              <a:buFont typeface="Symbol"/>
              <a:buChar char="-"/>
            </a:pPr>
            <a:r>
              <a:rPr b="0" lang="de-DE" sz="1600" spc="-1" strike="noStrike">
                <a:solidFill>
                  <a:srgbClr val="000000"/>
                </a:solidFill>
                <a:latin typeface="Arial"/>
              </a:rPr>
              <a:t>Dritte Ebene</a:t>
            </a:r>
            <a:endParaRPr b="0" lang="de-DE" sz="1600" spc="-1" strike="noStrike">
              <a:solidFill>
                <a:srgbClr val="000000"/>
              </a:solidFill>
              <a:latin typeface="Arial"/>
            </a:endParaRPr>
          </a:p>
        </p:txBody>
      </p:sp>
      <p:sp>
        <p:nvSpPr>
          <p:cNvPr id="45" name="PlaceHolder 2"/>
          <p:cNvSpPr>
            <a:spLocks noGrp="1"/>
          </p:cNvSpPr>
          <p:nvPr>
            <p:ph type="sldNum"/>
          </p:nvPr>
        </p:nvSpPr>
        <p:spPr>
          <a:xfrm>
            <a:off x="6774840" y="6473160"/>
            <a:ext cx="2051640" cy="364680"/>
          </a:xfrm>
          <a:prstGeom prst="rect">
            <a:avLst/>
          </a:prstGeom>
        </p:spPr>
        <p:txBody>
          <a:bodyPr lIns="0" rIns="0" anchor="ctr"/>
          <a:p>
            <a:pPr algn="r">
              <a:lnSpc>
                <a:spcPct val="100000"/>
              </a:lnSpc>
            </a:pPr>
            <a:fld id="{C028012E-D860-41F4-9434-C3D36F7DEA6F}" type="slidenum">
              <a:rPr b="0" lang="en-US" sz="1200" spc="-1" strike="noStrike">
                <a:solidFill>
                  <a:srgbClr val="000000"/>
                </a:solidFill>
                <a:latin typeface="Arial"/>
              </a:rPr>
              <a:t>1</a:t>
            </a:fld>
            <a:endParaRPr b="0" lang="en-US" sz="1200" spc="-1" strike="noStrike">
              <a:latin typeface="Times New Roman"/>
            </a:endParaRPr>
          </a:p>
        </p:txBody>
      </p:sp>
      <p:sp>
        <p:nvSpPr>
          <p:cNvPr id="46" name="PlaceHolder 3"/>
          <p:cNvSpPr>
            <a:spLocks noGrp="1"/>
          </p:cNvSpPr>
          <p:nvPr>
            <p:ph type="ftr"/>
          </p:nvPr>
        </p:nvSpPr>
        <p:spPr>
          <a:xfrm>
            <a:off x="311040" y="6473160"/>
            <a:ext cx="6463800" cy="364680"/>
          </a:xfrm>
          <a:prstGeom prst="rect">
            <a:avLst/>
          </a:prstGeom>
        </p:spPr>
        <p:txBody>
          <a:bodyPr lIns="0" rIns="0" anchor="ctr"/>
          <a:p>
            <a:pPr>
              <a:lnSpc>
                <a:spcPct val="100000"/>
              </a:lnSpc>
            </a:pPr>
            <a:r>
              <a:rPr b="0" lang="en-US" sz="1200" spc="-1" strike="noStrike">
                <a:solidFill>
                  <a:srgbClr val="000000"/>
                </a:solidFill>
                <a:latin typeface="Arial"/>
              </a:rPr>
              <a:t>Dr. rer. nat. Erika Mustermann (TUM) | kann beliebig erweitert werden | Infos mit Strich trennen</a:t>
            </a:r>
            <a:endParaRPr b="0" lang="en-US" sz="1200" spc="-1" strike="noStrike">
              <a:latin typeface="Times New Roman"/>
            </a:endParaRPr>
          </a:p>
        </p:txBody>
      </p:sp>
      <p:sp>
        <p:nvSpPr>
          <p:cNvPr id="47" name="PlaceHolder 4"/>
          <p:cNvSpPr>
            <a:spLocks noGrp="1"/>
          </p:cNvSpPr>
          <p:nvPr>
            <p:ph type="title"/>
          </p:nvPr>
        </p:nvSpPr>
        <p:spPr>
          <a:xfrm>
            <a:off x="318960" y="994320"/>
            <a:ext cx="8508600" cy="1145160"/>
          </a:xfrm>
          <a:prstGeom prst="rect">
            <a:avLst/>
          </a:prstGeom>
        </p:spPr>
        <p:txBody>
          <a:bodyPr lIns="0" rIns="0" tIns="0" bIns="0"/>
          <a:p>
            <a:pPr>
              <a:lnSpc>
                <a:spcPts val="3200"/>
              </a:lnSpc>
            </a:pPr>
            <a:r>
              <a:rPr b="0" lang="de-DE" sz="3000" spc="-1" strike="noStrike">
                <a:solidFill>
                  <a:srgbClr val="000000"/>
                </a:solidFill>
                <a:latin typeface="Arial"/>
              </a:rPr>
              <a:t>Titel durch Klicken bearbeiten</a:t>
            </a:r>
            <a:endParaRPr b="0" lang="de-DE" sz="3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4" name="Bild 2" descr=""/>
          <p:cNvPicPr/>
          <p:nvPr/>
        </p:nvPicPr>
        <p:blipFill>
          <a:blip r:embed="rId2"/>
          <a:stretch/>
        </p:blipFill>
        <p:spPr>
          <a:xfrm>
            <a:off x="8218440" y="324720"/>
            <a:ext cx="608040" cy="320040"/>
          </a:xfrm>
          <a:prstGeom prst="rect">
            <a:avLst/>
          </a:prstGeom>
          <a:ln>
            <a:noFill/>
          </a:ln>
        </p:spPr>
      </p:pic>
      <p:sp>
        <p:nvSpPr>
          <p:cNvPr id="85" name="PlaceHolder 1"/>
          <p:cNvSpPr>
            <a:spLocks noGrp="1"/>
          </p:cNvSpPr>
          <p:nvPr>
            <p:ph type="body"/>
          </p:nvPr>
        </p:nvSpPr>
        <p:spPr>
          <a:xfrm>
            <a:off x="318960" y="1762200"/>
            <a:ext cx="8508600" cy="714600"/>
          </a:xfrm>
          <a:prstGeom prst="rect">
            <a:avLst/>
          </a:prstGeom>
        </p:spPr>
        <p:txBody>
          <a:bodyPr lIns="0" rIns="0" tIns="0" bIns="0"/>
          <a:p>
            <a:pPr>
              <a:lnSpc>
                <a:spcPct val="114000"/>
              </a:lnSpc>
            </a:pPr>
            <a:r>
              <a:rPr b="0" lang="de-DE" sz="1600" spc="-1" strike="noStrike">
                <a:solidFill>
                  <a:srgbClr val="000000"/>
                </a:solidFill>
                <a:latin typeface="Arial"/>
              </a:rPr>
              <a:t>Inhalt durch Klicken bearbeiten</a:t>
            </a:r>
            <a:endParaRPr b="0" lang="de-DE" sz="1600" spc="-1" strike="noStrike">
              <a:solidFill>
                <a:srgbClr val="000000"/>
              </a:solidFill>
              <a:latin typeface="Arial"/>
            </a:endParaRPr>
          </a:p>
        </p:txBody>
      </p:sp>
      <p:sp>
        <p:nvSpPr>
          <p:cNvPr id="86" name="PlaceHolder 2"/>
          <p:cNvSpPr>
            <a:spLocks noGrp="1"/>
          </p:cNvSpPr>
          <p:nvPr>
            <p:ph type="sldNum"/>
          </p:nvPr>
        </p:nvSpPr>
        <p:spPr>
          <a:xfrm>
            <a:off x="6774840" y="6473160"/>
            <a:ext cx="2051640" cy="364680"/>
          </a:xfrm>
          <a:prstGeom prst="rect">
            <a:avLst/>
          </a:prstGeom>
        </p:spPr>
        <p:txBody>
          <a:bodyPr lIns="0" rIns="0" anchor="ctr"/>
          <a:p>
            <a:pPr algn="r">
              <a:lnSpc>
                <a:spcPct val="100000"/>
              </a:lnSpc>
            </a:pPr>
            <a:fld id="{30220C72-8CDC-4273-B629-D3BA8240D98B}" type="slidenum">
              <a:rPr b="0" lang="en-US" sz="1200" spc="-1" strike="noStrike">
                <a:solidFill>
                  <a:srgbClr val="000000"/>
                </a:solidFill>
                <a:latin typeface="Arial"/>
              </a:rPr>
              <a:t>1</a:t>
            </a:fld>
            <a:endParaRPr b="0" lang="en-US" sz="1200" spc="-1" strike="noStrike">
              <a:latin typeface="Times New Roman"/>
            </a:endParaRPr>
          </a:p>
        </p:txBody>
      </p:sp>
      <p:sp>
        <p:nvSpPr>
          <p:cNvPr id="87" name="PlaceHolder 3"/>
          <p:cNvSpPr>
            <a:spLocks noGrp="1"/>
          </p:cNvSpPr>
          <p:nvPr>
            <p:ph type="ftr"/>
          </p:nvPr>
        </p:nvSpPr>
        <p:spPr>
          <a:xfrm>
            <a:off x="311040" y="6473160"/>
            <a:ext cx="6463800" cy="364680"/>
          </a:xfrm>
          <a:prstGeom prst="rect">
            <a:avLst/>
          </a:prstGeom>
        </p:spPr>
        <p:txBody>
          <a:bodyPr lIns="0" rIns="0" anchor="ctr"/>
          <a:p>
            <a:pPr>
              <a:lnSpc>
                <a:spcPct val="100000"/>
              </a:lnSpc>
            </a:pPr>
            <a:r>
              <a:rPr b="0" lang="en-US" sz="1200" spc="-1" strike="noStrike">
                <a:solidFill>
                  <a:srgbClr val="000000"/>
                </a:solidFill>
                <a:latin typeface="Arial"/>
              </a:rPr>
              <a:t>Dr. rer. nat. Erika Mustermann (TUM) | kann beliebig erweitert werden | Infos mit Strich trennen</a:t>
            </a:r>
            <a:endParaRPr b="0" lang="en-US" sz="1200" spc="-1" strike="noStrike">
              <a:latin typeface="Times New Roman"/>
            </a:endParaRPr>
          </a:p>
        </p:txBody>
      </p:sp>
      <p:sp>
        <p:nvSpPr>
          <p:cNvPr id="88" name="PlaceHolder 4"/>
          <p:cNvSpPr>
            <a:spLocks noGrp="1"/>
          </p:cNvSpPr>
          <p:nvPr>
            <p:ph type="body"/>
          </p:nvPr>
        </p:nvSpPr>
        <p:spPr>
          <a:xfrm>
            <a:off x="317160" y="2484000"/>
            <a:ext cx="4242600" cy="3974400"/>
          </a:xfrm>
          <a:prstGeom prst="rect">
            <a:avLst/>
          </a:prstGeom>
        </p:spPr>
        <p:txBody>
          <a:bodyPr lIns="0" rIns="0" tIns="45000" bIns="45000"/>
          <a:p>
            <a:pPr>
              <a:lnSpc>
                <a:spcPct val="100000"/>
              </a:lnSpc>
            </a:pPr>
            <a:r>
              <a:rPr b="0" lang="de-DE" sz="1600" spc="-1" strike="noStrike">
                <a:solidFill>
                  <a:srgbClr val="000000"/>
                </a:solidFill>
                <a:latin typeface="Arial"/>
              </a:rPr>
              <a:t>Textmasterformate durch Klicken bearbeiten</a:t>
            </a:r>
            <a:endParaRPr b="0" lang="de-DE" sz="1600" spc="-1" strike="noStrike">
              <a:solidFill>
                <a:srgbClr val="000000"/>
              </a:solidFill>
              <a:latin typeface="Arial"/>
            </a:endParaRPr>
          </a:p>
          <a:p>
            <a:pPr lvl="1" marL="176040" indent="-175680">
              <a:lnSpc>
                <a:spcPct val="100000"/>
              </a:lnSpc>
              <a:buClr>
                <a:srgbClr val="000000"/>
              </a:buClr>
              <a:buFont typeface="Arial"/>
              <a:buChar char="•"/>
            </a:pPr>
            <a:r>
              <a:rPr b="0" lang="de-DE" sz="1600" spc="-1" strike="noStrike">
                <a:solidFill>
                  <a:srgbClr val="000000"/>
                </a:solidFill>
                <a:latin typeface="Arial"/>
              </a:rPr>
              <a:t>Zweite Ebene</a:t>
            </a:r>
            <a:endParaRPr b="0" lang="de-DE" sz="1600" spc="-1" strike="noStrike">
              <a:solidFill>
                <a:srgbClr val="000000"/>
              </a:solidFill>
              <a:latin typeface="Arial"/>
            </a:endParaRPr>
          </a:p>
          <a:p>
            <a:pPr lvl="2" marL="360360" indent="-183960">
              <a:lnSpc>
                <a:spcPct val="125000"/>
              </a:lnSpc>
              <a:buClr>
                <a:srgbClr val="000000"/>
              </a:buClr>
              <a:buFont typeface="Symbol"/>
              <a:buChar char="-"/>
            </a:pPr>
            <a:r>
              <a:rPr b="0" lang="de-DE" sz="1600" spc="-1" strike="noStrike">
                <a:solidFill>
                  <a:srgbClr val="000000"/>
                </a:solidFill>
                <a:latin typeface="Arial"/>
              </a:rPr>
              <a:t>Dritte Ebene</a:t>
            </a:r>
            <a:endParaRPr b="0" lang="de-DE" sz="1600" spc="-1" strike="noStrike">
              <a:solidFill>
                <a:srgbClr val="000000"/>
              </a:solidFill>
              <a:latin typeface="Arial"/>
            </a:endParaRPr>
          </a:p>
        </p:txBody>
      </p:sp>
      <p:sp>
        <p:nvSpPr>
          <p:cNvPr id="89" name="PlaceHolder 5"/>
          <p:cNvSpPr>
            <a:spLocks noGrp="1"/>
          </p:cNvSpPr>
          <p:nvPr>
            <p:ph type="body"/>
          </p:nvPr>
        </p:nvSpPr>
        <p:spPr>
          <a:xfrm>
            <a:off x="4584240" y="2484000"/>
            <a:ext cx="4244040" cy="3974040"/>
          </a:xfrm>
          <a:prstGeom prst="rect">
            <a:avLst/>
          </a:prstGeom>
        </p:spPr>
        <p:txBody>
          <a:bodyPr lIns="90000" rIns="90000" tIns="45000" bIns="45000"/>
          <a:p>
            <a:pPr marL="432000" indent="-324000">
              <a:spcBef>
                <a:spcPts val="1417"/>
              </a:spcBef>
              <a:buClr>
                <a:srgbClr val="000000"/>
              </a:buClr>
              <a:buSzPct val="45000"/>
              <a:buFont typeface="Wingdings" charset="2"/>
              <a:buChar char=""/>
            </a:pPr>
            <a:r>
              <a:rPr b="0" lang="de-DE" sz="1800" spc="-1" strike="noStrike">
                <a:solidFill>
                  <a:srgbClr val="000000"/>
                </a:solidFill>
                <a:latin typeface="Arial"/>
              </a:rPr>
              <a:t>Click to edit the outline text format</a:t>
            </a:r>
            <a:endParaRPr b="0" lang="de-DE"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de-DE" sz="1800" spc="-1" strike="noStrike">
                <a:solidFill>
                  <a:srgbClr val="000000"/>
                </a:solidFill>
                <a:latin typeface="Arial"/>
              </a:rPr>
              <a:t>Second Outline Level</a:t>
            </a:r>
            <a:endParaRPr b="0" lang="de-DE"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de-DE" sz="1800" spc="-1" strike="noStrike">
                <a:solidFill>
                  <a:srgbClr val="000000"/>
                </a:solidFill>
                <a:latin typeface="Arial"/>
              </a:rPr>
              <a:t>Third Outline Level</a:t>
            </a:r>
            <a:endParaRPr b="0" lang="de-DE"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de-DE" sz="1800" spc="-1" strike="noStrike">
                <a:solidFill>
                  <a:srgbClr val="000000"/>
                </a:solidFill>
                <a:latin typeface="Arial"/>
              </a:rPr>
              <a:t>Fourth Outline Level</a:t>
            </a:r>
            <a:endParaRPr b="0" lang="de-DE"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de-DE" sz="1800" spc="-1" strike="noStrike">
                <a:solidFill>
                  <a:srgbClr val="000000"/>
                </a:solidFill>
                <a:latin typeface="Arial"/>
              </a:rPr>
              <a:t>Fifth Outline Level</a:t>
            </a:r>
            <a:endParaRPr b="0" lang="de-DE"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de-DE" sz="1800" spc="-1" strike="noStrike">
                <a:solidFill>
                  <a:srgbClr val="000000"/>
                </a:solidFill>
                <a:latin typeface="Arial"/>
              </a:rPr>
              <a:t>Sixth Outline Level</a:t>
            </a:r>
            <a:endParaRPr b="0" lang="de-DE"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de-DE" sz="1800" spc="-1" strike="noStrike">
                <a:solidFill>
                  <a:srgbClr val="000000"/>
                </a:solidFill>
                <a:latin typeface="Arial"/>
              </a:rPr>
              <a:t>Seventh Outline Level</a:t>
            </a:r>
            <a:endParaRPr b="0" lang="de-DE" sz="1800" spc="-1" strike="noStrike">
              <a:solidFill>
                <a:srgbClr val="000000"/>
              </a:solidFill>
              <a:latin typeface="Arial"/>
            </a:endParaRPr>
          </a:p>
        </p:txBody>
      </p:sp>
      <p:sp>
        <p:nvSpPr>
          <p:cNvPr id="90" name="PlaceHolder 6"/>
          <p:cNvSpPr>
            <a:spLocks noGrp="1"/>
          </p:cNvSpPr>
          <p:nvPr>
            <p:ph type="title"/>
          </p:nvPr>
        </p:nvSpPr>
        <p:spPr>
          <a:xfrm>
            <a:off x="318960" y="994320"/>
            <a:ext cx="8508600" cy="1145160"/>
          </a:xfrm>
          <a:prstGeom prst="rect">
            <a:avLst/>
          </a:prstGeom>
        </p:spPr>
        <p:txBody>
          <a:bodyPr lIns="0" rIns="0" tIns="0" bIns="0"/>
          <a:p>
            <a:pPr>
              <a:lnSpc>
                <a:spcPts val="3200"/>
              </a:lnSpc>
            </a:pPr>
            <a:r>
              <a:rPr b="0" lang="de-DE" sz="3000" spc="-1" strike="noStrike">
                <a:solidFill>
                  <a:srgbClr val="000000"/>
                </a:solidFill>
                <a:latin typeface="Arial"/>
              </a:rPr>
              <a:t>Titel durch Klicken bearbeiten</a:t>
            </a:r>
            <a:endParaRPr b="0" lang="de-DE" sz="3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27" name="Bild 2" descr=""/>
          <p:cNvPicPr/>
          <p:nvPr/>
        </p:nvPicPr>
        <p:blipFill>
          <a:blip r:embed="rId2"/>
          <a:stretch/>
        </p:blipFill>
        <p:spPr>
          <a:xfrm>
            <a:off x="8218440" y="324720"/>
            <a:ext cx="608040" cy="320040"/>
          </a:xfrm>
          <a:prstGeom prst="rect">
            <a:avLst/>
          </a:prstGeom>
          <a:ln>
            <a:noFill/>
          </a:ln>
        </p:spPr>
      </p:pic>
      <p:sp>
        <p:nvSpPr>
          <p:cNvPr id="128" name="PlaceHolder 1"/>
          <p:cNvSpPr>
            <a:spLocks noGrp="1"/>
          </p:cNvSpPr>
          <p:nvPr>
            <p:ph type="body"/>
          </p:nvPr>
        </p:nvSpPr>
        <p:spPr>
          <a:xfrm>
            <a:off x="318960" y="1762200"/>
            <a:ext cx="4180680" cy="4687200"/>
          </a:xfrm>
          <a:prstGeom prst="rect">
            <a:avLst/>
          </a:prstGeom>
        </p:spPr>
        <p:txBody>
          <a:bodyPr lIns="0" rIns="0" tIns="0" bIns="0"/>
          <a:p>
            <a:pPr>
              <a:lnSpc>
                <a:spcPct val="114000"/>
              </a:lnSpc>
            </a:pPr>
            <a:r>
              <a:rPr b="0" lang="de-DE" sz="1600" spc="-1" strike="noStrike">
                <a:solidFill>
                  <a:srgbClr val="000000"/>
                </a:solidFill>
                <a:latin typeface="Arial"/>
              </a:rPr>
              <a:t>Inhalt durch Klicken bearbeiten</a:t>
            </a:r>
            <a:endParaRPr b="0" lang="de-DE" sz="1600" spc="-1" strike="noStrike">
              <a:solidFill>
                <a:srgbClr val="000000"/>
              </a:solidFill>
              <a:latin typeface="Arial"/>
            </a:endParaRPr>
          </a:p>
          <a:p>
            <a:pPr lvl="1" marL="176040" indent="-175680">
              <a:lnSpc>
                <a:spcPct val="114000"/>
              </a:lnSpc>
              <a:buClr>
                <a:srgbClr val="000000"/>
              </a:buClr>
              <a:buFont typeface="Arial"/>
              <a:buChar char="•"/>
            </a:pPr>
            <a:r>
              <a:rPr b="0" lang="de-DE" sz="1600" spc="-1" strike="noStrike">
                <a:solidFill>
                  <a:srgbClr val="000000"/>
                </a:solidFill>
                <a:latin typeface="Arial"/>
              </a:rPr>
              <a:t>Zweite Ebene</a:t>
            </a:r>
            <a:endParaRPr b="0" lang="de-DE" sz="1600" spc="-1" strike="noStrike">
              <a:solidFill>
                <a:srgbClr val="000000"/>
              </a:solidFill>
              <a:latin typeface="Arial"/>
            </a:endParaRPr>
          </a:p>
          <a:p>
            <a:pPr lvl="2" marL="360360" indent="-183960">
              <a:lnSpc>
                <a:spcPct val="125000"/>
              </a:lnSpc>
              <a:buClr>
                <a:srgbClr val="000000"/>
              </a:buClr>
              <a:buFont typeface="Symbol"/>
              <a:buChar char="-"/>
            </a:pPr>
            <a:r>
              <a:rPr b="0" lang="de-DE" sz="1600" spc="-1" strike="noStrike">
                <a:solidFill>
                  <a:srgbClr val="000000"/>
                </a:solidFill>
                <a:latin typeface="Arial"/>
              </a:rPr>
              <a:t>Dritte Ebene</a:t>
            </a:r>
            <a:endParaRPr b="0" lang="de-DE" sz="1600" spc="-1" strike="noStrike">
              <a:solidFill>
                <a:srgbClr val="000000"/>
              </a:solidFill>
              <a:latin typeface="Arial"/>
            </a:endParaRPr>
          </a:p>
        </p:txBody>
      </p:sp>
      <p:sp>
        <p:nvSpPr>
          <p:cNvPr id="129" name="PlaceHolder 2"/>
          <p:cNvSpPr>
            <a:spLocks noGrp="1"/>
          </p:cNvSpPr>
          <p:nvPr>
            <p:ph type="body"/>
          </p:nvPr>
        </p:nvSpPr>
        <p:spPr>
          <a:xfrm>
            <a:off x="4647240" y="1762200"/>
            <a:ext cx="4180680" cy="4687200"/>
          </a:xfrm>
          <a:prstGeom prst="rect">
            <a:avLst/>
          </a:prstGeom>
        </p:spPr>
        <p:txBody>
          <a:bodyPr lIns="0" rIns="0" tIns="0" bIns="0"/>
          <a:p>
            <a:pPr>
              <a:lnSpc>
                <a:spcPct val="114000"/>
              </a:lnSpc>
            </a:pPr>
            <a:r>
              <a:rPr b="0" lang="de-DE" sz="1600" spc="-1" strike="noStrike">
                <a:solidFill>
                  <a:srgbClr val="000000"/>
                </a:solidFill>
                <a:latin typeface="Arial"/>
              </a:rPr>
              <a:t>Inhalt durch Klicken bearbeiten</a:t>
            </a:r>
            <a:endParaRPr b="0" lang="de-DE" sz="1600" spc="-1" strike="noStrike">
              <a:solidFill>
                <a:srgbClr val="000000"/>
              </a:solidFill>
              <a:latin typeface="Arial"/>
            </a:endParaRPr>
          </a:p>
          <a:p>
            <a:pPr lvl="1" marL="176040" indent="-175680">
              <a:lnSpc>
                <a:spcPct val="114000"/>
              </a:lnSpc>
              <a:buClr>
                <a:srgbClr val="000000"/>
              </a:buClr>
              <a:buFont typeface="Arial"/>
              <a:buChar char="•"/>
            </a:pPr>
            <a:r>
              <a:rPr b="0" lang="de-DE" sz="1600" spc="-1" strike="noStrike">
                <a:solidFill>
                  <a:srgbClr val="000000"/>
                </a:solidFill>
                <a:latin typeface="Arial"/>
              </a:rPr>
              <a:t>Zweite Ebene</a:t>
            </a:r>
            <a:endParaRPr b="0" lang="de-DE" sz="1600" spc="-1" strike="noStrike">
              <a:solidFill>
                <a:srgbClr val="000000"/>
              </a:solidFill>
              <a:latin typeface="Arial"/>
            </a:endParaRPr>
          </a:p>
          <a:p>
            <a:pPr lvl="2" marL="360360" indent="-183960">
              <a:lnSpc>
                <a:spcPct val="125000"/>
              </a:lnSpc>
              <a:buClr>
                <a:srgbClr val="000000"/>
              </a:buClr>
              <a:buFont typeface="Symbol"/>
              <a:buChar char="-"/>
            </a:pPr>
            <a:r>
              <a:rPr b="0" lang="de-DE" sz="1600" spc="-1" strike="noStrike">
                <a:solidFill>
                  <a:srgbClr val="000000"/>
                </a:solidFill>
                <a:latin typeface="Arial"/>
              </a:rPr>
              <a:t>Dritte Ebene</a:t>
            </a:r>
            <a:endParaRPr b="0" lang="de-DE" sz="1600" spc="-1" strike="noStrike">
              <a:solidFill>
                <a:srgbClr val="000000"/>
              </a:solidFill>
              <a:latin typeface="Arial"/>
            </a:endParaRPr>
          </a:p>
        </p:txBody>
      </p:sp>
      <p:sp>
        <p:nvSpPr>
          <p:cNvPr id="130" name="PlaceHolder 3"/>
          <p:cNvSpPr>
            <a:spLocks noGrp="1"/>
          </p:cNvSpPr>
          <p:nvPr>
            <p:ph type="sldNum"/>
          </p:nvPr>
        </p:nvSpPr>
        <p:spPr>
          <a:xfrm>
            <a:off x="6774840" y="6473160"/>
            <a:ext cx="2051640" cy="364680"/>
          </a:xfrm>
          <a:prstGeom prst="rect">
            <a:avLst/>
          </a:prstGeom>
        </p:spPr>
        <p:txBody>
          <a:bodyPr lIns="0" rIns="0" anchor="ctr"/>
          <a:p>
            <a:pPr algn="r">
              <a:lnSpc>
                <a:spcPct val="100000"/>
              </a:lnSpc>
            </a:pPr>
            <a:fld id="{98011CA4-2331-4D4F-BC59-73DCA56B09FC}" type="slidenum">
              <a:rPr b="0" lang="en-US" sz="1200" spc="-1" strike="noStrike">
                <a:solidFill>
                  <a:srgbClr val="000000"/>
                </a:solidFill>
                <a:latin typeface="Arial"/>
              </a:rPr>
              <a:t>1</a:t>
            </a:fld>
            <a:endParaRPr b="0" lang="en-US" sz="1200" spc="-1" strike="noStrike">
              <a:latin typeface="Times New Roman"/>
            </a:endParaRPr>
          </a:p>
        </p:txBody>
      </p:sp>
      <p:sp>
        <p:nvSpPr>
          <p:cNvPr id="131" name="PlaceHolder 4"/>
          <p:cNvSpPr>
            <a:spLocks noGrp="1"/>
          </p:cNvSpPr>
          <p:nvPr>
            <p:ph type="ftr"/>
          </p:nvPr>
        </p:nvSpPr>
        <p:spPr>
          <a:xfrm>
            <a:off x="311040" y="6473160"/>
            <a:ext cx="6463800" cy="364680"/>
          </a:xfrm>
          <a:prstGeom prst="rect">
            <a:avLst/>
          </a:prstGeom>
        </p:spPr>
        <p:txBody>
          <a:bodyPr lIns="0" rIns="0" anchor="ctr"/>
          <a:p>
            <a:pPr>
              <a:lnSpc>
                <a:spcPct val="100000"/>
              </a:lnSpc>
            </a:pPr>
            <a:r>
              <a:rPr b="0" lang="en-US" sz="1200" spc="-1" strike="noStrike">
                <a:solidFill>
                  <a:srgbClr val="000000"/>
                </a:solidFill>
                <a:latin typeface="Arial"/>
              </a:rPr>
              <a:t>Dr. rer. nat. Erika Mustermann (TUM) | kann beliebig erweitert werden | Infos mit Strich trennen</a:t>
            </a:r>
            <a:endParaRPr b="0" lang="en-US" sz="1200" spc="-1" strike="noStrike">
              <a:latin typeface="Times New Roman"/>
            </a:endParaRPr>
          </a:p>
        </p:txBody>
      </p:sp>
      <p:sp>
        <p:nvSpPr>
          <p:cNvPr id="132" name="PlaceHolder 5"/>
          <p:cNvSpPr>
            <a:spLocks noGrp="1"/>
          </p:cNvSpPr>
          <p:nvPr>
            <p:ph type="title"/>
          </p:nvPr>
        </p:nvSpPr>
        <p:spPr>
          <a:xfrm>
            <a:off x="318960" y="994320"/>
            <a:ext cx="8508600" cy="1145160"/>
          </a:xfrm>
          <a:prstGeom prst="rect">
            <a:avLst/>
          </a:prstGeom>
        </p:spPr>
        <p:txBody>
          <a:bodyPr lIns="0" rIns="0" tIns="0" bIns="0"/>
          <a:p>
            <a:pPr>
              <a:lnSpc>
                <a:spcPts val="3200"/>
              </a:lnSpc>
            </a:pPr>
            <a:r>
              <a:rPr b="0" lang="de-DE" sz="3000" spc="-1" strike="noStrike">
                <a:solidFill>
                  <a:srgbClr val="000000"/>
                </a:solidFill>
                <a:latin typeface="Arial"/>
              </a:rPr>
              <a:t>Titel durch Klicken bearbeiten</a:t>
            </a:r>
            <a:endParaRPr b="0" lang="de-DE" sz="3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69" name="Bild 2" descr=""/>
          <p:cNvPicPr/>
          <p:nvPr/>
        </p:nvPicPr>
        <p:blipFill>
          <a:blip r:embed="rId2"/>
          <a:stretch/>
        </p:blipFill>
        <p:spPr>
          <a:xfrm>
            <a:off x="8218440" y="324720"/>
            <a:ext cx="608040" cy="320040"/>
          </a:xfrm>
          <a:prstGeom prst="rect">
            <a:avLst/>
          </a:prstGeom>
          <a:ln>
            <a:noFill/>
          </a:ln>
        </p:spPr>
      </p:pic>
      <p:sp>
        <p:nvSpPr>
          <p:cNvPr id="170" name="PlaceHolder 1"/>
          <p:cNvSpPr>
            <a:spLocks noGrp="1"/>
          </p:cNvSpPr>
          <p:nvPr>
            <p:ph type="body"/>
          </p:nvPr>
        </p:nvSpPr>
        <p:spPr>
          <a:xfrm>
            <a:off x="318960" y="2499480"/>
            <a:ext cx="8508600" cy="3962160"/>
          </a:xfrm>
          <a:prstGeom prst="rect">
            <a:avLst/>
          </a:prstGeom>
        </p:spPr>
        <p:txBody>
          <a:bodyPr lIns="0" rIns="0" tIns="0" bIns="0"/>
          <a:p>
            <a:pPr>
              <a:lnSpc>
                <a:spcPct val="114000"/>
              </a:lnSpc>
            </a:pPr>
            <a:r>
              <a:rPr b="0" lang="de-DE" sz="1600" spc="-1" strike="noStrike">
                <a:solidFill>
                  <a:srgbClr val="000000"/>
                </a:solidFill>
                <a:latin typeface="Arial"/>
              </a:rPr>
              <a:t>Inhalt durch Klicken bearbeiten</a:t>
            </a:r>
            <a:endParaRPr b="0" lang="de-DE" sz="1600" spc="-1" strike="noStrike">
              <a:solidFill>
                <a:srgbClr val="000000"/>
              </a:solidFill>
              <a:latin typeface="Arial"/>
            </a:endParaRPr>
          </a:p>
          <a:p>
            <a:pPr lvl="1" marL="176040" indent="-175680">
              <a:lnSpc>
                <a:spcPct val="114000"/>
              </a:lnSpc>
              <a:buClr>
                <a:srgbClr val="000000"/>
              </a:buClr>
              <a:buFont typeface="Arial"/>
              <a:buChar char="•"/>
            </a:pPr>
            <a:r>
              <a:rPr b="0" lang="de-DE" sz="1600" spc="-1" strike="noStrike">
                <a:solidFill>
                  <a:srgbClr val="000000"/>
                </a:solidFill>
                <a:latin typeface="Arial"/>
              </a:rPr>
              <a:t>Zweite Ebene</a:t>
            </a:r>
            <a:endParaRPr b="0" lang="de-DE" sz="1600" spc="-1" strike="noStrike">
              <a:solidFill>
                <a:srgbClr val="000000"/>
              </a:solidFill>
              <a:latin typeface="Arial"/>
            </a:endParaRPr>
          </a:p>
          <a:p>
            <a:pPr lvl="2" marL="360360" indent="-183960">
              <a:lnSpc>
                <a:spcPct val="125000"/>
              </a:lnSpc>
              <a:buClr>
                <a:srgbClr val="000000"/>
              </a:buClr>
              <a:buFont typeface="Symbol"/>
              <a:buChar char="-"/>
            </a:pPr>
            <a:r>
              <a:rPr b="0" lang="de-DE" sz="1600" spc="-1" strike="noStrike">
                <a:solidFill>
                  <a:srgbClr val="000000"/>
                </a:solidFill>
                <a:latin typeface="Arial"/>
              </a:rPr>
              <a:t>Dritte Ebene</a:t>
            </a:r>
            <a:endParaRPr b="0" lang="de-DE" sz="1600" spc="-1" strike="noStrike">
              <a:solidFill>
                <a:srgbClr val="000000"/>
              </a:solidFill>
              <a:latin typeface="Arial"/>
            </a:endParaRPr>
          </a:p>
        </p:txBody>
      </p:sp>
      <p:sp>
        <p:nvSpPr>
          <p:cNvPr id="171" name="PlaceHolder 2"/>
          <p:cNvSpPr>
            <a:spLocks noGrp="1"/>
          </p:cNvSpPr>
          <p:nvPr>
            <p:ph type="sldNum"/>
          </p:nvPr>
        </p:nvSpPr>
        <p:spPr>
          <a:xfrm>
            <a:off x="6774840" y="6473160"/>
            <a:ext cx="2051640" cy="364680"/>
          </a:xfrm>
          <a:prstGeom prst="rect">
            <a:avLst/>
          </a:prstGeom>
        </p:spPr>
        <p:txBody>
          <a:bodyPr lIns="0" rIns="0" anchor="ctr"/>
          <a:p>
            <a:pPr algn="r">
              <a:lnSpc>
                <a:spcPct val="100000"/>
              </a:lnSpc>
            </a:pPr>
            <a:fld id="{68F3DA39-E8C9-4D78-B5AF-5AD8411BADF7}" type="slidenum">
              <a:rPr b="0" lang="en-US" sz="1200" spc="-1" strike="noStrike">
                <a:solidFill>
                  <a:srgbClr val="000000"/>
                </a:solidFill>
                <a:latin typeface="Arial"/>
              </a:rPr>
              <a:t>1</a:t>
            </a:fld>
            <a:endParaRPr b="0" lang="en-US" sz="1200" spc="-1" strike="noStrike">
              <a:latin typeface="Times New Roman"/>
            </a:endParaRPr>
          </a:p>
        </p:txBody>
      </p:sp>
      <p:sp>
        <p:nvSpPr>
          <p:cNvPr id="172" name="PlaceHolder 3"/>
          <p:cNvSpPr>
            <a:spLocks noGrp="1"/>
          </p:cNvSpPr>
          <p:nvPr>
            <p:ph type="ftr"/>
          </p:nvPr>
        </p:nvSpPr>
        <p:spPr>
          <a:xfrm>
            <a:off x="311040" y="6473160"/>
            <a:ext cx="6463800" cy="364680"/>
          </a:xfrm>
          <a:prstGeom prst="rect">
            <a:avLst/>
          </a:prstGeom>
        </p:spPr>
        <p:txBody>
          <a:bodyPr lIns="0" rIns="0" anchor="ctr"/>
          <a:p>
            <a:pPr>
              <a:lnSpc>
                <a:spcPct val="100000"/>
              </a:lnSpc>
            </a:pPr>
            <a:r>
              <a:rPr b="0" lang="en-US" sz="1200" spc="-1" strike="noStrike">
                <a:solidFill>
                  <a:srgbClr val="000000"/>
                </a:solidFill>
                <a:latin typeface="Arial"/>
              </a:rPr>
              <a:t>Dr. rer. nat. Erika Mustermann (TUM) | kann beliebig erweitert werden | Infos mit Strich trennen</a:t>
            </a:r>
            <a:endParaRPr b="0" lang="en-US" sz="1200" spc="-1" strike="noStrike">
              <a:latin typeface="Times New Roman"/>
            </a:endParaRPr>
          </a:p>
        </p:txBody>
      </p:sp>
      <p:sp>
        <p:nvSpPr>
          <p:cNvPr id="173" name="PlaceHolder 4"/>
          <p:cNvSpPr>
            <a:spLocks noGrp="1"/>
          </p:cNvSpPr>
          <p:nvPr>
            <p:ph type="body"/>
          </p:nvPr>
        </p:nvSpPr>
        <p:spPr>
          <a:xfrm>
            <a:off x="318960" y="1762200"/>
            <a:ext cx="8508600" cy="714600"/>
          </a:xfrm>
          <a:prstGeom prst="rect">
            <a:avLst/>
          </a:prstGeom>
        </p:spPr>
        <p:txBody>
          <a:bodyPr lIns="0" rIns="0" tIns="0" bIns="0"/>
          <a:p>
            <a:pPr>
              <a:lnSpc>
                <a:spcPct val="114000"/>
              </a:lnSpc>
            </a:pPr>
            <a:r>
              <a:rPr b="0" lang="de-DE" sz="1600" spc="-1" strike="noStrike">
                <a:solidFill>
                  <a:srgbClr val="000000"/>
                </a:solidFill>
                <a:latin typeface="Arial"/>
              </a:rPr>
              <a:t>Inhalt durch Klicken bearbeiten</a:t>
            </a:r>
            <a:endParaRPr b="0" lang="de-DE" sz="1600" spc="-1" strike="noStrike">
              <a:solidFill>
                <a:srgbClr val="000000"/>
              </a:solidFill>
              <a:latin typeface="Arial"/>
            </a:endParaRPr>
          </a:p>
        </p:txBody>
      </p:sp>
      <p:sp>
        <p:nvSpPr>
          <p:cNvPr id="174" name="PlaceHolder 5"/>
          <p:cNvSpPr>
            <a:spLocks noGrp="1"/>
          </p:cNvSpPr>
          <p:nvPr>
            <p:ph type="title"/>
          </p:nvPr>
        </p:nvSpPr>
        <p:spPr>
          <a:xfrm>
            <a:off x="318960" y="994320"/>
            <a:ext cx="8508600" cy="1145160"/>
          </a:xfrm>
          <a:prstGeom prst="rect">
            <a:avLst/>
          </a:prstGeom>
        </p:spPr>
        <p:txBody>
          <a:bodyPr lIns="0" rIns="0" tIns="0" bIns="0"/>
          <a:p>
            <a:pPr>
              <a:lnSpc>
                <a:spcPts val="3200"/>
              </a:lnSpc>
            </a:pPr>
            <a:r>
              <a:rPr b="0" lang="de-DE" sz="3000" spc="-1" strike="noStrike">
                <a:solidFill>
                  <a:srgbClr val="000000"/>
                </a:solidFill>
                <a:latin typeface="Arial"/>
              </a:rPr>
              <a:t>Titel durch Klicken bearbeiten</a:t>
            </a:r>
            <a:endParaRPr b="0" lang="de-DE" sz="3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11" name="Bild 2" descr=""/>
          <p:cNvPicPr/>
          <p:nvPr/>
        </p:nvPicPr>
        <p:blipFill>
          <a:blip r:embed="rId2"/>
          <a:stretch/>
        </p:blipFill>
        <p:spPr>
          <a:xfrm>
            <a:off x="8218440" y="324720"/>
            <a:ext cx="608040" cy="320040"/>
          </a:xfrm>
          <a:prstGeom prst="rect">
            <a:avLst/>
          </a:prstGeom>
          <a:ln>
            <a:noFill/>
          </a:ln>
        </p:spPr>
      </p:pic>
      <p:sp>
        <p:nvSpPr>
          <p:cNvPr id="212" name="PlaceHolder 1"/>
          <p:cNvSpPr>
            <a:spLocks noGrp="1"/>
          </p:cNvSpPr>
          <p:nvPr>
            <p:ph type="body"/>
          </p:nvPr>
        </p:nvSpPr>
        <p:spPr>
          <a:xfrm>
            <a:off x="318960" y="1762200"/>
            <a:ext cx="8508600" cy="714600"/>
          </a:xfrm>
          <a:prstGeom prst="rect">
            <a:avLst/>
          </a:prstGeom>
        </p:spPr>
        <p:txBody>
          <a:bodyPr lIns="0" rIns="0" tIns="0" bIns="0"/>
          <a:p>
            <a:pPr>
              <a:lnSpc>
                <a:spcPct val="114000"/>
              </a:lnSpc>
            </a:pPr>
            <a:r>
              <a:rPr b="0" lang="de-DE" sz="1600" spc="-1" strike="noStrike">
                <a:solidFill>
                  <a:srgbClr val="000000"/>
                </a:solidFill>
                <a:latin typeface="Arial"/>
              </a:rPr>
              <a:t>Inhalt durch Klicken bearbeiten</a:t>
            </a:r>
            <a:endParaRPr b="0" lang="de-DE" sz="1600" spc="-1" strike="noStrike">
              <a:solidFill>
                <a:srgbClr val="000000"/>
              </a:solidFill>
              <a:latin typeface="Arial"/>
            </a:endParaRPr>
          </a:p>
        </p:txBody>
      </p:sp>
      <p:sp>
        <p:nvSpPr>
          <p:cNvPr id="213" name="PlaceHolder 2"/>
          <p:cNvSpPr>
            <a:spLocks noGrp="1"/>
          </p:cNvSpPr>
          <p:nvPr>
            <p:ph type="sldNum"/>
          </p:nvPr>
        </p:nvSpPr>
        <p:spPr>
          <a:xfrm>
            <a:off x="6774840" y="6473160"/>
            <a:ext cx="2051640" cy="364680"/>
          </a:xfrm>
          <a:prstGeom prst="rect">
            <a:avLst/>
          </a:prstGeom>
        </p:spPr>
        <p:txBody>
          <a:bodyPr lIns="0" rIns="0" anchor="ctr"/>
          <a:p>
            <a:pPr algn="r">
              <a:lnSpc>
                <a:spcPct val="100000"/>
              </a:lnSpc>
            </a:pPr>
            <a:fld id="{E721C085-3262-4B34-A572-4210B837543F}" type="slidenum">
              <a:rPr b="0" lang="en-US" sz="1200" spc="-1" strike="noStrike">
                <a:solidFill>
                  <a:srgbClr val="000000"/>
                </a:solidFill>
                <a:latin typeface="Arial"/>
              </a:rPr>
              <a:t>1</a:t>
            </a:fld>
            <a:endParaRPr b="0" lang="en-US" sz="1200" spc="-1" strike="noStrike">
              <a:latin typeface="Times New Roman"/>
            </a:endParaRPr>
          </a:p>
        </p:txBody>
      </p:sp>
      <p:sp>
        <p:nvSpPr>
          <p:cNvPr id="214" name="PlaceHolder 3"/>
          <p:cNvSpPr>
            <a:spLocks noGrp="1"/>
          </p:cNvSpPr>
          <p:nvPr>
            <p:ph type="ftr"/>
          </p:nvPr>
        </p:nvSpPr>
        <p:spPr>
          <a:xfrm>
            <a:off x="311040" y="6473160"/>
            <a:ext cx="6463800" cy="364680"/>
          </a:xfrm>
          <a:prstGeom prst="rect">
            <a:avLst/>
          </a:prstGeom>
        </p:spPr>
        <p:txBody>
          <a:bodyPr lIns="0" rIns="0" anchor="ctr"/>
          <a:p>
            <a:pPr>
              <a:lnSpc>
                <a:spcPct val="100000"/>
              </a:lnSpc>
            </a:pPr>
            <a:r>
              <a:rPr b="0" lang="en-US" sz="1200" spc="-1" strike="noStrike">
                <a:solidFill>
                  <a:srgbClr val="000000"/>
                </a:solidFill>
                <a:latin typeface="Arial"/>
              </a:rPr>
              <a:t>Dr. </a:t>
            </a:r>
            <a:r>
              <a:rPr b="0" lang="en-US" sz="1200" spc="-1" strike="noStrike">
                <a:solidFill>
                  <a:srgbClr val="000000"/>
                </a:solidFill>
                <a:latin typeface="Arial"/>
              </a:rPr>
              <a:t>rer. </a:t>
            </a:r>
            <a:r>
              <a:rPr b="0" lang="en-US" sz="1200" spc="-1" strike="noStrike">
                <a:solidFill>
                  <a:srgbClr val="000000"/>
                </a:solidFill>
                <a:latin typeface="Arial"/>
              </a:rPr>
              <a:t>nat. </a:t>
            </a:r>
            <a:r>
              <a:rPr b="0" lang="en-US" sz="1200" spc="-1" strike="noStrike">
                <a:solidFill>
                  <a:srgbClr val="000000"/>
                </a:solidFill>
                <a:latin typeface="Arial"/>
              </a:rPr>
              <a:t>Erik</a:t>
            </a:r>
            <a:r>
              <a:rPr b="0" lang="en-US" sz="1200" spc="-1" strike="noStrike">
                <a:solidFill>
                  <a:srgbClr val="000000"/>
                </a:solidFill>
                <a:latin typeface="Arial"/>
              </a:rPr>
              <a:t>a </a:t>
            </a:r>
            <a:r>
              <a:rPr b="0" lang="en-US" sz="1200" spc="-1" strike="noStrike">
                <a:solidFill>
                  <a:srgbClr val="000000"/>
                </a:solidFill>
                <a:latin typeface="Arial"/>
              </a:rPr>
              <a:t>Mu</a:t>
            </a:r>
            <a:r>
              <a:rPr b="0" lang="en-US" sz="1200" spc="-1" strike="noStrike">
                <a:solidFill>
                  <a:srgbClr val="000000"/>
                </a:solidFill>
                <a:latin typeface="Arial"/>
              </a:rPr>
              <a:t>ster</a:t>
            </a:r>
            <a:r>
              <a:rPr b="0" lang="en-US" sz="1200" spc="-1" strike="noStrike">
                <a:solidFill>
                  <a:srgbClr val="000000"/>
                </a:solidFill>
                <a:latin typeface="Arial"/>
              </a:rPr>
              <a:t>ma</a:t>
            </a:r>
            <a:r>
              <a:rPr b="0" lang="en-US" sz="1200" spc="-1" strike="noStrike">
                <a:solidFill>
                  <a:srgbClr val="000000"/>
                </a:solidFill>
                <a:latin typeface="Arial"/>
              </a:rPr>
              <a:t>nn </a:t>
            </a:r>
            <a:r>
              <a:rPr b="0" lang="en-US" sz="1200" spc="-1" strike="noStrike">
                <a:solidFill>
                  <a:srgbClr val="000000"/>
                </a:solidFill>
                <a:latin typeface="Arial"/>
              </a:rPr>
              <a:t>(TU</a:t>
            </a:r>
            <a:r>
              <a:rPr b="0" lang="en-US" sz="1200" spc="-1" strike="noStrike">
                <a:solidFill>
                  <a:srgbClr val="000000"/>
                </a:solidFill>
                <a:latin typeface="Arial"/>
              </a:rPr>
              <a:t>M) | </a:t>
            </a:r>
            <a:r>
              <a:rPr b="0" lang="en-US" sz="1200" spc="-1" strike="noStrike">
                <a:solidFill>
                  <a:srgbClr val="000000"/>
                </a:solidFill>
                <a:latin typeface="Arial"/>
              </a:rPr>
              <a:t>kan</a:t>
            </a:r>
            <a:r>
              <a:rPr b="0" lang="en-US" sz="1200" spc="-1" strike="noStrike">
                <a:solidFill>
                  <a:srgbClr val="000000"/>
                </a:solidFill>
                <a:latin typeface="Arial"/>
              </a:rPr>
              <a:t>n </a:t>
            </a:r>
            <a:r>
              <a:rPr b="0" lang="en-US" sz="1200" spc="-1" strike="noStrike">
                <a:solidFill>
                  <a:srgbClr val="000000"/>
                </a:solidFill>
                <a:latin typeface="Arial"/>
              </a:rPr>
              <a:t>beli</a:t>
            </a:r>
            <a:r>
              <a:rPr b="0" lang="en-US" sz="1200" spc="-1" strike="noStrike">
                <a:solidFill>
                  <a:srgbClr val="000000"/>
                </a:solidFill>
                <a:latin typeface="Arial"/>
              </a:rPr>
              <a:t>ebi</a:t>
            </a:r>
            <a:r>
              <a:rPr b="0" lang="en-US" sz="1200" spc="-1" strike="noStrike">
                <a:solidFill>
                  <a:srgbClr val="000000"/>
                </a:solidFill>
                <a:latin typeface="Arial"/>
              </a:rPr>
              <a:t>g </a:t>
            </a:r>
            <a:r>
              <a:rPr b="0" lang="en-US" sz="1200" spc="-1" strike="noStrike">
                <a:solidFill>
                  <a:srgbClr val="000000"/>
                </a:solidFill>
                <a:latin typeface="Arial"/>
              </a:rPr>
              <a:t>erw</a:t>
            </a:r>
            <a:r>
              <a:rPr b="0" lang="en-US" sz="1200" spc="-1" strike="noStrike">
                <a:solidFill>
                  <a:srgbClr val="000000"/>
                </a:solidFill>
                <a:latin typeface="Arial"/>
              </a:rPr>
              <a:t>eite</a:t>
            </a:r>
            <a:r>
              <a:rPr b="0" lang="en-US" sz="1200" spc="-1" strike="noStrike">
                <a:solidFill>
                  <a:srgbClr val="000000"/>
                </a:solidFill>
                <a:latin typeface="Arial"/>
              </a:rPr>
              <a:t>rt </a:t>
            </a:r>
            <a:r>
              <a:rPr b="0" lang="en-US" sz="1200" spc="-1" strike="noStrike">
                <a:solidFill>
                  <a:srgbClr val="000000"/>
                </a:solidFill>
                <a:latin typeface="Arial"/>
              </a:rPr>
              <a:t>wer</a:t>
            </a:r>
            <a:r>
              <a:rPr b="0" lang="en-US" sz="1200" spc="-1" strike="noStrike">
                <a:solidFill>
                  <a:srgbClr val="000000"/>
                </a:solidFill>
                <a:latin typeface="Arial"/>
              </a:rPr>
              <a:t>den </a:t>
            </a:r>
            <a:r>
              <a:rPr b="0" lang="en-US" sz="1200" spc="-1" strike="noStrike">
                <a:solidFill>
                  <a:srgbClr val="000000"/>
                </a:solidFill>
                <a:latin typeface="Arial"/>
              </a:rPr>
              <a:t>| </a:t>
            </a:r>
            <a:r>
              <a:rPr b="0" lang="en-US" sz="1200" spc="-1" strike="noStrike">
                <a:solidFill>
                  <a:srgbClr val="000000"/>
                </a:solidFill>
                <a:latin typeface="Arial"/>
              </a:rPr>
              <a:t>Info</a:t>
            </a:r>
            <a:r>
              <a:rPr b="0" lang="en-US" sz="1200" spc="-1" strike="noStrike">
                <a:solidFill>
                  <a:srgbClr val="000000"/>
                </a:solidFill>
                <a:latin typeface="Arial"/>
              </a:rPr>
              <a:t>s </a:t>
            </a:r>
            <a:r>
              <a:rPr b="0" lang="en-US" sz="1200" spc="-1" strike="noStrike">
                <a:solidFill>
                  <a:srgbClr val="000000"/>
                </a:solidFill>
                <a:latin typeface="Arial"/>
              </a:rPr>
              <a:t>mit </a:t>
            </a:r>
            <a:r>
              <a:rPr b="0" lang="en-US" sz="1200" spc="-1" strike="noStrike">
                <a:solidFill>
                  <a:srgbClr val="000000"/>
                </a:solidFill>
                <a:latin typeface="Arial"/>
              </a:rPr>
              <a:t>Stri</a:t>
            </a:r>
            <a:r>
              <a:rPr b="0" lang="en-US" sz="1200" spc="-1" strike="noStrike">
                <a:solidFill>
                  <a:srgbClr val="000000"/>
                </a:solidFill>
                <a:latin typeface="Arial"/>
              </a:rPr>
              <a:t>ch </a:t>
            </a:r>
            <a:r>
              <a:rPr b="0" lang="en-US" sz="1200" spc="-1" strike="noStrike">
                <a:solidFill>
                  <a:srgbClr val="000000"/>
                </a:solidFill>
                <a:latin typeface="Arial"/>
              </a:rPr>
              <a:t>tren</a:t>
            </a:r>
            <a:r>
              <a:rPr b="0" lang="en-US" sz="1200" spc="-1" strike="noStrike">
                <a:solidFill>
                  <a:srgbClr val="000000"/>
                </a:solidFill>
                <a:latin typeface="Arial"/>
              </a:rPr>
              <a:t>nen</a:t>
            </a:r>
            <a:endParaRPr b="0" lang="en-US" sz="1200" spc="-1" strike="noStrike">
              <a:latin typeface="Times New Roman"/>
            </a:endParaRPr>
          </a:p>
        </p:txBody>
      </p:sp>
      <p:sp>
        <p:nvSpPr>
          <p:cNvPr id="215" name="PlaceHolder 4"/>
          <p:cNvSpPr>
            <a:spLocks noGrp="1"/>
          </p:cNvSpPr>
          <p:nvPr>
            <p:ph type="body"/>
          </p:nvPr>
        </p:nvSpPr>
        <p:spPr>
          <a:xfrm>
            <a:off x="0" y="2476440"/>
            <a:ext cx="9143640" cy="4381200"/>
          </a:xfrm>
          <a:prstGeom prst="rect">
            <a:avLst/>
          </a:prstGeom>
        </p:spPr>
        <p:txBody>
          <a:bodyPr lIns="90000" rIns="90000" tIns="45000" bIns="45000"/>
          <a:p>
            <a:pPr marL="432000" indent="-324000">
              <a:spcBef>
                <a:spcPts val="1417"/>
              </a:spcBef>
              <a:buClr>
                <a:srgbClr val="000000"/>
              </a:buClr>
              <a:buSzPct val="45000"/>
              <a:buFont typeface="Wingdings" charset="2"/>
              <a:buChar char=""/>
            </a:pPr>
            <a:r>
              <a:rPr b="0" lang="de-DE" sz="1800" spc="-1" strike="noStrike">
                <a:solidFill>
                  <a:srgbClr val="000000"/>
                </a:solidFill>
                <a:latin typeface="Arial"/>
              </a:rPr>
              <a:t>Click to edit the outline text format</a:t>
            </a:r>
            <a:endParaRPr b="0" lang="de-DE"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de-DE" sz="1800" spc="-1" strike="noStrike">
                <a:solidFill>
                  <a:srgbClr val="000000"/>
                </a:solidFill>
                <a:latin typeface="Arial"/>
              </a:rPr>
              <a:t>Second Outline Level</a:t>
            </a:r>
            <a:endParaRPr b="0" lang="de-DE"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de-DE" sz="1800" spc="-1" strike="noStrike">
                <a:solidFill>
                  <a:srgbClr val="000000"/>
                </a:solidFill>
                <a:latin typeface="Arial"/>
              </a:rPr>
              <a:t>Third Outline Level</a:t>
            </a:r>
            <a:endParaRPr b="0" lang="de-DE"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de-DE" sz="1800" spc="-1" strike="noStrike">
                <a:solidFill>
                  <a:srgbClr val="000000"/>
                </a:solidFill>
                <a:latin typeface="Arial"/>
              </a:rPr>
              <a:t>Fourth Outline Level</a:t>
            </a:r>
            <a:endParaRPr b="0" lang="de-DE"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de-DE" sz="1800" spc="-1" strike="noStrike">
                <a:solidFill>
                  <a:srgbClr val="000000"/>
                </a:solidFill>
                <a:latin typeface="Arial"/>
              </a:rPr>
              <a:t>Fifth Outline Level</a:t>
            </a:r>
            <a:endParaRPr b="0" lang="de-DE"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de-DE" sz="1800" spc="-1" strike="noStrike">
                <a:solidFill>
                  <a:srgbClr val="000000"/>
                </a:solidFill>
                <a:latin typeface="Arial"/>
              </a:rPr>
              <a:t>Sixth Outline Level</a:t>
            </a:r>
            <a:endParaRPr b="0" lang="de-DE"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de-DE" sz="1800" spc="-1" strike="noStrike">
                <a:solidFill>
                  <a:srgbClr val="000000"/>
                </a:solidFill>
                <a:latin typeface="Arial"/>
              </a:rPr>
              <a:t>Seventh Outline Level</a:t>
            </a:r>
            <a:endParaRPr b="0" lang="de-DE" sz="1800" spc="-1" strike="noStrike">
              <a:solidFill>
                <a:srgbClr val="000000"/>
              </a:solidFill>
              <a:latin typeface="Arial"/>
            </a:endParaRPr>
          </a:p>
        </p:txBody>
      </p:sp>
      <p:sp>
        <p:nvSpPr>
          <p:cNvPr id="216" name="PlaceHolder 5"/>
          <p:cNvSpPr>
            <a:spLocks noGrp="1"/>
          </p:cNvSpPr>
          <p:nvPr>
            <p:ph type="title"/>
          </p:nvPr>
        </p:nvSpPr>
        <p:spPr>
          <a:xfrm>
            <a:off x="318960" y="994320"/>
            <a:ext cx="8508600" cy="1145160"/>
          </a:xfrm>
          <a:prstGeom prst="rect">
            <a:avLst/>
          </a:prstGeom>
        </p:spPr>
        <p:txBody>
          <a:bodyPr lIns="0" rIns="0" tIns="0" bIns="0"/>
          <a:p>
            <a:pPr>
              <a:lnSpc>
                <a:spcPts val="3200"/>
              </a:lnSpc>
            </a:pPr>
            <a:r>
              <a:rPr b="0" lang="de-DE" sz="3000" spc="-1" strike="noStrike">
                <a:solidFill>
                  <a:srgbClr val="000000"/>
                </a:solidFill>
                <a:latin typeface="Arial"/>
              </a:rPr>
              <a:t>Titel durch Klicken bearbeiten</a:t>
            </a:r>
            <a:endParaRPr b="0" lang="de-DE" sz="3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53" name="Bild 2" descr=""/>
          <p:cNvPicPr/>
          <p:nvPr/>
        </p:nvPicPr>
        <p:blipFill>
          <a:blip r:embed="rId2"/>
          <a:stretch/>
        </p:blipFill>
        <p:spPr>
          <a:xfrm>
            <a:off x="8218440" y="324720"/>
            <a:ext cx="608040" cy="320040"/>
          </a:xfrm>
          <a:prstGeom prst="rect">
            <a:avLst/>
          </a:prstGeom>
          <a:ln>
            <a:noFill/>
          </a:ln>
        </p:spPr>
      </p:pic>
      <p:sp>
        <p:nvSpPr>
          <p:cNvPr id="254" name="PlaceHolder 1"/>
          <p:cNvSpPr>
            <a:spLocks noGrp="1"/>
          </p:cNvSpPr>
          <p:nvPr>
            <p:ph type="body"/>
          </p:nvPr>
        </p:nvSpPr>
        <p:spPr>
          <a:xfrm>
            <a:off x="0" y="1691640"/>
            <a:ext cx="9143640" cy="5166000"/>
          </a:xfrm>
          <a:prstGeom prst="rect">
            <a:avLst/>
          </a:prstGeom>
        </p:spPr>
        <p:txBody>
          <a:bodyPr lIns="90000" rIns="90000" tIns="45000" bIns="45000"/>
          <a:p>
            <a:pPr marL="432000" indent="-324000">
              <a:spcBef>
                <a:spcPts val="1417"/>
              </a:spcBef>
              <a:buClr>
                <a:srgbClr val="000000"/>
              </a:buClr>
              <a:buSzPct val="45000"/>
              <a:buFont typeface="Wingdings" charset="2"/>
              <a:buChar char=""/>
            </a:pPr>
            <a:r>
              <a:rPr b="0" lang="de-DE" sz="1800" spc="-1" strike="noStrike">
                <a:solidFill>
                  <a:srgbClr val="000000"/>
                </a:solidFill>
                <a:latin typeface="Arial"/>
              </a:rPr>
              <a:t>Click to edit the outline text format</a:t>
            </a:r>
            <a:endParaRPr b="0" lang="de-DE"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de-DE" sz="1800" spc="-1" strike="noStrike">
                <a:solidFill>
                  <a:srgbClr val="000000"/>
                </a:solidFill>
                <a:latin typeface="Arial"/>
              </a:rPr>
              <a:t>Second Outline Level</a:t>
            </a:r>
            <a:endParaRPr b="0" lang="de-DE"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de-DE" sz="1800" spc="-1" strike="noStrike">
                <a:solidFill>
                  <a:srgbClr val="000000"/>
                </a:solidFill>
                <a:latin typeface="Arial"/>
              </a:rPr>
              <a:t>Third Outline Level</a:t>
            </a:r>
            <a:endParaRPr b="0" lang="de-DE"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de-DE" sz="1800" spc="-1" strike="noStrike">
                <a:solidFill>
                  <a:srgbClr val="000000"/>
                </a:solidFill>
                <a:latin typeface="Arial"/>
              </a:rPr>
              <a:t>Fourth Outline Level</a:t>
            </a:r>
            <a:endParaRPr b="0" lang="de-DE"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de-DE" sz="1800" spc="-1" strike="noStrike">
                <a:solidFill>
                  <a:srgbClr val="000000"/>
                </a:solidFill>
                <a:latin typeface="Arial"/>
              </a:rPr>
              <a:t>Fifth Outline Level</a:t>
            </a:r>
            <a:endParaRPr b="0" lang="de-DE"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de-DE" sz="1800" spc="-1" strike="noStrike">
                <a:solidFill>
                  <a:srgbClr val="000000"/>
                </a:solidFill>
                <a:latin typeface="Arial"/>
              </a:rPr>
              <a:t>Sixth Outline Level</a:t>
            </a:r>
            <a:endParaRPr b="0" lang="de-DE"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de-DE" sz="1800" spc="-1" strike="noStrike">
                <a:solidFill>
                  <a:srgbClr val="000000"/>
                </a:solidFill>
                <a:latin typeface="Arial"/>
              </a:rPr>
              <a:t>Seventh Outline Level</a:t>
            </a:r>
            <a:endParaRPr b="0" lang="de-DE" sz="1800" spc="-1" strike="noStrike">
              <a:solidFill>
                <a:srgbClr val="000000"/>
              </a:solidFill>
              <a:latin typeface="Arial"/>
            </a:endParaRPr>
          </a:p>
        </p:txBody>
      </p:sp>
      <p:sp>
        <p:nvSpPr>
          <p:cNvPr id="255" name="PlaceHolder 2"/>
          <p:cNvSpPr>
            <a:spLocks noGrp="1"/>
          </p:cNvSpPr>
          <p:nvPr>
            <p:ph type="sldNum"/>
          </p:nvPr>
        </p:nvSpPr>
        <p:spPr>
          <a:xfrm>
            <a:off x="6774840" y="6473160"/>
            <a:ext cx="2051640" cy="364680"/>
          </a:xfrm>
          <a:prstGeom prst="rect">
            <a:avLst/>
          </a:prstGeom>
        </p:spPr>
        <p:txBody>
          <a:bodyPr lIns="0" rIns="0" anchor="ctr"/>
          <a:p>
            <a:pPr algn="r">
              <a:lnSpc>
                <a:spcPct val="100000"/>
              </a:lnSpc>
            </a:pPr>
            <a:fld id="{2FA93560-D1A7-4298-BE07-728E6258D543}" type="slidenum">
              <a:rPr b="0" lang="en-US" sz="1200" spc="-1" strike="noStrike">
                <a:solidFill>
                  <a:srgbClr val="000000"/>
                </a:solidFill>
                <a:latin typeface="Arial"/>
              </a:rPr>
              <a:t>1</a:t>
            </a:fld>
            <a:endParaRPr b="0" lang="en-US" sz="1200" spc="-1" strike="noStrike">
              <a:latin typeface="Times New Roman"/>
            </a:endParaRPr>
          </a:p>
        </p:txBody>
      </p:sp>
      <p:sp>
        <p:nvSpPr>
          <p:cNvPr id="256" name="PlaceHolder 3"/>
          <p:cNvSpPr>
            <a:spLocks noGrp="1"/>
          </p:cNvSpPr>
          <p:nvPr>
            <p:ph type="ftr"/>
          </p:nvPr>
        </p:nvSpPr>
        <p:spPr>
          <a:xfrm>
            <a:off x="311040" y="6473160"/>
            <a:ext cx="6463800" cy="364680"/>
          </a:xfrm>
          <a:prstGeom prst="rect">
            <a:avLst/>
          </a:prstGeom>
        </p:spPr>
        <p:txBody>
          <a:bodyPr lIns="0" rIns="0" anchor="ctr"/>
          <a:p>
            <a:pPr>
              <a:lnSpc>
                <a:spcPct val="100000"/>
              </a:lnSpc>
            </a:pPr>
            <a:r>
              <a:rPr b="0" lang="en-US" sz="1200" spc="-1" strike="noStrike">
                <a:solidFill>
                  <a:srgbClr val="000000"/>
                </a:solidFill>
                <a:latin typeface="Arial"/>
              </a:rPr>
              <a:t>Dr. rer. nat. Erika Mustermann (TUM) | kann beliebig erweitert werden | Infos mit Strich trennen</a:t>
            </a:r>
            <a:endParaRPr b="0" lang="en-US" sz="1200" spc="-1" strike="noStrike">
              <a:latin typeface="Times New Roman"/>
            </a:endParaRPr>
          </a:p>
        </p:txBody>
      </p:sp>
      <p:sp>
        <p:nvSpPr>
          <p:cNvPr id="257" name="PlaceHolder 4"/>
          <p:cNvSpPr>
            <a:spLocks noGrp="1"/>
          </p:cNvSpPr>
          <p:nvPr>
            <p:ph type="title"/>
          </p:nvPr>
        </p:nvSpPr>
        <p:spPr>
          <a:xfrm>
            <a:off x="318960" y="994320"/>
            <a:ext cx="8508600" cy="1145160"/>
          </a:xfrm>
          <a:prstGeom prst="rect">
            <a:avLst/>
          </a:prstGeom>
        </p:spPr>
        <p:txBody>
          <a:bodyPr lIns="0" rIns="0" tIns="0" bIns="0"/>
          <a:p>
            <a:pPr>
              <a:lnSpc>
                <a:spcPts val="3200"/>
              </a:lnSpc>
            </a:pPr>
            <a:r>
              <a:rPr b="0" lang="de-DE" sz="3000" spc="-1" strike="noStrike">
                <a:solidFill>
                  <a:srgbClr val="000000"/>
                </a:solidFill>
                <a:latin typeface="Arial"/>
              </a:rPr>
              <a:t>Titel durch Klicken bearbeiten</a:t>
            </a:r>
            <a:endParaRPr b="0" lang="de-DE" sz="3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94" name="Bild 2" descr=""/>
          <p:cNvPicPr/>
          <p:nvPr/>
        </p:nvPicPr>
        <p:blipFill>
          <a:blip r:embed="rId2"/>
          <a:stretch/>
        </p:blipFill>
        <p:spPr>
          <a:xfrm>
            <a:off x="8218440" y="324720"/>
            <a:ext cx="608040" cy="320040"/>
          </a:xfrm>
          <a:prstGeom prst="rect">
            <a:avLst/>
          </a:prstGeom>
          <a:ln>
            <a:noFill/>
          </a:ln>
        </p:spPr>
      </p:pic>
      <p:sp>
        <p:nvSpPr>
          <p:cNvPr id="295" name="CustomShape 1"/>
          <p:cNvSpPr/>
          <p:nvPr/>
        </p:nvSpPr>
        <p:spPr>
          <a:xfrm>
            <a:off x="0" y="2477160"/>
            <a:ext cx="9143640" cy="4380480"/>
          </a:xfrm>
          <a:prstGeom prst="rect">
            <a:avLst/>
          </a:prstGeom>
          <a:solidFill>
            <a:schemeClr val="bg1">
              <a:lumMod val="95000"/>
            </a:schemeClr>
          </a:solidFill>
          <a:ln w="9360">
            <a:noFill/>
          </a:ln>
        </p:spPr>
        <p:style>
          <a:lnRef idx="0"/>
          <a:fillRef idx="0"/>
          <a:effectRef idx="0"/>
          <a:fontRef idx="minor"/>
        </p:style>
      </p:sp>
      <p:sp>
        <p:nvSpPr>
          <p:cNvPr id="296" name="PlaceHolder 2"/>
          <p:cNvSpPr>
            <a:spLocks noGrp="1"/>
          </p:cNvSpPr>
          <p:nvPr>
            <p:ph type="body"/>
          </p:nvPr>
        </p:nvSpPr>
        <p:spPr>
          <a:xfrm>
            <a:off x="318960" y="1762200"/>
            <a:ext cx="8508600" cy="714600"/>
          </a:xfrm>
          <a:prstGeom prst="rect">
            <a:avLst/>
          </a:prstGeom>
        </p:spPr>
        <p:txBody>
          <a:bodyPr lIns="0" rIns="0" tIns="0" bIns="0"/>
          <a:p>
            <a:pPr>
              <a:lnSpc>
                <a:spcPct val="114000"/>
              </a:lnSpc>
            </a:pPr>
            <a:r>
              <a:rPr b="0" lang="de-DE" sz="1600" spc="-1" strike="noStrike">
                <a:solidFill>
                  <a:srgbClr val="000000"/>
                </a:solidFill>
                <a:latin typeface="Arial"/>
              </a:rPr>
              <a:t>Inhalt durch Klicken bearbeiten</a:t>
            </a:r>
            <a:endParaRPr b="0" lang="de-DE" sz="1600" spc="-1" strike="noStrike">
              <a:solidFill>
                <a:srgbClr val="000000"/>
              </a:solidFill>
              <a:latin typeface="Arial"/>
            </a:endParaRPr>
          </a:p>
        </p:txBody>
      </p:sp>
      <p:sp>
        <p:nvSpPr>
          <p:cNvPr id="297" name="PlaceHolder 3"/>
          <p:cNvSpPr>
            <a:spLocks noGrp="1"/>
          </p:cNvSpPr>
          <p:nvPr>
            <p:ph type="sldNum"/>
          </p:nvPr>
        </p:nvSpPr>
        <p:spPr>
          <a:xfrm>
            <a:off x="6774840" y="6473160"/>
            <a:ext cx="2051640" cy="364680"/>
          </a:xfrm>
          <a:prstGeom prst="rect">
            <a:avLst/>
          </a:prstGeom>
        </p:spPr>
        <p:txBody>
          <a:bodyPr lIns="0" rIns="0" anchor="ctr"/>
          <a:p>
            <a:pPr algn="r">
              <a:lnSpc>
                <a:spcPct val="100000"/>
              </a:lnSpc>
            </a:pPr>
            <a:fld id="{20A38D39-A70E-424C-B379-95CA79F80738}" type="slidenum">
              <a:rPr b="0" lang="en-US" sz="1200" spc="-1" strike="noStrike">
                <a:solidFill>
                  <a:srgbClr val="000000"/>
                </a:solidFill>
                <a:latin typeface="Arial"/>
              </a:rPr>
              <a:t>1</a:t>
            </a:fld>
            <a:endParaRPr b="0" lang="en-US" sz="1200" spc="-1" strike="noStrike">
              <a:latin typeface="Times New Roman"/>
            </a:endParaRPr>
          </a:p>
        </p:txBody>
      </p:sp>
      <p:sp>
        <p:nvSpPr>
          <p:cNvPr id="298" name="PlaceHolder 4"/>
          <p:cNvSpPr>
            <a:spLocks noGrp="1"/>
          </p:cNvSpPr>
          <p:nvPr>
            <p:ph type="ftr"/>
          </p:nvPr>
        </p:nvSpPr>
        <p:spPr>
          <a:xfrm>
            <a:off x="311040" y="6473160"/>
            <a:ext cx="6463800" cy="364680"/>
          </a:xfrm>
          <a:prstGeom prst="rect">
            <a:avLst/>
          </a:prstGeom>
        </p:spPr>
        <p:txBody>
          <a:bodyPr lIns="0" rIns="0" anchor="ctr"/>
          <a:p>
            <a:pPr>
              <a:lnSpc>
                <a:spcPct val="100000"/>
              </a:lnSpc>
            </a:pPr>
            <a:r>
              <a:rPr b="0" lang="en-US" sz="1200" spc="-1" strike="noStrike">
                <a:solidFill>
                  <a:srgbClr val="000000"/>
                </a:solidFill>
                <a:latin typeface="Arial"/>
              </a:rPr>
              <a:t>Dr. rer. nat. Erika Mustermann (TUM) | kann beliebig erweitert werden | Infos mit Strich trennen</a:t>
            </a:r>
            <a:endParaRPr b="0" lang="en-US" sz="1200" spc="-1" strike="noStrike">
              <a:latin typeface="Times New Roman"/>
            </a:endParaRPr>
          </a:p>
        </p:txBody>
      </p:sp>
      <p:sp>
        <p:nvSpPr>
          <p:cNvPr id="299" name="PlaceHolder 5"/>
          <p:cNvSpPr>
            <a:spLocks noGrp="1"/>
          </p:cNvSpPr>
          <p:nvPr>
            <p:ph type="body"/>
          </p:nvPr>
        </p:nvSpPr>
        <p:spPr>
          <a:xfrm>
            <a:off x="317160" y="2484000"/>
            <a:ext cx="4242600" cy="3974400"/>
          </a:xfrm>
          <a:prstGeom prst="rect">
            <a:avLst/>
          </a:prstGeom>
        </p:spPr>
        <p:txBody>
          <a:bodyPr lIns="0" rIns="0" tIns="45000" bIns="45000"/>
          <a:p>
            <a:pPr>
              <a:lnSpc>
                <a:spcPct val="100000"/>
              </a:lnSpc>
            </a:pPr>
            <a:r>
              <a:rPr b="0" lang="de-DE" sz="1600" spc="-1" strike="noStrike">
                <a:solidFill>
                  <a:srgbClr val="000000"/>
                </a:solidFill>
                <a:latin typeface="Arial"/>
              </a:rPr>
              <a:t>Textmasterformate durch Klicken bearbeiten</a:t>
            </a:r>
            <a:endParaRPr b="0" lang="de-DE" sz="1600" spc="-1" strike="noStrike">
              <a:solidFill>
                <a:srgbClr val="000000"/>
              </a:solidFill>
              <a:latin typeface="Arial"/>
            </a:endParaRPr>
          </a:p>
          <a:p>
            <a:pPr lvl="1" marL="176040" indent="-175680">
              <a:lnSpc>
                <a:spcPct val="100000"/>
              </a:lnSpc>
              <a:buClr>
                <a:srgbClr val="000000"/>
              </a:buClr>
              <a:buFont typeface="Arial"/>
              <a:buChar char="•"/>
            </a:pPr>
            <a:r>
              <a:rPr b="0" lang="de-DE" sz="1600" spc="-1" strike="noStrike">
                <a:solidFill>
                  <a:srgbClr val="000000"/>
                </a:solidFill>
                <a:latin typeface="Arial"/>
              </a:rPr>
              <a:t>Zweite Ebene</a:t>
            </a:r>
            <a:endParaRPr b="0" lang="de-DE" sz="1600" spc="-1" strike="noStrike">
              <a:solidFill>
                <a:srgbClr val="000000"/>
              </a:solidFill>
              <a:latin typeface="Arial"/>
            </a:endParaRPr>
          </a:p>
          <a:p>
            <a:pPr lvl="2" marL="360360" indent="-183960">
              <a:lnSpc>
                <a:spcPct val="125000"/>
              </a:lnSpc>
              <a:buClr>
                <a:srgbClr val="000000"/>
              </a:buClr>
              <a:buFont typeface="Symbol"/>
              <a:buChar char="-"/>
            </a:pPr>
            <a:r>
              <a:rPr b="0" lang="de-DE" sz="1600" spc="-1" strike="noStrike">
                <a:solidFill>
                  <a:srgbClr val="000000"/>
                </a:solidFill>
                <a:latin typeface="Arial"/>
              </a:rPr>
              <a:t>Dritte Ebene</a:t>
            </a:r>
            <a:endParaRPr b="0" lang="de-DE" sz="1600" spc="-1" strike="noStrike">
              <a:solidFill>
                <a:srgbClr val="000000"/>
              </a:solidFill>
              <a:latin typeface="Arial"/>
            </a:endParaRPr>
          </a:p>
        </p:txBody>
      </p:sp>
      <p:sp>
        <p:nvSpPr>
          <p:cNvPr id="300" name="PlaceHolder 6"/>
          <p:cNvSpPr>
            <a:spLocks noGrp="1"/>
          </p:cNvSpPr>
          <p:nvPr>
            <p:ph type="body"/>
          </p:nvPr>
        </p:nvSpPr>
        <p:spPr>
          <a:xfrm>
            <a:off x="4584240" y="2484000"/>
            <a:ext cx="4244040" cy="3974040"/>
          </a:xfrm>
          <a:prstGeom prst="rect">
            <a:avLst/>
          </a:prstGeom>
        </p:spPr>
        <p:txBody>
          <a:bodyPr lIns="90000" rIns="90000" tIns="45000" bIns="45000"/>
          <a:p>
            <a:pPr marL="432000" indent="-324000">
              <a:spcBef>
                <a:spcPts val="1417"/>
              </a:spcBef>
              <a:buClr>
                <a:srgbClr val="000000"/>
              </a:buClr>
              <a:buSzPct val="45000"/>
              <a:buFont typeface="Wingdings" charset="2"/>
              <a:buChar char=""/>
            </a:pPr>
            <a:r>
              <a:rPr b="0" lang="de-DE" sz="1800" spc="-1" strike="noStrike">
                <a:solidFill>
                  <a:srgbClr val="000000"/>
                </a:solidFill>
                <a:latin typeface="Arial"/>
              </a:rPr>
              <a:t>Click to edit the outline text format</a:t>
            </a:r>
            <a:endParaRPr b="0" lang="de-DE"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de-DE" sz="1800" spc="-1" strike="noStrike">
                <a:solidFill>
                  <a:srgbClr val="000000"/>
                </a:solidFill>
                <a:latin typeface="Arial"/>
              </a:rPr>
              <a:t>Second Outline Level</a:t>
            </a:r>
            <a:endParaRPr b="0" lang="de-DE"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de-DE" sz="1800" spc="-1" strike="noStrike">
                <a:solidFill>
                  <a:srgbClr val="000000"/>
                </a:solidFill>
                <a:latin typeface="Arial"/>
              </a:rPr>
              <a:t>Third Outline Level</a:t>
            </a:r>
            <a:endParaRPr b="0" lang="de-DE"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de-DE" sz="1800" spc="-1" strike="noStrike">
                <a:solidFill>
                  <a:srgbClr val="000000"/>
                </a:solidFill>
                <a:latin typeface="Arial"/>
              </a:rPr>
              <a:t>Fourth Outline Level</a:t>
            </a:r>
            <a:endParaRPr b="0" lang="de-DE"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de-DE" sz="1800" spc="-1" strike="noStrike">
                <a:solidFill>
                  <a:srgbClr val="000000"/>
                </a:solidFill>
                <a:latin typeface="Arial"/>
              </a:rPr>
              <a:t>Fifth Outline Level</a:t>
            </a:r>
            <a:endParaRPr b="0" lang="de-DE"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de-DE" sz="1800" spc="-1" strike="noStrike">
                <a:solidFill>
                  <a:srgbClr val="000000"/>
                </a:solidFill>
                <a:latin typeface="Arial"/>
              </a:rPr>
              <a:t>Sixth Outline Level</a:t>
            </a:r>
            <a:endParaRPr b="0" lang="de-DE"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de-DE" sz="1800" spc="-1" strike="noStrike">
                <a:solidFill>
                  <a:srgbClr val="000000"/>
                </a:solidFill>
                <a:latin typeface="Arial"/>
              </a:rPr>
              <a:t>Seventh Outline Level</a:t>
            </a:r>
            <a:endParaRPr b="0" lang="de-DE" sz="1800" spc="-1" strike="noStrike">
              <a:solidFill>
                <a:srgbClr val="000000"/>
              </a:solidFill>
              <a:latin typeface="Arial"/>
            </a:endParaRPr>
          </a:p>
        </p:txBody>
      </p:sp>
      <p:sp>
        <p:nvSpPr>
          <p:cNvPr id="301" name="PlaceHolder 7"/>
          <p:cNvSpPr>
            <a:spLocks noGrp="1"/>
          </p:cNvSpPr>
          <p:nvPr>
            <p:ph type="title"/>
          </p:nvPr>
        </p:nvSpPr>
        <p:spPr>
          <a:xfrm>
            <a:off x="318960" y="994320"/>
            <a:ext cx="8508600" cy="1145160"/>
          </a:xfrm>
          <a:prstGeom prst="rect">
            <a:avLst/>
          </a:prstGeom>
        </p:spPr>
        <p:txBody>
          <a:bodyPr lIns="0" rIns="0" tIns="0" bIns="0"/>
          <a:p>
            <a:pPr>
              <a:lnSpc>
                <a:spcPts val="3200"/>
              </a:lnSpc>
            </a:pPr>
            <a:r>
              <a:rPr b="0" lang="de-DE" sz="3000" spc="-1" strike="noStrike">
                <a:solidFill>
                  <a:srgbClr val="000000"/>
                </a:solidFill>
                <a:latin typeface="Arial"/>
              </a:rPr>
              <a:t>Titel durch Klicken bearbeiten</a:t>
            </a:r>
            <a:endParaRPr b="0" lang="de-DE" sz="3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9.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61.xml"/>
</Relationships>
</file>

<file path=ppt/slides/_rels/slide3.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image" Target="../media/image12.jpeg"/><Relationship Id="rId4" Type="http://schemas.openxmlformats.org/officeDocument/2006/relationships/image" Target="../media/image13.jpeg"/><Relationship Id="rId5"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61.xml"/>
</Relationships>
</file>

<file path=ppt/slides/_rels/slide31.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73.xml"/>
</Relationships>
</file>

<file path=ppt/slides/_rels/slide32.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85.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35.xml.rels><?xml version="1.0" encoding="UTF-8"?>
<Relationships xmlns="http://schemas.openxmlformats.org/package/2006/relationships"><Relationship Id="rId1" Type="http://schemas.openxmlformats.org/officeDocument/2006/relationships/chart" Target="../charts/chart9.xml"/><Relationship Id="rId2" Type="http://schemas.openxmlformats.org/officeDocument/2006/relationships/slideLayout" Target="../slideLayouts/slideLayout49.xml"/>
</Relationships>
</file>

<file path=ppt/slides/_rels/slide36.xml.rels><?xml version="1.0" encoding="UTF-8"?>
<Relationships xmlns="http://schemas.openxmlformats.org/package/2006/relationships"><Relationship Id="rId1" Type="http://schemas.openxmlformats.org/officeDocument/2006/relationships/chart" Target="../charts/chart10.xml"/><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8" name="TextShape 1"/>
          <p:cNvSpPr txBox="1"/>
          <p:nvPr/>
        </p:nvSpPr>
        <p:spPr>
          <a:xfrm>
            <a:off x="318960" y="994320"/>
            <a:ext cx="8508600" cy="501120"/>
          </a:xfrm>
          <a:prstGeom prst="rect">
            <a:avLst/>
          </a:prstGeom>
          <a:noFill/>
          <a:ln w="9360">
            <a:noFill/>
          </a:ln>
        </p:spPr>
        <p:txBody>
          <a:bodyPr lIns="0" rIns="0" tIns="0" bIns="0"/>
          <a:p>
            <a:pPr>
              <a:lnSpc>
                <a:spcPts val="3200"/>
              </a:lnSpc>
            </a:pPr>
            <a:r>
              <a:rPr b="1" lang="de-DE" sz="3000" spc="-1" strike="noStrike">
                <a:solidFill>
                  <a:srgbClr val="ffffff"/>
                </a:solidFill>
                <a:latin typeface="Arial"/>
              </a:rPr>
              <a:t>Indirect Visual Odometry with Optical Flow</a:t>
            </a:r>
            <a:endParaRPr b="0" lang="de-DE" sz="3000" spc="-1" strike="noStrike">
              <a:solidFill>
                <a:srgbClr val="000000"/>
              </a:solidFill>
              <a:latin typeface="Arial"/>
            </a:endParaRPr>
          </a:p>
        </p:txBody>
      </p:sp>
      <p:sp>
        <p:nvSpPr>
          <p:cNvPr id="339" name="TextShape 2"/>
          <p:cNvSpPr txBox="1"/>
          <p:nvPr/>
        </p:nvSpPr>
        <p:spPr>
          <a:xfrm>
            <a:off x="318960" y="1978560"/>
            <a:ext cx="8508600" cy="1273680"/>
          </a:xfrm>
          <a:prstGeom prst="rect">
            <a:avLst/>
          </a:prstGeom>
          <a:noFill/>
          <a:ln w="9360">
            <a:noFill/>
          </a:ln>
        </p:spPr>
        <p:txBody>
          <a:bodyPr lIns="0" rIns="0" tIns="0" bIns="0"/>
          <a:p>
            <a:pPr>
              <a:lnSpc>
                <a:spcPct val="150000"/>
              </a:lnSpc>
            </a:pPr>
            <a:r>
              <a:rPr b="0" lang="de-DE" sz="1600" spc="-1" strike="noStrike">
                <a:solidFill>
                  <a:srgbClr val="ffffff"/>
                </a:solidFill>
                <a:latin typeface="Arial"/>
              </a:rPr>
              <a:t>Chenguang Huang, Andong Tan</a:t>
            </a:r>
            <a:endParaRPr b="0" lang="de-DE" sz="1600" spc="-1" strike="noStrike">
              <a:solidFill>
                <a:srgbClr val="000000"/>
              </a:solidFill>
              <a:latin typeface="Arial"/>
            </a:endParaRPr>
          </a:p>
          <a:p>
            <a:pPr>
              <a:lnSpc>
                <a:spcPct val="150000"/>
              </a:lnSpc>
            </a:pPr>
            <a:r>
              <a:rPr b="0" lang="de-DE" sz="1600" spc="-1" strike="noStrike">
                <a:solidFill>
                  <a:srgbClr val="ffffff"/>
                </a:solidFill>
                <a:latin typeface="Arial"/>
              </a:rPr>
              <a:t>München, 26. July 2019</a:t>
            </a:r>
            <a:endParaRPr b="0" lang="de-DE" sz="1600" spc="-1" strike="noStrike">
              <a:solidFill>
                <a:srgbClr val="000000"/>
              </a:solidFill>
              <a:latin typeface="Arial"/>
            </a:endParaRPr>
          </a:p>
          <a:p>
            <a:pPr>
              <a:lnSpc>
                <a:spcPct val="150000"/>
              </a:lnSpc>
            </a:pPr>
            <a:endParaRPr b="0" lang="de-DE" sz="1600" spc="-1" strike="noStrike">
              <a:solidFill>
                <a:srgbClr val="000000"/>
              </a:solidFill>
              <a:latin typeface="Arial"/>
            </a:endParaRPr>
          </a:p>
          <a:p>
            <a:pPr>
              <a:lnSpc>
                <a:spcPct val="150000"/>
              </a:lnSpc>
            </a:pPr>
            <a:endParaRPr b="0" lang="de-DE" sz="1600" spc="-1" strike="noStrike">
              <a:solidFill>
                <a:srgbClr val="000000"/>
              </a:solidFill>
              <a:latin typeface="Arial"/>
            </a:endParaRPr>
          </a:p>
          <a:p>
            <a:pPr>
              <a:lnSpc>
                <a:spcPct val="150000"/>
              </a:lnSpc>
            </a:pPr>
            <a:r>
              <a:rPr b="0" lang="de-DE" sz="1600" spc="-1" strike="noStrike">
                <a:solidFill>
                  <a:srgbClr val="ffffff"/>
                </a:solidFill>
                <a:latin typeface="Arial"/>
              </a:rPr>
              <a:t>弄个全局变量 </a:t>
            </a:r>
            <a:endParaRPr b="0" lang="de-DE" sz="1600" spc="-1" strike="noStrike">
              <a:solidFill>
                <a:srgbClr val="000000"/>
              </a:solidFill>
              <a:latin typeface="Arial"/>
            </a:endParaRPr>
          </a:p>
          <a:p>
            <a:pPr>
              <a:lnSpc>
                <a:spcPct val="150000"/>
              </a:lnSpc>
            </a:pPr>
            <a:r>
              <a:rPr b="0" lang="de-DE" sz="1600" spc="-1" strike="noStrike">
                <a:solidFill>
                  <a:srgbClr val="ffffff"/>
                </a:solidFill>
                <a:latin typeface="Arial"/>
              </a:rPr>
              <a:t>全部打印出来</a:t>
            </a:r>
            <a:endParaRPr b="0" lang="de-DE" sz="1600" spc="-1" strike="noStrike">
              <a:solidFill>
                <a:srgbClr val="000000"/>
              </a:solidFill>
              <a:latin typeface="Arial"/>
            </a:endParaRPr>
          </a:p>
          <a:p>
            <a:pPr>
              <a:lnSpc>
                <a:spcPct val="150000"/>
              </a:lnSpc>
            </a:pPr>
            <a:r>
              <a:rPr b="0" lang="de-DE" sz="1600" spc="-1" strike="noStrike">
                <a:solidFill>
                  <a:srgbClr val="ffffff"/>
                </a:solidFill>
                <a:latin typeface="Arial"/>
              </a:rPr>
              <a:t>直接运行，</a:t>
            </a:r>
            <a:endParaRPr b="0" lang="de-DE" sz="1600" spc="-1" strike="noStrike">
              <a:solidFill>
                <a:srgbClr val="000000"/>
              </a:solidFill>
              <a:latin typeface="Arial"/>
            </a:endParaRPr>
          </a:p>
          <a:p>
            <a:pPr>
              <a:lnSpc>
                <a:spcPct val="150000"/>
              </a:lnSpc>
            </a:pPr>
            <a:r>
              <a:rPr b="0" lang="de-DE" sz="1600" spc="-1" strike="noStrike">
                <a:solidFill>
                  <a:srgbClr val="ffffff"/>
                </a:solidFill>
                <a:latin typeface="Arial"/>
              </a:rPr>
              <a:t>截图</a:t>
            </a:r>
            <a:endParaRPr b="0" lang="de-DE" sz="1600" spc="-1" strike="noStrike">
              <a:solidFill>
                <a:srgbClr val="000000"/>
              </a:solidFill>
              <a:latin typeface="Arial"/>
            </a:endParaRPr>
          </a:p>
          <a:p>
            <a:pPr>
              <a:lnSpc>
                <a:spcPct val="150000"/>
              </a:lnSpc>
            </a:pPr>
            <a:r>
              <a:rPr b="0" lang="de-DE" sz="1600" spc="-1" strike="noStrike">
                <a:solidFill>
                  <a:srgbClr val="ffffff"/>
                </a:solidFill>
                <a:latin typeface="Arial"/>
              </a:rPr>
              <a:t>数据进表格</a:t>
            </a:r>
            <a:endParaRPr b="0" lang="de-DE" sz="1600" spc="-1" strike="noStrike">
              <a:solidFill>
                <a:srgbClr val="000000"/>
              </a:solidFill>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2" name="TextShape 1"/>
          <p:cNvSpPr txBox="1"/>
          <p:nvPr/>
        </p:nvSpPr>
        <p:spPr>
          <a:xfrm>
            <a:off x="6774840" y="6473160"/>
            <a:ext cx="2051640" cy="364680"/>
          </a:xfrm>
          <a:prstGeom prst="rect">
            <a:avLst/>
          </a:prstGeom>
          <a:noFill/>
          <a:ln>
            <a:noFill/>
          </a:ln>
        </p:spPr>
        <p:txBody>
          <a:bodyPr lIns="0" rIns="0" anchor="ctr"/>
          <a:p>
            <a:pPr algn="r">
              <a:lnSpc>
                <a:spcPct val="100000"/>
              </a:lnSpc>
            </a:pPr>
            <a:fld id="{3E6A7ED2-B7D6-4F57-A0F7-66ECCCB9BEF6}" type="slidenum">
              <a:rPr b="0" lang="en-US" sz="1200" spc="-1" strike="noStrike">
                <a:solidFill>
                  <a:srgbClr val="000000"/>
                </a:solidFill>
                <a:latin typeface="Arial"/>
              </a:rPr>
              <a:t>1</a:t>
            </a:fld>
            <a:endParaRPr b="0" lang="en-US" sz="1200" spc="-1" strike="noStrike">
              <a:latin typeface="Times New Roman"/>
            </a:endParaRPr>
          </a:p>
        </p:txBody>
      </p:sp>
      <p:sp>
        <p:nvSpPr>
          <p:cNvPr id="413" name="TextShape 2"/>
          <p:cNvSpPr txBox="1"/>
          <p:nvPr/>
        </p:nvSpPr>
        <p:spPr>
          <a:xfrm>
            <a:off x="311040" y="6473160"/>
            <a:ext cx="6463800" cy="364680"/>
          </a:xfrm>
          <a:prstGeom prst="rect">
            <a:avLst/>
          </a:prstGeom>
          <a:noFill/>
          <a:ln>
            <a:noFill/>
          </a:ln>
        </p:spPr>
        <p:txBody>
          <a:bodyPr lIns="0" rIns="0" anchor="ctr"/>
          <a:p>
            <a:pPr>
              <a:lnSpc>
                <a:spcPct val="100000"/>
              </a:lnSpc>
            </a:pPr>
            <a:r>
              <a:rPr b="0" lang="en-US" sz="1200" spc="-1" strike="noStrike">
                <a:solidFill>
                  <a:srgbClr val="000000"/>
                </a:solidFill>
                <a:latin typeface="Arial"/>
              </a:rPr>
              <a:t>Dr. rer. nat. Erika </a:t>
            </a:r>
            <a:r>
              <a:rPr b="0" lang="en-US" sz="1200" spc="-1" strike="noStrike">
                <a:solidFill>
                  <a:srgbClr val="000000"/>
                </a:solidFill>
                <a:latin typeface="Arial"/>
              </a:rPr>
              <a:t>Mustermann </a:t>
            </a:r>
            <a:r>
              <a:rPr b="0" lang="en-US" sz="1200" spc="-1" strike="noStrike">
                <a:solidFill>
                  <a:srgbClr val="000000"/>
                </a:solidFill>
                <a:latin typeface="Arial"/>
              </a:rPr>
              <a:t>(TUM) | kann </a:t>
            </a:r>
            <a:r>
              <a:rPr b="0" lang="en-US" sz="1200" spc="-1" strike="noStrike">
                <a:solidFill>
                  <a:srgbClr val="000000"/>
                </a:solidFill>
                <a:latin typeface="Arial"/>
              </a:rPr>
              <a:t>beliebig </a:t>
            </a:r>
            <a:r>
              <a:rPr b="0" lang="en-US" sz="1200" spc="-1" strike="noStrike">
                <a:solidFill>
                  <a:srgbClr val="000000"/>
                </a:solidFill>
                <a:latin typeface="Arial"/>
              </a:rPr>
              <a:t>erweitert werden </a:t>
            </a:r>
            <a:r>
              <a:rPr b="0" lang="en-US" sz="1200" spc="-1" strike="noStrike">
                <a:solidFill>
                  <a:srgbClr val="000000"/>
                </a:solidFill>
                <a:latin typeface="Arial"/>
              </a:rPr>
              <a:t>| Infos mit Strich </a:t>
            </a:r>
            <a:r>
              <a:rPr b="0" lang="en-US" sz="1200" spc="-1" strike="noStrike">
                <a:solidFill>
                  <a:srgbClr val="000000"/>
                </a:solidFill>
                <a:latin typeface="Arial"/>
              </a:rPr>
              <a:t>trennen</a:t>
            </a:r>
            <a:endParaRPr b="0" lang="en-US" sz="1200" spc="-1" strike="noStrike">
              <a:latin typeface="Times New Roman"/>
            </a:endParaRPr>
          </a:p>
        </p:txBody>
      </p:sp>
      <p:sp>
        <p:nvSpPr>
          <p:cNvPr id="414" name="TextShape 3"/>
          <p:cNvSpPr txBox="1"/>
          <p:nvPr/>
        </p:nvSpPr>
        <p:spPr>
          <a:xfrm>
            <a:off x="318960" y="994320"/>
            <a:ext cx="8508600" cy="410040"/>
          </a:xfrm>
          <a:prstGeom prst="rect">
            <a:avLst/>
          </a:prstGeom>
          <a:noFill/>
          <a:ln w="9360">
            <a:noFill/>
          </a:ln>
        </p:spPr>
        <p:txBody>
          <a:bodyPr lIns="0" rIns="0" tIns="0" bIns="0"/>
          <a:p>
            <a:pPr>
              <a:lnSpc>
                <a:spcPts val="3200"/>
              </a:lnSpc>
            </a:pPr>
            <a:r>
              <a:rPr b="0" lang="de-DE" sz="3000" spc="-1" strike="noStrike">
                <a:solidFill>
                  <a:srgbClr val="000000"/>
                </a:solidFill>
                <a:latin typeface="Arial"/>
              </a:rPr>
              <a:t>Parameter Sets (Optical flow version)</a:t>
            </a:r>
            <a:endParaRPr b="0" lang="de-DE" sz="3000" spc="-1" strike="noStrike">
              <a:solidFill>
                <a:srgbClr val="000000"/>
              </a:solidFill>
              <a:latin typeface="Arial"/>
            </a:endParaRPr>
          </a:p>
        </p:txBody>
      </p:sp>
      <p:graphicFrame>
        <p:nvGraphicFramePr>
          <p:cNvPr id="415" name="Table 4"/>
          <p:cNvGraphicFramePr/>
          <p:nvPr/>
        </p:nvGraphicFramePr>
        <p:xfrm>
          <a:off x="311040" y="2094480"/>
          <a:ext cx="8509320" cy="2647440"/>
        </p:xfrm>
        <a:graphic>
          <a:graphicData uri="http://schemas.openxmlformats.org/drawingml/2006/table">
            <a:tbl>
              <a:tblPr/>
              <a:tblGrid>
                <a:gridCol w="3045240"/>
                <a:gridCol w="1092600"/>
                <a:gridCol w="1092600"/>
                <a:gridCol w="1092600"/>
                <a:gridCol w="1092600"/>
                <a:gridCol w="1093680"/>
              </a:tblGrid>
              <a:tr h="406080">
                <a:tc>
                  <a:tcPr marL="54000">
                    <a:lnL w="12240">
                      <a:solidFill>
                        <a:srgbClr val="000000"/>
                      </a:solidFill>
                    </a:lnL>
                    <a:lnR w="12240">
                      <a:solidFill>
                        <a:srgbClr val="000000"/>
                      </a:solidFill>
                    </a:lnR>
                    <a:lnT w="12240">
                      <a:solidFill>
                        <a:srgbClr val="000000"/>
                      </a:solidFill>
                    </a:lnT>
                    <a:lnB w="12240">
                      <a:solidFill>
                        <a:srgbClr val="000000"/>
                      </a:solidFill>
                    </a:lnB>
                    <a:noFill/>
                  </a:tcPr>
                </a:tc>
                <a:tc>
                  <a:txBody>
                    <a:bodyPr lIns="54000" rIns="0" tIns="180000" bIns="0" anchor="ctr"/>
                    <a:p>
                      <a:pPr>
                        <a:lnSpc>
                          <a:spcPct val="100000"/>
                        </a:lnSpc>
                      </a:pPr>
                      <a:r>
                        <a:rPr b="0" lang="en-US" sz="1600" spc="-1" strike="noStrike">
                          <a:solidFill>
                            <a:srgbClr val="000000"/>
                          </a:solidFill>
                          <a:latin typeface="Arial"/>
                        </a:rPr>
                        <a:t>     </a:t>
                      </a:r>
                      <a:r>
                        <a:rPr b="0" lang="en-US" sz="1600" spc="-1" strike="noStrike">
                          <a:solidFill>
                            <a:srgbClr val="000000"/>
                          </a:solidFill>
                          <a:latin typeface="Arial"/>
                        </a:rPr>
                        <a:t>Set 1</a:t>
                      </a:r>
                      <a:endParaRPr b="0" lang="en-US" sz="1600" spc="-1" strike="noStrike">
                        <a:latin typeface="Arial"/>
                      </a:endParaRPr>
                    </a:p>
                  </a:txBody>
                  <a:tcPr marL="54000">
                    <a:lnL w="12240">
                      <a:solidFill>
                        <a:srgbClr val="000000"/>
                      </a:solidFill>
                    </a:lnL>
                    <a:lnR w="12240">
                      <a:solidFill>
                        <a:srgbClr val="000000"/>
                      </a:solidFill>
                    </a:lnR>
                    <a:lnT w="12240">
                      <a:solidFill>
                        <a:srgbClr val="000000"/>
                      </a:solidFill>
                    </a:lnT>
                    <a:lnB w="12240">
                      <a:solidFill>
                        <a:srgbClr val="000000"/>
                      </a:solidFill>
                    </a:lnB>
                    <a:noFill/>
                  </a:tcPr>
                </a:tc>
                <a:tc>
                  <a:txBody>
                    <a:bodyPr lIns="54000" rIns="0" tIns="180000" bIns="0" anchor="ctr"/>
                    <a:p>
                      <a:pPr>
                        <a:lnSpc>
                          <a:spcPct val="100000"/>
                        </a:lnSpc>
                      </a:pPr>
                      <a:r>
                        <a:rPr b="0" lang="en-US" sz="1600" spc="-1" strike="noStrike">
                          <a:solidFill>
                            <a:srgbClr val="000000"/>
                          </a:solidFill>
                          <a:latin typeface="Arial"/>
                        </a:rPr>
                        <a:t>     </a:t>
                      </a:r>
                      <a:r>
                        <a:rPr b="0" lang="en-US" sz="1600" spc="-1" strike="noStrike">
                          <a:solidFill>
                            <a:srgbClr val="000000"/>
                          </a:solidFill>
                          <a:latin typeface="Arial"/>
                        </a:rPr>
                        <a:t>Set 2</a:t>
                      </a:r>
                      <a:endParaRPr b="0" lang="en-US" sz="1600" spc="-1" strike="noStrike">
                        <a:latin typeface="Arial"/>
                      </a:endParaRPr>
                    </a:p>
                  </a:txBody>
                  <a:tcPr marL="54000">
                    <a:lnL w="12240">
                      <a:solidFill>
                        <a:srgbClr val="000000"/>
                      </a:solidFill>
                    </a:lnL>
                    <a:lnR w="12240">
                      <a:solidFill>
                        <a:srgbClr val="000000"/>
                      </a:solidFill>
                    </a:lnR>
                    <a:lnT w="12240">
                      <a:solidFill>
                        <a:srgbClr val="000000"/>
                      </a:solidFill>
                    </a:lnT>
                    <a:lnB w="12240">
                      <a:solidFill>
                        <a:srgbClr val="000000"/>
                      </a:solidFill>
                    </a:lnB>
                    <a:noFill/>
                  </a:tcPr>
                </a:tc>
                <a:tc>
                  <a:txBody>
                    <a:bodyPr lIns="54000" rIns="0" tIns="180000" bIns="0" anchor="ctr"/>
                    <a:p>
                      <a:pPr>
                        <a:lnSpc>
                          <a:spcPct val="100000"/>
                        </a:lnSpc>
                      </a:pPr>
                      <a:r>
                        <a:rPr b="0" lang="en-US" sz="1600" spc="-1" strike="noStrike">
                          <a:solidFill>
                            <a:srgbClr val="000000"/>
                          </a:solidFill>
                          <a:latin typeface="Arial"/>
                        </a:rPr>
                        <a:t>     </a:t>
                      </a:r>
                      <a:r>
                        <a:rPr b="0" lang="en-US" sz="1600" spc="-1" strike="noStrike">
                          <a:solidFill>
                            <a:srgbClr val="000000"/>
                          </a:solidFill>
                          <a:latin typeface="Arial"/>
                        </a:rPr>
                        <a:t>Set 3</a:t>
                      </a:r>
                      <a:endParaRPr b="0" lang="en-US" sz="1600" spc="-1" strike="noStrike">
                        <a:latin typeface="Arial"/>
                      </a:endParaRPr>
                    </a:p>
                  </a:txBody>
                  <a:tcPr marL="54000">
                    <a:lnL w="12240">
                      <a:solidFill>
                        <a:srgbClr val="000000"/>
                      </a:solidFill>
                    </a:lnL>
                    <a:lnR w="12240">
                      <a:solidFill>
                        <a:srgbClr val="000000"/>
                      </a:solidFill>
                    </a:lnR>
                    <a:lnT w="12240">
                      <a:solidFill>
                        <a:srgbClr val="000000"/>
                      </a:solidFill>
                    </a:lnT>
                    <a:lnB w="12240">
                      <a:solidFill>
                        <a:srgbClr val="000000"/>
                      </a:solidFill>
                    </a:lnB>
                    <a:noFill/>
                  </a:tcPr>
                </a:tc>
                <a:tc>
                  <a:txBody>
                    <a:bodyPr lIns="54000" rIns="0" tIns="180000" bIns="0" anchor="ctr"/>
                    <a:p>
                      <a:pPr>
                        <a:lnSpc>
                          <a:spcPct val="100000"/>
                        </a:lnSpc>
                      </a:pPr>
                      <a:r>
                        <a:rPr b="0" lang="en-US" sz="1600" spc="-1" strike="noStrike">
                          <a:solidFill>
                            <a:srgbClr val="000000"/>
                          </a:solidFill>
                          <a:latin typeface="Arial"/>
                        </a:rPr>
                        <a:t>     </a:t>
                      </a:r>
                      <a:r>
                        <a:rPr b="0" lang="en-US" sz="1600" spc="-1" strike="noStrike">
                          <a:solidFill>
                            <a:srgbClr val="000000"/>
                          </a:solidFill>
                          <a:latin typeface="Arial"/>
                        </a:rPr>
                        <a:t>Set 4</a:t>
                      </a:r>
                      <a:endParaRPr b="0" lang="en-US" sz="1600" spc="-1" strike="noStrike">
                        <a:latin typeface="Arial"/>
                      </a:endParaRPr>
                    </a:p>
                  </a:txBody>
                  <a:tcPr marL="54000">
                    <a:lnL w="12240">
                      <a:solidFill>
                        <a:srgbClr val="000000"/>
                      </a:solidFill>
                    </a:lnL>
                    <a:lnR w="12240">
                      <a:solidFill>
                        <a:srgbClr val="000000"/>
                      </a:solidFill>
                    </a:lnR>
                    <a:lnT w="12240">
                      <a:solidFill>
                        <a:srgbClr val="000000"/>
                      </a:solidFill>
                    </a:lnT>
                    <a:lnB w="12240">
                      <a:solidFill>
                        <a:srgbClr val="000000"/>
                      </a:solidFill>
                    </a:lnB>
                    <a:noFill/>
                  </a:tcPr>
                </a:tc>
                <a:tc>
                  <a:txBody>
                    <a:bodyPr lIns="54000" rIns="0" tIns="180000" bIns="0" anchor="ctr"/>
                    <a:p>
                      <a:pPr>
                        <a:lnSpc>
                          <a:spcPct val="100000"/>
                        </a:lnSpc>
                      </a:pPr>
                      <a:r>
                        <a:rPr b="0" lang="en-US" sz="1600" spc="-1" strike="noStrike">
                          <a:solidFill>
                            <a:srgbClr val="000000"/>
                          </a:solidFill>
                          <a:latin typeface="Arial"/>
                        </a:rPr>
                        <a:t>Set5</a:t>
                      </a:r>
                      <a:endParaRPr b="0" lang="en-US" sz="1600" spc="-1" strike="noStrike">
                        <a:latin typeface="Arial"/>
                      </a:endParaRPr>
                    </a:p>
                  </a:txBody>
                  <a:tcPr marL="54000">
                    <a:lnL w="12240">
                      <a:solidFill>
                        <a:srgbClr val="000000"/>
                      </a:solidFill>
                    </a:lnL>
                    <a:lnR w="12240">
                      <a:solidFill>
                        <a:srgbClr val="000000"/>
                      </a:solidFill>
                    </a:lnR>
                    <a:lnT w="12240">
                      <a:solidFill>
                        <a:srgbClr val="000000"/>
                      </a:solidFill>
                    </a:lnT>
                    <a:lnB w="12240">
                      <a:solidFill>
                        <a:srgbClr val="000000"/>
                      </a:solidFill>
                    </a:lnB>
                    <a:noFill/>
                  </a:tcPr>
                </a:tc>
              </a:tr>
              <a:tr h="406080">
                <a:tc>
                  <a:txBody>
                    <a:bodyPr lIns="54000" rIns="0" tIns="180000" bIns="0" anchor="ctr"/>
                    <a:p>
                      <a:pPr>
                        <a:lnSpc>
                          <a:spcPct val="100000"/>
                        </a:lnSpc>
                      </a:pPr>
                      <a:r>
                        <a:rPr b="0" lang="en-US" sz="1600" spc="-1" strike="noStrike">
                          <a:solidFill>
                            <a:srgbClr val="000000"/>
                          </a:solidFill>
                          <a:latin typeface="Arial"/>
                        </a:rPr>
                        <a:t>Cell width: </a:t>
                      </a:r>
                      <a:endParaRPr b="0" lang="en-US" sz="1600" spc="-1" strike="noStrike">
                        <a:latin typeface="Arial"/>
                      </a:endParaRPr>
                    </a:p>
                  </a:txBody>
                  <a:tcPr marL="54000">
                    <a:lnL w="12240">
                      <a:solidFill>
                        <a:srgbClr val="000000"/>
                      </a:solidFill>
                    </a:lnL>
                    <a:lnR w="12240">
                      <a:solidFill>
                        <a:srgbClr val="000000"/>
                      </a:solidFill>
                    </a:lnR>
                    <a:lnT w="12240">
                      <a:solidFill>
                        <a:srgbClr val="000000"/>
                      </a:solidFill>
                    </a:lnT>
                    <a:lnB w="12240">
                      <a:solidFill>
                        <a:srgbClr val="000000"/>
                      </a:solidFill>
                    </a:lnB>
                    <a:noFill/>
                  </a:tcPr>
                </a:tc>
                <a:tc>
                  <a:txBody>
                    <a:bodyPr lIns="54000" rIns="0" tIns="180000" bIns="0" anchor="ctr"/>
                    <a:p>
                      <a:pPr>
                        <a:lnSpc>
                          <a:spcPct val="100000"/>
                        </a:lnSpc>
                      </a:pPr>
                      <a:r>
                        <a:rPr b="0" lang="en-US" sz="1600" spc="-1" strike="noStrike">
                          <a:solidFill>
                            <a:srgbClr val="000000"/>
                          </a:solidFill>
                          <a:latin typeface="Arial"/>
                        </a:rPr>
                        <a:t>47</a:t>
                      </a:r>
                      <a:endParaRPr b="0" lang="en-US" sz="1600" spc="-1" strike="noStrike">
                        <a:latin typeface="Arial"/>
                      </a:endParaRPr>
                    </a:p>
                  </a:txBody>
                  <a:tcPr marL="54000">
                    <a:lnL w="12240">
                      <a:solidFill>
                        <a:srgbClr val="000000"/>
                      </a:solidFill>
                    </a:lnL>
                    <a:lnR w="12240">
                      <a:solidFill>
                        <a:srgbClr val="000000"/>
                      </a:solidFill>
                    </a:lnR>
                    <a:lnT w="12240">
                      <a:solidFill>
                        <a:srgbClr val="000000"/>
                      </a:solidFill>
                    </a:lnT>
                    <a:lnB w="12240">
                      <a:solidFill>
                        <a:srgbClr val="000000"/>
                      </a:solidFill>
                    </a:lnB>
                    <a:noFill/>
                  </a:tcPr>
                </a:tc>
                <a:tc>
                  <a:tcPr marL="54000">
                    <a:lnL w="12240">
                      <a:solidFill>
                        <a:srgbClr val="000000"/>
                      </a:solidFill>
                    </a:lnL>
                    <a:lnR w="12240">
                      <a:solidFill>
                        <a:srgbClr val="000000"/>
                      </a:solidFill>
                    </a:lnR>
                    <a:lnT w="12240">
                      <a:solidFill>
                        <a:srgbClr val="000000"/>
                      </a:solidFill>
                    </a:lnT>
                    <a:lnB w="12240">
                      <a:solidFill>
                        <a:srgbClr val="000000"/>
                      </a:solidFill>
                    </a:lnB>
                    <a:noFill/>
                  </a:tcPr>
                </a:tc>
                <a:tc>
                  <a:tcPr marL="54000">
                    <a:lnL w="12240">
                      <a:solidFill>
                        <a:srgbClr val="000000"/>
                      </a:solidFill>
                    </a:lnL>
                    <a:lnR w="12240">
                      <a:solidFill>
                        <a:srgbClr val="000000"/>
                      </a:solidFill>
                    </a:lnR>
                    <a:lnT w="12240">
                      <a:solidFill>
                        <a:srgbClr val="000000"/>
                      </a:solidFill>
                    </a:lnT>
                    <a:lnB w="12240">
                      <a:solidFill>
                        <a:srgbClr val="000000"/>
                      </a:solidFill>
                    </a:lnB>
                    <a:noFill/>
                  </a:tcPr>
                </a:tc>
                <a:tc>
                  <a:tcPr marL="54000">
                    <a:lnL w="12240">
                      <a:solidFill>
                        <a:srgbClr val="000000"/>
                      </a:solidFill>
                    </a:lnL>
                    <a:lnR w="12240">
                      <a:solidFill>
                        <a:srgbClr val="000000"/>
                      </a:solidFill>
                    </a:lnR>
                    <a:lnT w="12240">
                      <a:solidFill>
                        <a:srgbClr val="000000"/>
                      </a:solidFill>
                    </a:lnT>
                    <a:lnB w="12240">
                      <a:solidFill>
                        <a:srgbClr val="000000"/>
                      </a:solidFill>
                    </a:lnB>
                    <a:noFill/>
                  </a:tcPr>
                </a:tc>
                <a:tc>
                  <a:tcPr marL="54000">
                    <a:lnL w="12240">
                      <a:solidFill>
                        <a:srgbClr val="000000"/>
                      </a:solidFill>
                    </a:lnL>
                    <a:lnR w="12240">
                      <a:solidFill>
                        <a:srgbClr val="000000"/>
                      </a:solidFill>
                    </a:lnR>
                    <a:lnT w="12240">
                      <a:solidFill>
                        <a:srgbClr val="000000"/>
                      </a:solidFill>
                    </a:lnT>
                    <a:lnB w="12240">
                      <a:solidFill>
                        <a:srgbClr val="000000"/>
                      </a:solidFill>
                    </a:lnB>
                    <a:noFill/>
                  </a:tcPr>
                </a:tc>
              </a:tr>
              <a:tr h="406080">
                <a:tc>
                  <a:txBody>
                    <a:bodyPr lIns="54000" rIns="0" tIns="180000" bIns="0" anchor="ctr"/>
                    <a:p>
                      <a:pPr>
                        <a:lnSpc>
                          <a:spcPct val="100000"/>
                        </a:lnSpc>
                      </a:pPr>
                      <a:r>
                        <a:rPr b="0" lang="en-US" sz="1600" spc="-1" strike="noStrike">
                          <a:solidFill>
                            <a:srgbClr val="000000"/>
                          </a:solidFill>
                          <a:latin typeface="Arial"/>
                        </a:rPr>
                        <a:t>Cell height:</a:t>
                      </a:r>
                      <a:endParaRPr b="0" lang="en-US" sz="1600" spc="-1" strike="noStrike">
                        <a:latin typeface="Arial"/>
                      </a:endParaRPr>
                    </a:p>
                  </a:txBody>
                  <a:tcPr marL="54000">
                    <a:lnL w="12240">
                      <a:solidFill>
                        <a:srgbClr val="000000"/>
                      </a:solidFill>
                    </a:lnL>
                    <a:lnR w="12240">
                      <a:solidFill>
                        <a:srgbClr val="000000"/>
                      </a:solidFill>
                    </a:lnR>
                    <a:lnT w="12240">
                      <a:solidFill>
                        <a:srgbClr val="000000"/>
                      </a:solidFill>
                    </a:lnT>
                    <a:lnB w="12240">
                      <a:solidFill>
                        <a:srgbClr val="000000"/>
                      </a:solidFill>
                    </a:lnB>
                    <a:noFill/>
                  </a:tcPr>
                </a:tc>
                <a:tc>
                  <a:txBody>
                    <a:bodyPr lIns="54000" rIns="0" tIns="180000" bIns="0" anchor="ctr"/>
                    <a:p>
                      <a:pPr>
                        <a:lnSpc>
                          <a:spcPct val="100000"/>
                        </a:lnSpc>
                      </a:pPr>
                      <a:r>
                        <a:rPr b="0" lang="en-US" sz="1600" spc="-1" strike="noStrike">
                          <a:solidFill>
                            <a:srgbClr val="000000"/>
                          </a:solidFill>
                          <a:latin typeface="Arial"/>
                        </a:rPr>
                        <a:t>30</a:t>
                      </a:r>
                      <a:endParaRPr b="0" lang="en-US" sz="1600" spc="-1" strike="noStrike">
                        <a:latin typeface="Arial"/>
                      </a:endParaRPr>
                    </a:p>
                  </a:txBody>
                  <a:tcPr marL="54000">
                    <a:lnL w="12240">
                      <a:solidFill>
                        <a:srgbClr val="000000"/>
                      </a:solidFill>
                    </a:lnL>
                    <a:lnR w="12240">
                      <a:solidFill>
                        <a:srgbClr val="000000"/>
                      </a:solidFill>
                    </a:lnR>
                    <a:lnT w="12240">
                      <a:solidFill>
                        <a:srgbClr val="000000"/>
                      </a:solidFill>
                    </a:lnT>
                    <a:lnB w="12240">
                      <a:solidFill>
                        <a:srgbClr val="000000"/>
                      </a:solidFill>
                    </a:lnB>
                    <a:noFill/>
                  </a:tcPr>
                </a:tc>
                <a:tc>
                  <a:tcPr marL="54000">
                    <a:lnL w="12240">
                      <a:solidFill>
                        <a:srgbClr val="000000"/>
                      </a:solidFill>
                    </a:lnL>
                    <a:lnR w="12240">
                      <a:solidFill>
                        <a:srgbClr val="000000"/>
                      </a:solidFill>
                    </a:lnR>
                    <a:lnT w="12240">
                      <a:solidFill>
                        <a:srgbClr val="000000"/>
                      </a:solidFill>
                    </a:lnT>
                    <a:lnB w="12240">
                      <a:solidFill>
                        <a:srgbClr val="000000"/>
                      </a:solidFill>
                    </a:lnB>
                    <a:noFill/>
                  </a:tcPr>
                </a:tc>
                <a:tc>
                  <a:tcPr marL="54000">
                    <a:lnL w="12240">
                      <a:solidFill>
                        <a:srgbClr val="000000"/>
                      </a:solidFill>
                    </a:lnL>
                    <a:lnR w="12240">
                      <a:solidFill>
                        <a:srgbClr val="000000"/>
                      </a:solidFill>
                    </a:lnR>
                    <a:lnT w="12240">
                      <a:solidFill>
                        <a:srgbClr val="000000"/>
                      </a:solidFill>
                    </a:lnT>
                    <a:lnB w="12240">
                      <a:solidFill>
                        <a:srgbClr val="000000"/>
                      </a:solidFill>
                    </a:lnB>
                    <a:noFill/>
                  </a:tcPr>
                </a:tc>
                <a:tc>
                  <a:tcPr marL="54000">
                    <a:lnL w="12240">
                      <a:solidFill>
                        <a:srgbClr val="000000"/>
                      </a:solidFill>
                    </a:lnL>
                    <a:lnR w="12240">
                      <a:solidFill>
                        <a:srgbClr val="000000"/>
                      </a:solidFill>
                    </a:lnR>
                    <a:lnT w="12240">
                      <a:solidFill>
                        <a:srgbClr val="000000"/>
                      </a:solidFill>
                    </a:lnT>
                    <a:lnB w="12240">
                      <a:solidFill>
                        <a:srgbClr val="000000"/>
                      </a:solidFill>
                    </a:lnB>
                    <a:noFill/>
                  </a:tcPr>
                </a:tc>
                <a:tc>
                  <a:tcPr marL="54000">
                    <a:lnL w="12240">
                      <a:solidFill>
                        <a:srgbClr val="000000"/>
                      </a:solidFill>
                    </a:lnL>
                    <a:lnR w="12240">
                      <a:solidFill>
                        <a:srgbClr val="000000"/>
                      </a:solidFill>
                    </a:lnR>
                    <a:lnT w="12240">
                      <a:solidFill>
                        <a:srgbClr val="000000"/>
                      </a:solidFill>
                    </a:lnT>
                    <a:lnB w="12240">
                      <a:solidFill>
                        <a:srgbClr val="000000"/>
                      </a:solidFill>
                    </a:lnB>
                    <a:noFill/>
                  </a:tcPr>
                </a:tc>
              </a:tr>
              <a:tr h="406080">
                <a:tc>
                  <a:txBody>
                    <a:bodyPr lIns="54000" rIns="0" tIns="180000" bIns="0" anchor="ctr"/>
                    <a:p>
                      <a:pPr>
                        <a:lnSpc>
                          <a:spcPct val="100000"/>
                        </a:lnSpc>
                      </a:pPr>
                      <a:r>
                        <a:rPr b="0" lang="en-US" sz="1600" spc="-1" strike="noStrike">
                          <a:solidFill>
                            <a:srgbClr val="000000"/>
                          </a:solidFill>
                          <a:latin typeface="Arial"/>
                        </a:rPr>
                        <a:t>Num of cells:</a:t>
                      </a:r>
                      <a:endParaRPr b="0" lang="en-US" sz="1600" spc="-1" strike="noStrike">
                        <a:latin typeface="Arial"/>
                      </a:endParaRPr>
                    </a:p>
                  </a:txBody>
                  <a:tcPr marL="54000">
                    <a:lnL w="12240">
                      <a:solidFill>
                        <a:srgbClr val="000000"/>
                      </a:solidFill>
                    </a:lnL>
                    <a:lnR w="12240">
                      <a:solidFill>
                        <a:srgbClr val="000000"/>
                      </a:solidFill>
                    </a:lnR>
                    <a:lnT w="12240">
                      <a:solidFill>
                        <a:srgbClr val="000000"/>
                      </a:solidFill>
                    </a:lnT>
                    <a:lnB w="12240">
                      <a:solidFill>
                        <a:srgbClr val="000000"/>
                      </a:solidFill>
                    </a:lnB>
                    <a:noFill/>
                  </a:tcPr>
                </a:tc>
                <a:tc>
                  <a:txBody>
                    <a:bodyPr lIns="54000" rIns="0" tIns="180000" bIns="0" anchor="ctr"/>
                    <a:p>
                      <a:pPr>
                        <a:lnSpc>
                          <a:spcPct val="100000"/>
                        </a:lnSpc>
                      </a:pPr>
                      <a:r>
                        <a:rPr b="0" lang="en-US" sz="1600" spc="-1" strike="noStrike">
                          <a:solidFill>
                            <a:srgbClr val="000000"/>
                          </a:solidFill>
                          <a:latin typeface="Arial"/>
                        </a:rPr>
                        <a:t>16*16</a:t>
                      </a:r>
                      <a:endParaRPr b="0" lang="en-US" sz="1600" spc="-1" strike="noStrike">
                        <a:latin typeface="Arial"/>
                      </a:endParaRPr>
                    </a:p>
                  </a:txBody>
                  <a:tcPr marL="54000">
                    <a:lnL w="12240">
                      <a:solidFill>
                        <a:srgbClr val="000000"/>
                      </a:solidFill>
                    </a:lnL>
                    <a:lnR w="12240">
                      <a:solidFill>
                        <a:srgbClr val="000000"/>
                      </a:solidFill>
                    </a:lnR>
                    <a:lnT w="12240">
                      <a:solidFill>
                        <a:srgbClr val="000000"/>
                      </a:solidFill>
                    </a:lnT>
                    <a:lnB w="12240">
                      <a:solidFill>
                        <a:srgbClr val="000000"/>
                      </a:solidFill>
                    </a:lnB>
                    <a:noFill/>
                  </a:tcPr>
                </a:tc>
                <a:tc>
                  <a:txBody>
                    <a:bodyPr lIns="54000" rIns="0" tIns="180000" bIns="0" anchor="ctr"/>
                    <a:p>
                      <a:pPr>
                        <a:lnSpc>
                          <a:spcPct val="100000"/>
                        </a:lnSpc>
                      </a:pPr>
                      <a:r>
                        <a:rPr b="0" lang="en-US" sz="1600" spc="-1" strike="noStrike">
                          <a:solidFill>
                            <a:srgbClr val="000000"/>
                          </a:solidFill>
                          <a:latin typeface="Arial"/>
                        </a:rPr>
                        <a:t>16*16</a:t>
                      </a:r>
                      <a:endParaRPr b="0" lang="en-US" sz="1600" spc="-1" strike="noStrike">
                        <a:latin typeface="Arial"/>
                      </a:endParaRPr>
                    </a:p>
                  </a:txBody>
                  <a:tcPr marL="54000">
                    <a:lnL w="12240">
                      <a:solidFill>
                        <a:srgbClr val="000000"/>
                      </a:solidFill>
                    </a:lnL>
                    <a:lnR w="12240">
                      <a:solidFill>
                        <a:srgbClr val="000000"/>
                      </a:solidFill>
                    </a:lnR>
                    <a:lnT w="12240">
                      <a:solidFill>
                        <a:srgbClr val="000000"/>
                      </a:solidFill>
                    </a:lnT>
                    <a:lnB w="12240">
                      <a:solidFill>
                        <a:srgbClr val="000000"/>
                      </a:solidFill>
                    </a:lnB>
                    <a:noFill/>
                  </a:tcPr>
                </a:tc>
                <a:tc>
                  <a:tcPr marL="54000">
                    <a:lnL w="12240">
                      <a:solidFill>
                        <a:srgbClr val="000000"/>
                      </a:solidFill>
                    </a:lnL>
                    <a:lnR w="12240">
                      <a:solidFill>
                        <a:srgbClr val="000000"/>
                      </a:solidFill>
                    </a:lnR>
                    <a:lnT w="12240">
                      <a:solidFill>
                        <a:srgbClr val="000000"/>
                      </a:solidFill>
                    </a:lnT>
                    <a:lnB w="12240">
                      <a:solidFill>
                        <a:srgbClr val="000000"/>
                      </a:solidFill>
                    </a:lnB>
                    <a:noFill/>
                  </a:tcPr>
                </a:tc>
                <a:tc>
                  <a:tcPr marL="54000">
                    <a:lnL w="12240">
                      <a:solidFill>
                        <a:srgbClr val="000000"/>
                      </a:solidFill>
                    </a:lnL>
                    <a:lnR w="12240">
                      <a:solidFill>
                        <a:srgbClr val="000000"/>
                      </a:solidFill>
                    </a:lnR>
                    <a:lnT w="12240">
                      <a:solidFill>
                        <a:srgbClr val="000000"/>
                      </a:solidFill>
                    </a:lnT>
                    <a:lnB w="12240">
                      <a:solidFill>
                        <a:srgbClr val="000000"/>
                      </a:solidFill>
                    </a:lnB>
                    <a:noFill/>
                  </a:tcPr>
                </a:tc>
                <a:tc>
                  <a:tcPr marL="54000">
                    <a:lnL w="12240">
                      <a:solidFill>
                        <a:srgbClr val="000000"/>
                      </a:solidFill>
                    </a:lnL>
                    <a:lnR w="12240">
                      <a:solidFill>
                        <a:srgbClr val="000000"/>
                      </a:solidFill>
                    </a:lnR>
                    <a:lnT w="12240">
                      <a:solidFill>
                        <a:srgbClr val="000000"/>
                      </a:solidFill>
                    </a:lnT>
                    <a:lnB w="12240">
                      <a:solidFill>
                        <a:srgbClr val="000000"/>
                      </a:solidFill>
                    </a:lnB>
                    <a:noFill/>
                  </a:tcPr>
                </a:tc>
              </a:tr>
              <a:tr h="406080">
                <a:tc>
                  <a:txBody>
                    <a:bodyPr lIns="54000" rIns="0" tIns="180000" bIns="0" anchor="ctr"/>
                    <a:p>
                      <a:pPr>
                        <a:lnSpc>
                          <a:spcPct val="100000"/>
                        </a:lnSpc>
                      </a:pPr>
                      <a:r>
                        <a:rPr b="0" lang="en-US" sz="1600" spc="-1" strike="noStrike">
                          <a:solidFill>
                            <a:srgbClr val="000000"/>
                          </a:solidFill>
                          <a:latin typeface="Arial"/>
                        </a:rPr>
                        <a:t>Min number of key points: </a:t>
                      </a:r>
                      <a:endParaRPr b="0" lang="en-US" sz="1600" spc="-1" strike="noStrike">
                        <a:latin typeface="Arial"/>
                      </a:endParaRPr>
                    </a:p>
                  </a:txBody>
                  <a:tcPr marL="54000">
                    <a:lnL w="12240">
                      <a:solidFill>
                        <a:srgbClr val="000000"/>
                      </a:solidFill>
                    </a:lnL>
                    <a:lnR w="12240">
                      <a:solidFill>
                        <a:srgbClr val="000000"/>
                      </a:solidFill>
                    </a:lnR>
                    <a:lnT w="12240">
                      <a:solidFill>
                        <a:srgbClr val="000000"/>
                      </a:solidFill>
                    </a:lnT>
                    <a:lnB w="12240">
                      <a:solidFill>
                        <a:srgbClr val="000000"/>
                      </a:solidFill>
                    </a:lnB>
                    <a:noFill/>
                  </a:tcPr>
                </a:tc>
                <a:tc>
                  <a:txBody>
                    <a:bodyPr lIns="54000" rIns="0" tIns="180000" bIns="0" anchor="ctr"/>
                    <a:p>
                      <a:pPr>
                        <a:lnSpc>
                          <a:spcPct val="100000"/>
                        </a:lnSpc>
                      </a:pPr>
                      <a:r>
                        <a:rPr b="0" lang="en-US" sz="1600" spc="-1" strike="noStrike">
                          <a:solidFill>
                            <a:srgbClr val="000000"/>
                          </a:solidFill>
                          <a:latin typeface="Arial"/>
                        </a:rPr>
                        <a:t>200</a:t>
                      </a:r>
                      <a:endParaRPr b="0" lang="en-US" sz="1600" spc="-1" strike="noStrike">
                        <a:latin typeface="Arial"/>
                      </a:endParaRPr>
                    </a:p>
                  </a:txBody>
                  <a:tcPr marL="54000">
                    <a:lnL w="12240">
                      <a:solidFill>
                        <a:srgbClr val="000000"/>
                      </a:solidFill>
                    </a:lnL>
                    <a:lnR w="12240">
                      <a:solidFill>
                        <a:srgbClr val="000000"/>
                      </a:solidFill>
                    </a:lnR>
                    <a:lnT w="12240">
                      <a:solidFill>
                        <a:srgbClr val="000000"/>
                      </a:solidFill>
                    </a:lnT>
                    <a:lnB w="12240">
                      <a:solidFill>
                        <a:srgbClr val="000000"/>
                      </a:solidFill>
                    </a:lnB>
                    <a:noFill/>
                  </a:tcPr>
                </a:tc>
                <a:tc>
                  <a:txBody>
                    <a:bodyPr lIns="54000" rIns="0" tIns="180000" bIns="0" anchor="ctr"/>
                    <a:p>
                      <a:pPr>
                        <a:lnSpc>
                          <a:spcPct val="100000"/>
                        </a:lnSpc>
                      </a:pPr>
                      <a:r>
                        <a:rPr b="0" lang="en-US" sz="1600" spc="-1" strike="noStrike">
                          <a:solidFill>
                            <a:srgbClr val="000000"/>
                          </a:solidFill>
                          <a:latin typeface="Arial"/>
                        </a:rPr>
                        <a:t>200</a:t>
                      </a:r>
                      <a:endParaRPr b="0" lang="en-US" sz="1600" spc="-1" strike="noStrike">
                        <a:latin typeface="Arial"/>
                      </a:endParaRPr>
                    </a:p>
                  </a:txBody>
                  <a:tcPr marL="54000">
                    <a:lnL w="12240">
                      <a:solidFill>
                        <a:srgbClr val="000000"/>
                      </a:solidFill>
                    </a:lnL>
                    <a:lnR w="12240">
                      <a:solidFill>
                        <a:srgbClr val="000000"/>
                      </a:solidFill>
                    </a:lnR>
                    <a:lnT w="12240">
                      <a:solidFill>
                        <a:srgbClr val="000000"/>
                      </a:solidFill>
                    </a:lnT>
                    <a:lnB w="12240">
                      <a:solidFill>
                        <a:srgbClr val="000000"/>
                      </a:solidFill>
                    </a:lnB>
                    <a:noFill/>
                  </a:tcPr>
                </a:tc>
                <a:tc>
                  <a:tcPr marL="54000">
                    <a:lnL w="12240">
                      <a:solidFill>
                        <a:srgbClr val="000000"/>
                      </a:solidFill>
                    </a:lnL>
                    <a:lnR w="12240">
                      <a:solidFill>
                        <a:srgbClr val="000000"/>
                      </a:solidFill>
                    </a:lnR>
                    <a:lnT w="12240">
                      <a:solidFill>
                        <a:srgbClr val="000000"/>
                      </a:solidFill>
                    </a:lnT>
                    <a:lnB w="12240">
                      <a:solidFill>
                        <a:srgbClr val="000000"/>
                      </a:solidFill>
                    </a:lnB>
                    <a:noFill/>
                  </a:tcPr>
                </a:tc>
                <a:tc>
                  <a:tcPr marL="54000">
                    <a:lnL w="12240">
                      <a:solidFill>
                        <a:srgbClr val="000000"/>
                      </a:solidFill>
                    </a:lnL>
                    <a:lnR w="12240">
                      <a:solidFill>
                        <a:srgbClr val="000000"/>
                      </a:solidFill>
                    </a:lnR>
                    <a:lnT w="12240">
                      <a:solidFill>
                        <a:srgbClr val="000000"/>
                      </a:solidFill>
                    </a:lnT>
                    <a:lnB w="12240">
                      <a:solidFill>
                        <a:srgbClr val="000000"/>
                      </a:solidFill>
                    </a:lnB>
                    <a:noFill/>
                  </a:tcPr>
                </a:tc>
                <a:tc>
                  <a:tcPr marL="54000">
                    <a:lnL w="12240">
                      <a:solidFill>
                        <a:srgbClr val="000000"/>
                      </a:solidFill>
                    </a:lnL>
                    <a:lnR w="12240">
                      <a:solidFill>
                        <a:srgbClr val="000000"/>
                      </a:solidFill>
                    </a:lnR>
                    <a:lnT w="12240">
                      <a:solidFill>
                        <a:srgbClr val="000000"/>
                      </a:solidFill>
                    </a:lnT>
                    <a:lnB w="12240">
                      <a:solidFill>
                        <a:srgbClr val="000000"/>
                      </a:solidFill>
                    </a:lnB>
                    <a:noFill/>
                  </a:tcPr>
                </a:tc>
              </a:tr>
              <a:tr h="406080">
                <a:tc>
                  <a:txBody>
                    <a:bodyPr lIns="54000" rIns="0" tIns="180000" bIns="0" anchor="ctr"/>
                    <a:p>
                      <a:pPr>
                        <a:lnSpc>
                          <a:spcPct val="100000"/>
                        </a:lnSpc>
                      </a:pPr>
                      <a:r>
                        <a:rPr b="0" lang="en-US" sz="1600" spc="-1" strike="noStrike">
                          <a:solidFill>
                            <a:srgbClr val="000000"/>
                          </a:solidFill>
                          <a:latin typeface="Arial"/>
                        </a:rPr>
                        <a:t>Max number of empty cells: </a:t>
                      </a:r>
                      <a:endParaRPr b="0" lang="en-US" sz="1600" spc="-1" strike="noStrike">
                        <a:latin typeface="Arial"/>
                      </a:endParaRPr>
                    </a:p>
                  </a:txBody>
                  <a:tcPr marL="54000">
                    <a:lnL w="12240">
                      <a:solidFill>
                        <a:srgbClr val="000000"/>
                      </a:solidFill>
                    </a:lnL>
                    <a:lnR w="12240">
                      <a:solidFill>
                        <a:srgbClr val="000000"/>
                      </a:solidFill>
                    </a:lnR>
                    <a:lnT w="12240">
                      <a:solidFill>
                        <a:srgbClr val="000000"/>
                      </a:solidFill>
                    </a:lnT>
                    <a:lnB w="12240">
                      <a:solidFill>
                        <a:srgbClr val="000000"/>
                      </a:solidFill>
                    </a:lnB>
                    <a:noFill/>
                  </a:tcPr>
                </a:tc>
                <a:tc>
                  <a:txBody>
                    <a:bodyPr lIns="54000" rIns="0" tIns="180000" bIns="0" anchor="ctr"/>
                    <a:p>
                      <a:pPr>
                        <a:lnSpc>
                          <a:spcPct val="100000"/>
                        </a:lnSpc>
                      </a:pPr>
                      <a:r>
                        <a:rPr b="0" lang="en-US" sz="1600" spc="-1" strike="noStrike">
                          <a:solidFill>
                            <a:srgbClr val="000000"/>
                          </a:solidFill>
                          <a:latin typeface="Arial"/>
                        </a:rPr>
                        <a:t>100</a:t>
                      </a:r>
                      <a:endParaRPr b="0" lang="en-US" sz="1600" spc="-1" strike="noStrike">
                        <a:latin typeface="Arial"/>
                      </a:endParaRPr>
                    </a:p>
                  </a:txBody>
                  <a:tcPr marL="54000">
                    <a:lnL w="12240">
                      <a:solidFill>
                        <a:srgbClr val="000000"/>
                      </a:solidFill>
                    </a:lnL>
                    <a:lnR w="12240">
                      <a:solidFill>
                        <a:srgbClr val="000000"/>
                      </a:solidFill>
                    </a:lnR>
                    <a:lnT w="12240">
                      <a:solidFill>
                        <a:srgbClr val="000000"/>
                      </a:solidFill>
                    </a:lnT>
                    <a:lnB w="12240">
                      <a:solidFill>
                        <a:srgbClr val="000000"/>
                      </a:solidFill>
                    </a:lnB>
                    <a:noFill/>
                  </a:tcPr>
                </a:tc>
                <a:tc>
                  <a:txBody>
                    <a:bodyPr lIns="54000" rIns="0" tIns="180000" bIns="0" anchor="ctr"/>
                    <a:p>
                      <a:pPr>
                        <a:lnSpc>
                          <a:spcPct val="100000"/>
                        </a:lnSpc>
                      </a:pPr>
                      <a:r>
                        <a:rPr b="0" lang="en-US" sz="1600" spc="-1" strike="noStrike">
                          <a:solidFill>
                            <a:srgbClr val="000000"/>
                          </a:solidFill>
                          <a:latin typeface="Arial"/>
                        </a:rPr>
                        <a:t>90</a:t>
                      </a:r>
                      <a:endParaRPr b="0" lang="en-US" sz="1600" spc="-1" strike="noStrike">
                        <a:latin typeface="Arial"/>
                      </a:endParaRPr>
                    </a:p>
                  </a:txBody>
                  <a:tcPr marL="54000">
                    <a:lnL w="12240">
                      <a:solidFill>
                        <a:srgbClr val="000000"/>
                      </a:solidFill>
                    </a:lnL>
                    <a:lnR w="12240">
                      <a:solidFill>
                        <a:srgbClr val="000000"/>
                      </a:solidFill>
                    </a:lnR>
                    <a:lnT w="12240">
                      <a:solidFill>
                        <a:srgbClr val="000000"/>
                      </a:solidFill>
                    </a:lnT>
                    <a:lnB w="12240">
                      <a:solidFill>
                        <a:srgbClr val="000000"/>
                      </a:solidFill>
                    </a:lnB>
                    <a:noFill/>
                  </a:tcPr>
                </a:tc>
                <a:tc>
                  <a:txBody>
                    <a:bodyPr lIns="54000" rIns="0" tIns="180000" bIns="0" anchor="ctr"/>
                    <a:p>
                      <a:pPr>
                        <a:lnSpc>
                          <a:spcPct val="100000"/>
                        </a:lnSpc>
                      </a:pPr>
                      <a:r>
                        <a:rPr b="0" lang="en-US" sz="1600" spc="-1" strike="noStrike">
                          <a:solidFill>
                            <a:srgbClr val="000000"/>
                          </a:solidFill>
                          <a:latin typeface="Arial"/>
                        </a:rPr>
                        <a:t>100</a:t>
                      </a:r>
                      <a:endParaRPr b="0" lang="en-US" sz="1600" spc="-1" strike="noStrike">
                        <a:latin typeface="Arial"/>
                      </a:endParaRPr>
                    </a:p>
                  </a:txBody>
                  <a:tcPr marL="54000">
                    <a:lnL w="12240">
                      <a:solidFill>
                        <a:srgbClr val="000000"/>
                      </a:solidFill>
                    </a:lnL>
                    <a:lnR w="12240">
                      <a:solidFill>
                        <a:srgbClr val="000000"/>
                      </a:solidFill>
                    </a:lnR>
                    <a:lnT w="12240">
                      <a:solidFill>
                        <a:srgbClr val="000000"/>
                      </a:solidFill>
                    </a:lnT>
                    <a:lnB w="12240">
                      <a:solidFill>
                        <a:srgbClr val="000000"/>
                      </a:solidFill>
                    </a:lnB>
                    <a:noFill/>
                  </a:tcPr>
                </a:tc>
                <a:tc>
                  <a:txBody>
                    <a:bodyPr lIns="54000" rIns="0" tIns="180000" bIns="0" anchor="ctr"/>
                    <a:p>
                      <a:pPr>
                        <a:lnSpc>
                          <a:spcPct val="100000"/>
                        </a:lnSpc>
                      </a:pPr>
                      <a:r>
                        <a:rPr b="0" lang="en-US" sz="1600" spc="-1" strike="noStrike">
                          <a:solidFill>
                            <a:srgbClr val="000000"/>
                          </a:solidFill>
                          <a:latin typeface="Arial"/>
                        </a:rPr>
                        <a:t>105</a:t>
                      </a:r>
                      <a:endParaRPr b="0" lang="en-US" sz="1600" spc="-1" strike="noStrike">
                        <a:latin typeface="Arial"/>
                      </a:endParaRPr>
                    </a:p>
                  </a:txBody>
                  <a:tcPr marL="54000">
                    <a:lnL w="12240">
                      <a:solidFill>
                        <a:srgbClr val="000000"/>
                      </a:solidFill>
                    </a:lnL>
                    <a:lnR w="12240">
                      <a:solidFill>
                        <a:srgbClr val="000000"/>
                      </a:solidFill>
                    </a:lnR>
                    <a:lnT w="12240">
                      <a:solidFill>
                        <a:srgbClr val="000000"/>
                      </a:solidFill>
                    </a:lnT>
                    <a:lnB w="12240">
                      <a:solidFill>
                        <a:srgbClr val="000000"/>
                      </a:solidFill>
                    </a:lnB>
                    <a:noFill/>
                  </a:tcPr>
                </a:tc>
                <a:tc>
                  <a:txBody>
                    <a:bodyPr lIns="54000" rIns="0" tIns="180000" bIns="0" anchor="ctr"/>
                    <a:p>
                      <a:pPr>
                        <a:lnSpc>
                          <a:spcPct val="100000"/>
                        </a:lnSpc>
                      </a:pPr>
                      <a:r>
                        <a:rPr b="0" lang="en-US" sz="1600" spc="-1" strike="noStrike">
                          <a:solidFill>
                            <a:srgbClr val="000000"/>
                          </a:solidFill>
                          <a:latin typeface="Arial"/>
                        </a:rPr>
                        <a:t>110</a:t>
                      </a:r>
                      <a:endParaRPr b="0" lang="en-US" sz="1600" spc="-1" strike="noStrike">
                        <a:latin typeface="Arial"/>
                      </a:endParaRPr>
                    </a:p>
                  </a:txBody>
                  <a:tcPr marL="54000">
                    <a:lnL w="12240">
                      <a:solidFill>
                        <a:srgbClr val="000000"/>
                      </a:solidFill>
                    </a:lnL>
                    <a:lnR w="12240">
                      <a:solidFill>
                        <a:srgbClr val="000000"/>
                      </a:solidFill>
                    </a:lnR>
                    <a:lnT w="12240">
                      <a:solidFill>
                        <a:srgbClr val="000000"/>
                      </a:solidFill>
                    </a:lnT>
                    <a:lnB w="12240">
                      <a:solidFill>
                        <a:srgbClr val="000000"/>
                      </a:solidFill>
                    </a:lnB>
                    <a:noFill/>
                  </a:tcPr>
                </a:tc>
              </a:tr>
              <a:tr h="631800">
                <a:tc>
                  <a:txBody>
                    <a:bodyPr lIns="54000" rIns="0" tIns="180000" bIns="0" anchor="ctr"/>
                    <a:p>
                      <a:pPr>
                        <a:lnSpc>
                          <a:spcPct val="100000"/>
                        </a:lnSpc>
                      </a:pPr>
                      <a:r>
                        <a:rPr b="0" lang="en-US" sz="1600" spc="-1" strike="noStrike">
                          <a:solidFill>
                            <a:srgbClr val="000000"/>
                          </a:solidFill>
                          <a:latin typeface="Arial"/>
                        </a:rPr>
                        <a:t>Precision level in key point detection: </a:t>
                      </a:r>
                      <a:endParaRPr b="0" lang="en-US" sz="1600" spc="-1" strike="noStrike">
                        <a:latin typeface="Arial"/>
                      </a:endParaRPr>
                    </a:p>
                  </a:txBody>
                  <a:tcPr marL="54000">
                    <a:lnL w="12240">
                      <a:solidFill>
                        <a:srgbClr val="000000"/>
                      </a:solidFill>
                    </a:lnL>
                    <a:lnR w="12240">
                      <a:solidFill>
                        <a:srgbClr val="000000"/>
                      </a:solidFill>
                    </a:lnR>
                    <a:lnT w="12240">
                      <a:solidFill>
                        <a:srgbClr val="000000"/>
                      </a:solidFill>
                    </a:lnT>
                    <a:lnB w="12240">
                      <a:solidFill>
                        <a:srgbClr val="000000"/>
                      </a:solidFill>
                    </a:lnB>
                    <a:noFill/>
                  </a:tcPr>
                </a:tc>
                <a:tc>
                  <a:txBody>
                    <a:bodyPr lIns="54000" rIns="0" tIns="180000" bIns="0" anchor="ctr"/>
                    <a:p>
                      <a:pPr>
                        <a:lnSpc>
                          <a:spcPct val="100000"/>
                        </a:lnSpc>
                      </a:pPr>
                      <a:r>
                        <a:rPr b="0" lang="en-US" sz="1600" spc="-1" strike="noStrike">
                          <a:solidFill>
                            <a:srgbClr val="000000"/>
                          </a:solidFill>
                          <a:latin typeface="Arial"/>
                        </a:rPr>
                        <a:t>0.001</a:t>
                      </a:r>
                      <a:endParaRPr b="0" lang="en-US" sz="1600" spc="-1" strike="noStrike">
                        <a:latin typeface="Arial"/>
                      </a:endParaRPr>
                    </a:p>
                  </a:txBody>
                  <a:tcPr marL="54000">
                    <a:lnL w="12240">
                      <a:solidFill>
                        <a:srgbClr val="000000"/>
                      </a:solidFill>
                    </a:lnL>
                    <a:lnR w="12240">
                      <a:solidFill>
                        <a:srgbClr val="000000"/>
                      </a:solidFill>
                    </a:lnR>
                    <a:lnT w="12240">
                      <a:solidFill>
                        <a:srgbClr val="000000"/>
                      </a:solidFill>
                    </a:lnT>
                    <a:lnB w="12240">
                      <a:solidFill>
                        <a:srgbClr val="000000"/>
                      </a:solidFill>
                    </a:lnB>
                    <a:noFill/>
                  </a:tcPr>
                </a:tc>
                <a:tc>
                  <a:tcPr marL="54000">
                    <a:lnL w="12240">
                      <a:solidFill>
                        <a:srgbClr val="000000"/>
                      </a:solidFill>
                    </a:lnL>
                    <a:lnR w="12240">
                      <a:solidFill>
                        <a:srgbClr val="000000"/>
                      </a:solidFill>
                    </a:lnR>
                    <a:lnT w="12240">
                      <a:solidFill>
                        <a:srgbClr val="000000"/>
                      </a:solidFill>
                    </a:lnT>
                    <a:lnB w="12240">
                      <a:solidFill>
                        <a:srgbClr val="000000"/>
                      </a:solidFill>
                    </a:lnB>
                    <a:noFill/>
                  </a:tcPr>
                </a:tc>
                <a:tc>
                  <a:tcPr marL="54000">
                    <a:lnL w="12240">
                      <a:solidFill>
                        <a:srgbClr val="000000"/>
                      </a:solidFill>
                    </a:lnL>
                    <a:lnR w="12240">
                      <a:solidFill>
                        <a:srgbClr val="000000"/>
                      </a:solidFill>
                    </a:lnR>
                    <a:lnT w="12240">
                      <a:solidFill>
                        <a:srgbClr val="000000"/>
                      </a:solidFill>
                    </a:lnT>
                    <a:lnB w="12240">
                      <a:solidFill>
                        <a:srgbClr val="000000"/>
                      </a:solidFill>
                    </a:lnB>
                    <a:noFill/>
                  </a:tcPr>
                </a:tc>
                <a:tc>
                  <a:tcPr marL="54000">
                    <a:lnL w="12240">
                      <a:solidFill>
                        <a:srgbClr val="000000"/>
                      </a:solidFill>
                    </a:lnL>
                    <a:lnR w="12240">
                      <a:solidFill>
                        <a:srgbClr val="000000"/>
                      </a:solidFill>
                    </a:lnR>
                    <a:lnT w="12240">
                      <a:solidFill>
                        <a:srgbClr val="000000"/>
                      </a:solidFill>
                    </a:lnT>
                    <a:lnB w="12240">
                      <a:solidFill>
                        <a:srgbClr val="000000"/>
                      </a:solidFill>
                    </a:lnB>
                    <a:noFill/>
                  </a:tcPr>
                </a:tc>
                <a:tc>
                  <a:tcPr marL="5400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6" name="TextShape 1"/>
          <p:cNvSpPr txBox="1"/>
          <p:nvPr/>
        </p:nvSpPr>
        <p:spPr>
          <a:xfrm>
            <a:off x="6774840" y="6473160"/>
            <a:ext cx="2051640" cy="364680"/>
          </a:xfrm>
          <a:prstGeom prst="rect">
            <a:avLst/>
          </a:prstGeom>
          <a:noFill/>
          <a:ln>
            <a:noFill/>
          </a:ln>
        </p:spPr>
        <p:txBody>
          <a:bodyPr lIns="0" rIns="0" anchor="ctr"/>
          <a:p>
            <a:pPr algn="r">
              <a:lnSpc>
                <a:spcPct val="100000"/>
              </a:lnSpc>
            </a:pPr>
            <a:fld id="{EBD2DB04-2086-47AB-AC34-D1B27C94D9E4}" type="slidenum">
              <a:rPr b="0" lang="en-US" sz="1200" spc="-1" strike="noStrike">
                <a:solidFill>
                  <a:srgbClr val="000000"/>
                </a:solidFill>
                <a:latin typeface="Arial"/>
              </a:rPr>
              <a:t>1</a:t>
            </a:fld>
            <a:endParaRPr b="0" lang="en-US" sz="1200" spc="-1" strike="noStrike">
              <a:latin typeface="Times New Roman"/>
            </a:endParaRPr>
          </a:p>
        </p:txBody>
      </p:sp>
      <p:sp>
        <p:nvSpPr>
          <p:cNvPr id="417" name="TextShape 2"/>
          <p:cNvSpPr txBox="1"/>
          <p:nvPr/>
        </p:nvSpPr>
        <p:spPr>
          <a:xfrm>
            <a:off x="311040" y="6473160"/>
            <a:ext cx="6463800" cy="364680"/>
          </a:xfrm>
          <a:prstGeom prst="rect">
            <a:avLst/>
          </a:prstGeom>
          <a:noFill/>
          <a:ln>
            <a:noFill/>
          </a:ln>
        </p:spPr>
        <p:txBody>
          <a:bodyPr lIns="0" rIns="0" anchor="ctr"/>
          <a:p>
            <a:pPr>
              <a:lnSpc>
                <a:spcPct val="100000"/>
              </a:lnSpc>
            </a:pPr>
            <a:r>
              <a:rPr b="0" lang="en-US" sz="1200" spc="-1" strike="noStrike">
                <a:solidFill>
                  <a:srgbClr val="000000"/>
                </a:solidFill>
                <a:latin typeface="Arial"/>
              </a:rPr>
              <a:t>Dr. rer. nat. Erika Mustermann (TUM) | kann beliebig erweitert werden | Infos mit Strich trennen</a:t>
            </a:r>
            <a:endParaRPr b="0" lang="en-US" sz="1200" spc="-1" strike="noStrike">
              <a:latin typeface="Times New Roman"/>
            </a:endParaRPr>
          </a:p>
        </p:txBody>
      </p:sp>
      <p:sp>
        <p:nvSpPr>
          <p:cNvPr id="418" name="TextShape 3"/>
          <p:cNvSpPr txBox="1"/>
          <p:nvPr/>
        </p:nvSpPr>
        <p:spPr>
          <a:xfrm>
            <a:off x="318960" y="994320"/>
            <a:ext cx="8508600" cy="410040"/>
          </a:xfrm>
          <a:prstGeom prst="rect">
            <a:avLst/>
          </a:prstGeom>
          <a:noFill/>
          <a:ln w="9360">
            <a:noFill/>
          </a:ln>
        </p:spPr>
        <p:txBody>
          <a:bodyPr lIns="0" rIns="0" tIns="0" bIns="0"/>
          <a:p>
            <a:pPr>
              <a:lnSpc>
                <a:spcPts val="3200"/>
              </a:lnSpc>
            </a:pPr>
            <a:r>
              <a:rPr b="0" lang="de-DE" sz="3000" spc="-1" strike="noStrike">
                <a:solidFill>
                  <a:srgbClr val="000000"/>
                </a:solidFill>
                <a:latin typeface="Arial"/>
              </a:rPr>
              <a:t>Parameter Sets (Direct detection version)</a:t>
            </a:r>
            <a:endParaRPr b="0" lang="de-DE" sz="3000" spc="-1" strike="noStrike">
              <a:solidFill>
                <a:srgbClr val="000000"/>
              </a:solidFill>
              <a:latin typeface="Arial"/>
            </a:endParaRPr>
          </a:p>
        </p:txBody>
      </p:sp>
      <p:graphicFrame>
        <p:nvGraphicFramePr>
          <p:cNvPr id="419" name="Table 4"/>
          <p:cNvGraphicFramePr/>
          <p:nvPr/>
        </p:nvGraphicFramePr>
        <p:xfrm>
          <a:off x="311040" y="2094480"/>
          <a:ext cx="8509320" cy="2647440"/>
        </p:xfrm>
        <a:graphic>
          <a:graphicData uri="http://schemas.openxmlformats.org/drawingml/2006/table">
            <a:tbl>
              <a:tblPr/>
              <a:tblGrid>
                <a:gridCol w="3493800"/>
                <a:gridCol w="1253880"/>
                <a:gridCol w="1253880"/>
                <a:gridCol w="1253880"/>
                <a:gridCol w="1253880"/>
              </a:tblGrid>
              <a:tr h="406080">
                <a:tc>
                  <a:tcPr marL="54000">
                    <a:lnL w="12240">
                      <a:solidFill>
                        <a:srgbClr val="000000"/>
                      </a:solidFill>
                    </a:lnL>
                    <a:lnR w="12240">
                      <a:solidFill>
                        <a:srgbClr val="000000"/>
                      </a:solidFill>
                    </a:lnR>
                    <a:lnT w="12240">
                      <a:solidFill>
                        <a:srgbClr val="000000"/>
                      </a:solidFill>
                    </a:lnT>
                    <a:lnB w="12240">
                      <a:solidFill>
                        <a:srgbClr val="000000"/>
                      </a:solidFill>
                    </a:lnB>
                    <a:noFill/>
                  </a:tcPr>
                </a:tc>
                <a:tc>
                  <a:txBody>
                    <a:bodyPr lIns="54000" rIns="0" tIns="180000" bIns="0" anchor="ctr"/>
                    <a:p>
                      <a:pPr>
                        <a:lnSpc>
                          <a:spcPct val="100000"/>
                        </a:lnSpc>
                      </a:pPr>
                      <a:r>
                        <a:rPr b="0" lang="en-US" sz="1600" spc="-1" strike="noStrike">
                          <a:solidFill>
                            <a:srgbClr val="000000"/>
                          </a:solidFill>
                          <a:latin typeface="Arial"/>
                        </a:rPr>
                        <a:t>     </a:t>
                      </a:r>
                      <a:r>
                        <a:rPr b="0" lang="en-US" sz="1600" spc="-1" strike="noStrike">
                          <a:solidFill>
                            <a:srgbClr val="000000"/>
                          </a:solidFill>
                          <a:latin typeface="Arial"/>
                        </a:rPr>
                        <a:t>Set D-1</a:t>
                      </a:r>
                      <a:endParaRPr b="0" lang="en-US" sz="1600" spc="-1" strike="noStrike">
                        <a:latin typeface="Arial"/>
                      </a:endParaRPr>
                    </a:p>
                  </a:txBody>
                  <a:tcPr marL="54000">
                    <a:lnL w="12240">
                      <a:solidFill>
                        <a:srgbClr val="000000"/>
                      </a:solidFill>
                    </a:lnL>
                    <a:lnR w="12240">
                      <a:solidFill>
                        <a:srgbClr val="000000"/>
                      </a:solidFill>
                    </a:lnR>
                    <a:lnT w="12240">
                      <a:solidFill>
                        <a:srgbClr val="000000"/>
                      </a:solidFill>
                    </a:lnT>
                    <a:lnB w="12240">
                      <a:solidFill>
                        <a:srgbClr val="000000"/>
                      </a:solidFill>
                    </a:lnB>
                    <a:noFill/>
                  </a:tcPr>
                </a:tc>
                <a:tc>
                  <a:txBody>
                    <a:bodyPr lIns="54000" rIns="0" tIns="180000" bIns="0" anchor="ctr"/>
                    <a:p>
                      <a:pPr>
                        <a:lnSpc>
                          <a:spcPct val="100000"/>
                        </a:lnSpc>
                      </a:pPr>
                      <a:r>
                        <a:rPr b="0" lang="en-US" sz="1600" spc="-1" strike="noStrike">
                          <a:solidFill>
                            <a:srgbClr val="000000"/>
                          </a:solidFill>
                          <a:latin typeface="Arial"/>
                        </a:rPr>
                        <a:t>     </a:t>
                      </a:r>
                      <a:r>
                        <a:rPr b="0" lang="en-US" sz="1600" spc="-1" strike="noStrike">
                          <a:solidFill>
                            <a:srgbClr val="000000"/>
                          </a:solidFill>
                          <a:latin typeface="Arial"/>
                        </a:rPr>
                        <a:t>Set D-2</a:t>
                      </a:r>
                      <a:endParaRPr b="0" lang="en-US" sz="1600" spc="-1" strike="noStrike">
                        <a:latin typeface="Arial"/>
                      </a:endParaRPr>
                    </a:p>
                  </a:txBody>
                  <a:tcPr marL="54000">
                    <a:lnL w="12240">
                      <a:solidFill>
                        <a:srgbClr val="000000"/>
                      </a:solidFill>
                    </a:lnL>
                    <a:lnR w="12240">
                      <a:solidFill>
                        <a:srgbClr val="000000"/>
                      </a:solidFill>
                    </a:lnR>
                    <a:lnT w="12240">
                      <a:solidFill>
                        <a:srgbClr val="000000"/>
                      </a:solidFill>
                    </a:lnT>
                    <a:lnB w="12240">
                      <a:solidFill>
                        <a:srgbClr val="000000"/>
                      </a:solidFill>
                    </a:lnB>
                    <a:noFill/>
                  </a:tcPr>
                </a:tc>
                <a:tc>
                  <a:txBody>
                    <a:bodyPr lIns="54000" rIns="0" tIns="180000" bIns="0" anchor="ctr"/>
                    <a:p>
                      <a:pPr>
                        <a:lnSpc>
                          <a:spcPct val="100000"/>
                        </a:lnSpc>
                      </a:pPr>
                      <a:r>
                        <a:rPr b="0" lang="en-US" sz="1600" spc="-1" strike="noStrike">
                          <a:solidFill>
                            <a:srgbClr val="000000"/>
                          </a:solidFill>
                          <a:latin typeface="Arial"/>
                        </a:rPr>
                        <a:t>     </a:t>
                      </a:r>
                      <a:r>
                        <a:rPr b="0" lang="en-US" sz="1600" spc="-1" strike="noStrike">
                          <a:solidFill>
                            <a:srgbClr val="000000"/>
                          </a:solidFill>
                          <a:latin typeface="Arial"/>
                        </a:rPr>
                        <a:t>Set D-3</a:t>
                      </a:r>
                      <a:endParaRPr b="0" lang="en-US" sz="1600" spc="-1" strike="noStrike">
                        <a:latin typeface="Arial"/>
                      </a:endParaRPr>
                    </a:p>
                  </a:txBody>
                  <a:tcPr marL="54000">
                    <a:lnL w="12240">
                      <a:solidFill>
                        <a:srgbClr val="000000"/>
                      </a:solidFill>
                    </a:lnL>
                    <a:lnR w="12240">
                      <a:solidFill>
                        <a:srgbClr val="000000"/>
                      </a:solidFill>
                    </a:lnR>
                    <a:lnT w="12240">
                      <a:solidFill>
                        <a:srgbClr val="000000"/>
                      </a:solidFill>
                    </a:lnT>
                    <a:lnB w="12240">
                      <a:solidFill>
                        <a:srgbClr val="000000"/>
                      </a:solidFill>
                    </a:lnB>
                    <a:noFill/>
                  </a:tcPr>
                </a:tc>
                <a:tc>
                  <a:txBody>
                    <a:bodyPr lIns="54000" rIns="0" tIns="180000" bIns="0" anchor="ctr"/>
                    <a:p>
                      <a:pPr>
                        <a:lnSpc>
                          <a:spcPct val="100000"/>
                        </a:lnSpc>
                      </a:pPr>
                      <a:r>
                        <a:rPr b="0" lang="en-US" sz="1600" spc="-1" strike="noStrike">
                          <a:solidFill>
                            <a:srgbClr val="000000"/>
                          </a:solidFill>
                          <a:latin typeface="Arial"/>
                        </a:rPr>
                        <a:t>     </a:t>
                      </a:r>
                      <a:r>
                        <a:rPr b="0" lang="en-US" sz="1600" spc="-1" strike="noStrike">
                          <a:solidFill>
                            <a:srgbClr val="000000"/>
                          </a:solidFill>
                          <a:latin typeface="Arial"/>
                        </a:rPr>
                        <a:t>Set D-4</a:t>
                      </a:r>
                      <a:endParaRPr b="0" lang="en-US" sz="1600" spc="-1" strike="noStrike">
                        <a:latin typeface="Arial"/>
                      </a:endParaRPr>
                    </a:p>
                  </a:txBody>
                  <a:tcPr marL="54000">
                    <a:lnL w="12240">
                      <a:solidFill>
                        <a:srgbClr val="000000"/>
                      </a:solidFill>
                    </a:lnL>
                    <a:lnR w="12240">
                      <a:solidFill>
                        <a:srgbClr val="000000"/>
                      </a:solidFill>
                    </a:lnR>
                    <a:lnT w="12240">
                      <a:solidFill>
                        <a:srgbClr val="000000"/>
                      </a:solidFill>
                    </a:lnT>
                    <a:lnB w="12240">
                      <a:solidFill>
                        <a:srgbClr val="000000"/>
                      </a:solidFill>
                    </a:lnB>
                    <a:noFill/>
                  </a:tcPr>
                </a:tc>
              </a:tr>
              <a:tr h="406080">
                <a:tc>
                  <a:txBody>
                    <a:bodyPr lIns="54000" rIns="0" tIns="180000" bIns="0" anchor="ctr"/>
                    <a:p>
                      <a:pPr>
                        <a:lnSpc>
                          <a:spcPct val="100000"/>
                        </a:lnSpc>
                      </a:pPr>
                      <a:r>
                        <a:rPr b="0" lang="en-US" sz="1600" spc="-1" strike="noStrike">
                          <a:solidFill>
                            <a:srgbClr val="000000"/>
                          </a:solidFill>
                          <a:latin typeface="Arial"/>
                        </a:rPr>
                        <a:t>Default…</a:t>
                      </a:r>
                      <a:endParaRPr b="0" lang="en-US" sz="1600" spc="-1" strike="noStrike">
                        <a:latin typeface="Arial"/>
                      </a:endParaRPr>
                    </a:p>
                  </a:txBody>
                  <a:tcPr marL="54000">
                    <a:lnL w="12240">
                      <a:solidFill>
                        <a:srgbClr val="000000"/>
                      </a:solidFill>
                    </a:lnL>
                    <a:lnR w="12240">
                      <a:solidFill>
                        <a:srgbClr val="000000"/>
                      </a:solidFill>
                    </a:lnR>
                    <a:lnT w="12240">
                      <a:solidFill>
                        <a:srgbClr val="000000"/>
                      </a:solidFill>
                    </a:lnT>
                    <a:lnB w="12240">
                      <a:solidFill>
                        <a:srgbClr val="000000"/>
                      </a:solidFill>
                    </a:lnB>
                    <a:noFill/>
                  </a:tcPr>
                </a:tc>
                <a:tc>
                  <a:tcPr marL="54000">
                    <a:lnL w="12240">
                      <a:solidFill>
                        <a:srgbClr val="000000"/>
                      </a:solidFill>
                    </a:lnL>
                    <a:lnR w="12240">
                      <a:solidFill>
                        <a:srgbClr val="000000"/>
                      </a:solidFill>
                    </a:lnR>
                    <a:lnT w="12240">
                      <a:solidFill>
                        <a:srgbClr val="000000"/>
                      </a:solidFill>
                    </a:lnT>
                    <a:lnB w="12240">
                      <a:solidFill>
                        <a:srgbClr val="000000"/>
                      </a:solidFill>
                    </a:lnB>
                    <a:noFill/>
                  </a:tcPr>
                </a:tc>
                <a:tc>
                  <a:tcPr marL="54000">
                    <a:lnL w="12240">
                      <a:solidFill>
                        <a:srgbClr val="000000"/>
                      </a:solidFill>
                    </a:lnL>
                    <a:lnR w="12240">
                      <a:solidFill>
                        <a:srgbClr val="000000"/>
                      </a:solidFill>
                    </a:lnR>
                    <a:lnT w="12240">
                      <a:solidFill>
                        <a:srgbClr val="000000"/>
                      </a:solidFill>
                    </a:lnT>
                    <a:lnB w="12240">
                      <a:solidFill>
                        <a:srgbClr val="000000"/>
                      </a:solidFill>
                    </a:lnB>
                    <a:noFill/>
                  </a:tcPr>
                </a:tc>
                <a:tc>
                  <a:tcPr marL="54000">
                    <a:lnL w="12240">
                      <a:solidFill>
                        <a:srgbClr val="000000"/>
                      </a:solidFill>
                    </a:lnL>
                    <a:lnR w="12240">
                      <a:solidFill>
                        <a:srgbClr val="000000"/>
                      </a:solidFill>
                    </a:lnR>
                    <a:lnT w="12240">
                      <a:solidFill>
                        <a:srgbClr val="000000"/>
                      </a:solidFill>
                    </a:lnT>
                    <a:lnB w="12240">
                      <a:solidFill>
                        <a:srgbClr val="000000"/>
                      </a:solidFill>
                    </a:lnB>
                    <a:noFill/>
                  </a:tcPr>
                </a:tc>
                <a:tc>
                  <a:tcPr marL="54000">
                    <a:lnL w="12240">
                      <a:solidFill>
                        <a:srgbClr val="000000"/>
                      </a:solidFill>
                    </a:lnL>
                    <a:lnR w="12240">
                      <a:solidFill>
                        <a:srgbClr val="000000"/>
                      </a:solidFill>
                    </a:lnR>
                    <a:lnT w="12240">
                      <a:solidFill>
                        <a:srgbClr val="000000"/>
                      </a:solidFill>
                    </a:lnT>
                    <a:lnB w="12240">
                      <a:solidFill>
                        <a:srgbClr val="000000"/>
                      </a:solidFill>
                    </a:lnB>
                    <a:noFill/>
                  </a:tcPr>
                </a:tc>
              </a:tr>
              <a:tr h="517320">
                <a:tc>
                  <a:tcPr marL="54000">
                    <a:lnL w="12240">
                      <a:solidFill>
                        <a:srgbClr val="000000"/>
                      </a:solidFill>
                    </a:lnL>
                    <a:lnR w="12240">
                      <a:solidFill>
                        <a:srgbClr val="000000"/>
                      </a:solidFill>
                    </a:lnR>
                    <a:lnT w="12240">
                      <a:solidFill>
                        <a:srgbClr val="000000"/>
                      </a:solidFill>
                    </a:lnT>
                    <a:lnB w="12240">
                      <a:solidFill>
                        <a:srgbClr val="000000"/>
                      </a:solidFill>
                    </a:lnB>
                    <a:noFill/>
                  </a:tcPr>
                </a:tc>
                <a:tc>
                  <a:tcPr marL="54000">
                    <a:lnL w="12240">
                      <a:solidFill>
                        <a:srgbClr val="000000"/>
                      </a:solidFill>
                    </a:lnL>
                    <a:lnR w="12240">
                      <a:solidFill>
                        <a:srgbClr val="000000"/>
                      </a:solidFill>
                    </a:lnR>
                    <a:lnT w="12240">
                      <a:solidFill>
                        <a:srgbClr val="000000"/>
                      </a:solidFill>
                    </a:lnT>
                    <a:lnB w="12240">
                      <a:solidFill>
                        <a:srgbClr val="000000"/>
                      </a:solidFill>
                    </a:lnB>
                    <a:noFill/>
                  </a:tcPr>
                </a:tc>
                <a:tc>
                  <a:tcPr marL="54000">
                    <a:lnL w="12240">
                      <a:solidFill>
                        <a:srgbClr val="000000"/>
                      </a:solidFill>
                    </a:lnL>
                    <a:lnR w="12240">
                      <a:solidFill>
                        <a:srgbClr val="000000"/>
                      </a:solidFill>
                    </a:lnR>
                    <a:lnT w="12240">
                      <a:solidFill>
                        <a:srgbClr val="000000"/>
                      </a:solidFill>
                    </a:lnT>
                    <a:lnB w="12240">
                      <a:solidFill>
                        <a:srgbClr val="000000"/>
                      </a:solidFill>
                    </a:lnB>
                    <a:noFill/>
                  </a:tcPr>
                </a:tc>
                <a:tc>
                  <a:tcPr marL="54000">
                    <a:lnL w="12240">
                      <a:solidFill>
                        <a:srgbClr val="000000"/>
                      </a:solidFill>
                    </a:lnL>
                    <a:lnR w="12240">
                      <a:solidFill>
                        <a:srgbClr val="000000"/>
                      </a:solidFill>
                    </a:lnR>
                    <a:lnT w="12240">
                      <a:solidFill>
                        <a:srgbClr val="000000"/>
                      </a:solidFill>
                    </a:lnT>
                    <a:lnB w="12240">
                      <a:solidFill>
                        <a:srgbClr val="000000"/>
                      </a:solidFill>
                    </a:lnB>
                    <a:noFill/>
                  </a:tcPr>
                </a:tc>
                <a:tc>
                  <a:tcPr marL="54000">
                    <a:lnL w="12240">
                      <a:solidFill>
                        <a:srgbClr val="000000"/>
                      </a:solidFill>
                    </a:lnL>
                    <a:lnR w="12240">
                      <a:solidFill>
                        <a:srgbClr val="000000"/>
                      </a:solidFill>
                    </a:lnR>
                    <a:lnT w="12240">
                      <a:solidFill>
                        <a:srgbClr val="000000"/>
                      </a:solidFill>
                    </a:lnT>
                    <a:lnB w="12240">
                      <a:solidFill>
                        <a:srgbClr val="000000"/>
                      </a:solidFill>
                    </a:lnB>
                    <a:noFill/>
                  </a:tcPr>
                </a:tc>
              </a:tr>
              <a:tr h="517320">
                <a:tc>
                  <a:tcPr marL="54000">
                    <a:lnL w="12240">
                      <a:solidFill>
                        <a:srgbClr val="000000"/>
                      </a:solidFill>
                    </a:lnL>
                    <a:lnR w="12240">
                      <a:solidFill>
                        <a:srgbClr val="000000"/>
                      </a:solidFill>
                    </a:lnR>
                    <a:lnT w="12240">
                      <a:solidFill>
                        <a:srgbClr val="000000"/>
                      </a:solidFill>
                    </a:lnT>
                    <a:lnB w="12240">
                      <a:solidFill>
                        <a:srgbClr val="000000"/>
                      </a:solidFill>
                    </a:lnB>
                    <a:noFill/>
                  </a:tcPr>
                </a:tc>
                <a:tc>
                  <a:tcPr marL="54000">
                    <a:lnL w="12240">
                      <a:solidFill>
                        <a:srgbClr val="000000"/>
                      </a:solidFill>
                    </a:lnL>
                    <a:lnR w="12240">
                      <a:solidFill>
                        <a:srgbClr val="000000"/>
                      </a:solidFill>
                    </a:lnR>
                    <a:lnT w="12240">
                      <a:solidFill>
                        <a:srgbClr val="000000"/>
                      </a:solidFill>
                    </a:lnT>
                    <a:lnB w="12240">
                      <a:solidFill>
                        <a:srgbClr val="000000"/>
                      </a:solidFill>
                    </a:lnB>
                    <a:noFill/>
                  </a:tcPr>
                </a:tc>
                <a:tc>
                  <a:tcPr marL="54000">
                    <a:lnL w="12240">
                      <a:solidFill>
                        <a:srgbClr val="000000"/>
                      </a:solidFill>
                    </a:lnL>
                    <a:lnR w="12240">
                      <a:solidFill>
                        <a:srgbClr val="000000"/>
                      </a:solidFill>
                    </a:lnR>
                    <a:lnT w="12240">
                      <a:solidFill>
                        <a:srgbClr val="000000"/>
                      </a:solidFill>
                    </a:lnT>
                    <a:lnB w="12240">
                      <a:solidFill>
                        <a:srgbClr val="000000"/>
                      </a:solidFill>
                    </a:lnB>
                    <a:noFill/>
                  </a:tcPr>
                </a:tc>
                <a:tc>
                  <a:tcPr marL="54000">
                    <a:lnL w="12240">
                      <a:solidFill>
                        <a:srgbClr val="000000"/>
                      </a:solidFill>
                    </a:lnL>
                    <a:lnR w="12240">
                      <a:solidFill>
                        <a:srgbClr val="000000"/>
                      </a:solidFill>
                    </a:lnR>
                    <a:lnT w="12240">
                      <a:solidFill>
                        <a:srgbClr val="000000"/>
                      </a:solidFill>
                    </a:lnT>
                    <a:lnB w="12240">
                      <a:solidFill>
                        <a:srgbClr val="000000"/>
                      </a:solidFill>
                    </a:lnB>
                    <a:noFill/>
                  </a:tcPr>
                </a:tc>
                <a:tc>
                  <a:tcPr marL="54000">
                    <a:lnL w="12240">
                      <a:solidFill>
                        <a:srgbClr val="000000"/>
                      </a:solidFill>
                    </a:lnL>
                    <a:lnR w="12240">
                      <a:solidFill>
                        <a:srgbClr val="000000"/>
                      </a:solidFill>
                    </a:lnR>
                    <a:lnT w="12240">
                      <a:solidFill>
                        <a:srgbClr val="000000"/>
                      </a:solidFill>
                    </a:lnT>
                    <a:lnB w="12240">
                      <a:solidFill>
                        <a:srgbClr val="000000"/>
                      </a:solidFill>
                    </a:lnB>
                    <a:noFill/>
                  </a:tcPr>
                </a:tc>
              </a:tr>
              <a:tr h="517320">
                <a:tc>
                  <a:tcPr marL="54000">
                    <a:lnL w="12240">
                      <a:solidFill>
                        <a:srgbClr val="000000"/>
                      </a:solidFill>
                    </a:lnL>
                    <a:lnR w="12240">
                      <a:solidFill>
                        <a:srgbClr val="000000"/>
                      </a:solidFill>
                    </a:lnR>
                    <a:lnT w="12240">
                      <a:solidFill>
                        <a:srgbClr val="000000"/>
                      </a:solidFill>
                    </a:lnT>
                    <a:lnB w="12240">
                      <a:solidFill>
                        <a:srgbClr val="000000"/>
                      </a:solidFill>
                    </a:lnB>
                    <a:noFill/>
                  </a:tcPr>
                </a:tc>
                <a:tc>
                  <a:tcPr marL="54000">
                    <a:lnL w="12240">
                      <a:solidFill>
                        <a:srgbClr val="000000"/>
                      </a:solidFill>
                    </a:lnL>
                    <a:lnR w="12240">
                      <a:solidFill>
                        <a:srgbClr val="000000"/>
                      </a:solidFill>
                    </a:lnR>
                    <a:lnT w="12240">
                      <a:solidFill>
                        <a:srgbClr val="000000"/>
                      </a:solidFill>
                    </a:lnT>
                    <a:lnB w="12240">
                      <a:solidFill>
                        <a:srgbClr val="000000"/>
                      </a:solidFill>
                    </a:lnB>
                    <a:noFill/>
                  </a:tcPr>
                </a:tc>
                <a:tc>
                  <a:tcPr marL="54000">
                    <a:lnL w="12240">
                      <a:solidFill>
                        <a:srgbClr val="000000"/>
                      </a:solidFill>
                    </a:lnL>
                    <a:lnR w="12240">
                      <a:solidFill>
                        <a:srgbClr val="000000"/>
                      </a:solidFill>
                    </a:lnR>
                    <a:lnT w="12240">
                      <a:solidFill>
                        <a:srgbClr val="000000"/>
                      </a:solidFill>
                    </a:lnT>
                    <a:lnB w="12240">
                      <a:solidFill>
                        <a:srgbClr val="000000"/>
                      </a:solidFill>
                    </a:lnB>
                    <a:noFill/>
                  </a:tcPr>
                </a:tc>
                <a:tc>
                  <a:tcPr marL="54000">
                    <a:lnL w="12240">
                      <a:solidFill>
                        <a:srgbClr val="000000"/>
                      </a:solidFill>
                    </a:lnL>
                    <a:lnR w="12240">
                      <a:solidFill>
                        <a:srgbClr val="000000"/>
                      </a:solidFill>
                    </a:lnR>
                    <a:lnT w="12240">
                      <a:solidFill>
                        <a:srgbClr val="000000"/>
                      </a:solidFill>
                    </a:lnT>
                    <a:lnB w="12240">
                      <a:solidFill>
                        <a:srgbClr val="000000"/>
                      </a:solidFill>
                    </a:lnB>
                    <a:noFill/>
                  </a:tcPr>
                </a:tc>
                <a:tc>
                  <a:tcPr marL="54000">
                    <a:lnL w="12240">
                      <a:solidFill>
                        <a:srgbClr val="000000"/>
                      </a:solidFill>
                    </a:lnL>
                    <a:lnR w="12240">
                      <a:solidFill>
                        <a:srgbClr val="000000"/>
                      </a:solidFill>
                    </a:lnR>
                    <a:lnT w="12240">
                      <a:solidFill>
                        <a:srgbClr val="000000"/>
                      </a:solidFill>
                    </a:lnT>
                    <a:lnB w="12240">
                      <a:solidFill>
                        <a:srgbClr val="000000"/>
                      </a:solidFill>
                    </a:lnB>
                    <a:noFill/>
                  </a:tcPr>
                </a:tc>
              </a:tr>
              <a:tr h="517320">
                <a:tc>
                  <a:tcPr marL="54000">
                    <a:lnL w="12240">
                      <a:solidFill>
                        <a:srgbClr val="000000"/>
                      </a:solidFill>
                    </a:lnL>
                    <a:lnR w="12240">
                      <a:solidFill>
                        <a:srgbClr val="000000"/>
                      </a:solidFill>
                    </a:lnR>
                    <a:lnT w="12240">
                      <a:solidFill>
                        <a:srgbClr val="000000"/>
                      </a:solidFill>
                    </a:lnT>
                    <a:lnB w="12240">
                      <a:solidFill>
                        <a:srgbClr val="000000"/>
                      </a:solidFill>
                    </a:lnB>
                    <a:noFill/>
                  </a:tcPr>
                </a:tc>
                <a:tc>
                  <a:tcPr marL="54000">
                    <a:lnL w="12240">
                      <a:solidFill>
                        <a:srgbClr val="000000"/>
                      </a:solidFill>
                    </a:lnL>
                    <a:lnR w="12240">
                      <a:solidFill>
                        <a:srgbClr val="000000"/>
                      </a:solidFill>
                    </a:lnR>
                    <a:lnT w="12240">
                      <a:solidFill>
                        <a:srgbClr val="000000"/>
                      </a:solidFill>
                    </a:lnT>
                    <a:lnB w="12240">
                      <a:solidFill>
                        <a:srgbClr val="000000"/>
                      </a:solidFill>
                    </a:lnB>
                    <a:noFill/>
                  </a:tcPr>
                </a:tc>
                <a:tc>
                  <a:tcPr marL="54000">
                    <a:lnL w="12240">
                      <a:solidFill>
                        <a:srgbClr val="000000"/>
                      </a:solidFill>
                    </a:lnL>
                    <a:lnR w="12240">
                      <a:solidFill>
                        <a:srgbClr val="000000"/>
                      </a:solidFill>
                    </a:lnR>
                    <a:lnT w="12240">
                      <a:solidFill>
                        <a:srgbClr val="000000"/>
                      </a:solidFill>
                    </a:lnT>
                    <a:lnB w="12240">
                      <a:solidFill>
                        <a:srgbClr val="000000"/>
                      </a:solidFill>
                    </a:lnB>
                    <a:noFill/>
                  </a:tcPr>
                </a:tc>
                <a:tc>
                  <a:tcPr marL="54000">
                    <a:lnL w="12240">
                      <a:solidFill>
                        <a:srgbClr val="000000"/>
                      </a:solidFill>
                    </a:lnL>
                    <a:lnR w="12240">
                      <a:solidFill>
                        <a:srgbClr val="000000"/>
                      </a:solidFill>
                    </a:lnR>
                    <a:lnT w="12240">
                      <a:solidFill>
                        <a:srgbClr val="000000"/>
                      </a:solidFill>
                    </a:lnT>
                    <a:lnB w="12240">
                      <a:solidFill>
                        <a:srgbClr val="000000"/>
                      </a:solidFill>
                    </a:lnB>
                    <a:noFill/>
                  </a:tcPr>
                </a:tc>
                <a:tc>
                  <a:tcPr marL="54000">
                    <a:lnL w="12240">
                      <a:solidFill>
                        <a:srgbClr val="000000"/>
                      </a:solidFill>
                    </a:lnL>
                    <a:lnR w="12240">
                      <a:solidFill>
                        <a:srgbClr val="000000"/>
                      </a:solidFill>
                    </a:lnR>
                    <a:lnT w="12240">
                      <a:solidFill>
                        <a:srgbClr val="000000"/>
                      </a:solidFill>
                    </a:lnT>
                    <a:lnB w="12240">
                      <a:solidFill>
                        <a:srgbClr val="000000"/>
                      </a:solidFill>
                    </a:lnB>
                    <a:noFill/>
                  </a:tcPr>
                </a:tc>
              </a:tr>
              <a:tr h="406080">
                <a:tc>
                  <a:txBody>
                    <a:bodyPr lIns="54000" rIns="0" tIns="180000" bIns="0" anchor="ctr"/>
                    <a:p>
                      <a:pPr>
                        <a:lnSpc>
                          <a:spcPct val="100000"/>
                        </a:lnSpc>
                      </a:pPr>
                      <a:r>
                        <a:rPr b="0" lang="en-US" sz="1600" spc="-1" strike="noStrike">
                          <a:solidFill>
                            <a:srgbClr val="000000"/>
                          </a:solidFill>
                          <a:latin typeface="Arial"/>
                        </a:rPr>
                        <a:t>Precision level in key point detection: </a:t>
                      </a:r>
                      <a:endParaRPr b="0" lang="en-US" sz="1600" spc="-1" strike="noStrike">
                        <a:latin typeface="Arial"/>
                      </a:endParaRPr>
                    </a:p>
                  </a:txBody>
                  <a:tcPr marL="54000">
                    <a:lnL w="12240">
                      <a:solidFill>
                        <a:srgbClr val="000000"/>
                      </a:solidFill>
                    </a:lnL>
                    <a:lnR w="12240">
                      <a:solidFill>
                        <a:srgbClr val="000000"/>
                      </a:solidFill>
                    </a:lnR>
                    <a:lnT w="12240">
                      <a:solidFill>
                        <a:srgbClr val="000000"/>
                      </a:solidFill>
                    </a:lnT>
                    <a:lnB w="12240">
                      <a:solidFill>
                        <a:srgbClr val="000000"/>
                      </a:solidFill>
                    </a:lnB>
                    <a:noFill/>
                  </a:tcPr>
                </a:tc>
                <a:tc>
                  <a:txBody>
                    <a:bodyPr lIns="54000" rIns="0" tIns="180000" bIns="0" anchor="ctr"/>
                    <a:p>
                      <a:pPr>
                        <a:lnSpc>
                          <a:spcPct val="100000"/>
                        </a:lnSpc>
                      </a:pPr>
                      <a:r>
                        <a:rPr b="0" lang="en-US" sz="1600" spc="-1" strike="noStrike">
                          <a:solidFill>
                            <a:srgbClr val="000000"/>
                          </a:solidFill>
                          <a:latin typeface="Arial"/>
                        </a:rPr>
                        <a:t>0.001</a:t>
                      </a:r>
                      <a:endParaRPr b="0" lang="en-US" sz="1600" spc="-1" strike="noStrike">
                        <a:latin typeface="Arial"/>
                      </a:endParaRPr>
                    </a:p>
                  </a:txBody>
                  <a:tcPr marL="54000">
                    <a:lnL w="12240">
                      <a:solidFill>
                        <a:srgbClr val="000000"/>
                      </a:solidFill>
                    </a:lnL>
                    <a:lnR w="12240">
                      <a:solidFill>
                        <a:srgbClr val="000000"/>
                      </a:solidFill>
                    </a:lnR>
                    <a:lnT w="12240">
                      <a:solidFill>
                        <a:srgbClr val="000000"/>
                      </a:solidFill>
                    </a:lnT>
                    <a:lnB w="12240">
                      <a:solidFill>
                        <a:srgbClr val="000000"/>
                      </a:solidFill>
                    </a:lnB>
                    <a:noFill/>
                  </a:tcPr>
                </a:tc>
                <a:tc>
                  <a:tcPr marL="54000">
                    <a:lnL w="12240">
                      <a:solidFill>
                        <a:srgbClr val="000000"/>
                      </a:solidFill>
                    </a:lnL>
                    <a:lnR w="12240">
                      <a:solidFill>
                        <a:srgbClr val="000000"/>
                      </a:solidFill>
                    </a:lnR>
                    <a:lnT w="12240">
                      <a:solidFill>
                        <a:srgbClr val="000000"/>
                      </a:solidFill>
                    </a:lnT>
                    <a:lnB w="12240">
                      <a:solidFill>
                        <a:srgbClr val="000000"/>
                      </a:solidFill>
                    </a:lnB>
                    <a:noFill/>
                  </a:tcPr>
                </a:tc>
                <a:tc>
                  <a:tcPr marL="54000">
                    <a:lnL w="12240">
                      <a:solidFill>
                        <a:srgbClr val="000000"/>
                      </a:solidFill>
                    </a:lnL>
                    <a:lnR w="12240">
                      <a:solidFill>
                        <a:srgbClr val="000000"/>
                      </a:solidFill>
                    </a:lnR>
                    <a:lnT w="12240">
                      <a:solidFill>
                        <a:srgbClr val="000000"/>
                      </a:solidFill>
                    </a:lnT>
                    <a:lnB w="12240">
                      <a:solidFill>
                        <a:srgbClr val="000000"/>
                      </a:solidFill>
                    </a:lnB>
                    <a:noFill/>
                  </a:tcPr>
                </a:tc>
                <a:tc>
                  <a:tcPr marL="5400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0" name="TextShape 1"/>
          <p:cNvSpPr txBox="1"/>
          <p:nvPr/>
        </p:nvSpPr>
        <p:spPr>
          <a:xfrm>
            <a:off x="318960" y="2104920"/>
            <a:ext cx="8508600" cy="4356360"/>
          </a:xfrm>
          <a:prstGeom prst="rect">
            <a:avLst/>
          </a:prstGeom>
          <a:noFill/>
          <a:ln w="9360">
            <a:noFill/>
          </a:ln>
        </p:spPr>
        <p:txBody>
          <a:bodyPr lIns="0" rIns="0" tIns="0" bIns="0"/>
          <a:p>
            <a:endParaRPr b="0" lang="de-DE" sz="1600" spc="-1" strike="noStrike">
              <a:solidFill>
                <a:srgbClr val="000000"/>
              </a:solidFill>
              <a:latin typeface="Arial"/>
            </a:endParaRPr>
          </a:p>
        </p:txBody>
      </p:sp>
      <p:sp>
        <p:nvSpPr>
          <p:cNvPr id="421" name="TextShape 2"/>
          <p:cNvSpPr txBox="1"/>
          <p:nvPr/>
        </p:nvSpPr>
        <p:spPr>
          <a:xfrm>
            <a:off x="6774840" y="6473160"/>
            <a:ext cx="2051640" cy="364680"/>
          </a:xfrm>
          <a:prstGeom prst="rect">
            <a:avLst/>
          </a:prstGeom>
          <a:noFill/>
          <a:ln>
            <a:noFill/>
          </a:ln>
        </p:spPr>
        <p:txBody>
          <a:bodyPr lIns="0" rIns="0" anchor="ctr"/>
          <a:p>
            <a:pPr algn="r">
              <a:lnSpc>
                <a:spcPct val="100000"/>
              </a:lnSpc>
            </a:pPr>
            <a:fld id="{05D97EB3-D6CE-4187-9AF6-1DE00BBA3565}" type="slidenum">
              <a:rPr b="0" lang="en-US" sz="1200" spc="-1" strike="noStrike">
                <a:solidFill>
                  <a:srgbClr val="000000"/>
                </a:solidFill>
                <a:latin typeface="Arial"/>
              </a:rPr>
              <a:t>1</a:t>
            </a:fld>
            <a:endParaRPr b="0" lang="en-US" sz="1200" spc="-1" strike="noStrike">
              <a:latin typeface="Times New Roman"/>
            </a:endParaRPr>
          </a:p>
        </p:txBody>
      </p:sp>
      <p:sp>
        <p:nvSpPr>
          <p:cNvPr id="422" name="TextShape 3"/>
          <p:cNvSpPr txBox="1"/>
          <p:nvPr/>
        </p:nvSpPr>
        <p:spPr>
          <a:xfrm>
            <a:off x="311040" y="6473160"/>
            <a:ext cx="6463800" cy="364680"/>
          </a:xfrm>
          <a:prstGeom prst="rect">
            <a:avLst/>
          </a:prstGeom>
          <a:noFill/>
          <a:ln>
            <a:noFill/>
          </a:ln>
        </p:spPr>
        <p:txBody>
          <a:bodyPr lIns="0" rIns="0" anchor="ctr"/>
          <a:p>
            <a:pPr>
              <a:lnSpc>
                <a:spcPct val="100000"/>
              </a:lnSpc>
            </a:pPr>
            <a:r>
              <a:rPr b="0" lang="en-US" sz="1200" spc="-1" strike="noStrike">
                <a:solidFill>
                  <a:srgbClr val="000000"/>
                </a:solidFill>
                <a:latin typeface="Arial"/>
              </a:rPr>
              <a:t>Dr. rer. nat. Erika Mustermann (TUM) | kann beliebig erweitert werden | Infos mit Strich trennen</a:t>
            </a:r>
            <a:endParaRPr b="0" lang="en-US" sz="1200" spc="-1" strike="noStrike">
              <a:latin typeface="Times New Roman"/>
            </a:endParaRPr>
          </a:p>
        </p:txBody>
      </p:sp>
      <p:sp>
        <p:nvSpPr>
          <p:cNvPr id="423" name="TextShape 4"/>
          <p:cNvSpPr txBox="1"/>
          <p:nvPr/>
        </p:nvSpPr>
        <p:spPr>
          <a:xfrm>
            <a:off x="318960" y="994320"/>
            <a:ext cx="8508600" cy="410040"/>
          </a:xfrm>
          <a:prstGeom prst="rect">
            <a:avLst/>
          </a:prstGeom>
          <a:noFill/>
          <a:ln w="9360">
            <a:noFill/>
          </a:ln>
        </p:spPr>
        <p:txBody>
          <a:bodyPr lIns="0" rIns="0" tIns="0" bIns="0"/>
          <a:p>
            <a:pPr>
              <a:lnSpc>
                <a:spcPts val="3200"/>
              </a:lnSpc>
            </a:pPr>
            <a:r>
              <a:rPr b="0" lang="de-DE" sz="3000" spc="-1" strike="noStrike">
                <a:solidFill>
                  <a:srgbClr val="000000"/>
                </a:solidFill>
                <a:latin typeface="Arial"/>
              </a:rPr>
              <a:t>2.1 Precision Comparison</a:t>
            </a:r>
            <a:endParaRPr b="0" lang="de-DE" sz="3000" spc="-1" strike="noStrike">
              <a:solidFill>
                <a:srgbClr val="000000"/>
              </a:solidFill>
              <a:latin typeface="Arial"/>
            </a:endParaRPr>
          </a:p>
        </p:txBody>
      </p:sp>
      <p:sp>
        <p:nvSpPr>
          <p:cNvPr id="424" name="CustomShape 5"/>
          <p:cNvSpPr/>
          <p:nvPr/>
        </p:nvSpPr>
        <p:spPr>
          <a:xfrm>
            <a:off x="329040" y="1626120"/>
            <a:ext cx="3103920" cy="416520"/>
          </a:xfrm>
          <a:prstGeom prst="rect">
            <a:avLst/>
          </a:prstGeom>
          <a:noFill/>
          <a:ln>
            <a:noFill/>
          </a:ln>
        </p:spPr>
        <p:style>
          <a:lnRef idx="0"/>
          <a:fillRef idx="0"/>
          <a:effectRef idx="0"/>
          <a:fontRef idx="minor"/>
        </p:style>
        <p:txBody>
          <a:bodyPr wrap="none" lIns="0" rIns="0" tIns="0" bIns="0"/>
          <a:p>
            <a:pPr>
              <a:lnSpc>
                <a:spcPct val="114000"/>
              </a:lnSpc>
            </a:pPr>
            <a:r>
              <a:rPr b="1" lang="en-US" sz="2400" spc="-1" strike="noStrike">
                <a:solidFill>
                  <a:srgbClr val="0070c0"/>
                </a:solidFill>
                <a:latin typeface="Arial"/>
              </a:rPr>
              <a:t>Optical Flow Version:</a:t>
            </a:r>
            <a:endParaRPr b="0" lang="en-US" sz="2400" spc="-1" strike="noStrike">
              <a:latin typeface="Arial"/>
            </a:endParaRPr>
          </a:p>
        </p:txBody>
      </p:sp>
      <p:graphicFrame>
        <p:nvGraphicFramePr>
          <p:cNvPr id="425" name="Table 6"/>
          <p:cNvGraphicFramePr/>
          <p:nvPr/>
        </p:nvGraphicFramePr>
        <p:xfrm>
          <a:off x="311040" y="2233440"/>
          <a:ext cx="8509320" cy="2647440"/>
        </p:xfrm>
        <a:graphic>
          <a:graphicData uri="http://schemas.openxmlformats.org/drawingml/2006/table">
            <a:tbl>
              <a:tblPr/>
              <a:tblGrid>
                <a:gridCol w="3045240"/>
                <a:gridCol w="1092600"/>
                <a:gridCol w="1092600"/>
                <a:gridCol w="1092600"/>
                <a:gridCol w="1092600"/>
                <a:gridCol w="1093680"/>
              </a:tblGrid>
              <a:tr h="423720">
                <a:tc>
                  <a:tcPr marL="54000">
                    <a:lnL w="12240">
                      <a:solidFill>
                        <a:srgbClr val="000000"/>
                      </a:solidFill>
                    </a:lnL>
                    <a:lnR w="12240">
                      <a:solidFill>
                        <a:srgbClr val="000000"/>
                      </a:solidFill>
                    </a:lnR>
                    <a:lnT w="12240">
                      <a:solidFill>
                        <a:srgbClr val="000000"/>
                      </a:solidFill>
                    </a:lnT>
                    <a:lnB w="12240">
                      <a:solidFill>
                        <a:srgbClr val="000000"/>
                      </a:solidFill>
                    </a:lnB>
                    <a:noFill/>
                  </a:tcPr>
                </a:tc>
                <a:tc>
                  <a:txBody>
                    <a:bodyPr lIns="54000" rIns="0" tIns="180000" bIns="0" anchor="ctr"/>
                    <a:p>
                      <a:pPr>
                        <a:lnSpc>
                          <a:spcPct val="100000"/>
                        </a:lnSpc>
                      </a:pPr>
                      <a:r>
                        <a:rPr b="0" lang="en-US" sz="1600" spc="-1" strike="noStrike">
                          <a:solidFill>
                            <a:srgbClr val="000000"/>
                          </a:solidFill>
                          <a:latin typeface="Arial"/>
                        </a:rPr>
                        <a:t>Set 1(100)</a:t>
                      </a:r>
                      <a:endParaRPr b="0" lang="en-US" sz="1600" spc="-1" strike="noStrike">
                        <a:latin typeface="Arial"/>
                      </a:endParaRPr>
                    </a:p>
                  </a:txBody>
                  <a:tcPr marL="54000">
                    <a:lnL w="12240">
                      <a:solidFill>
                        <a:srgbClr val="000000"/>
                      </a:solidFill>
                    </a:lnL>
                    <a:lnR w="12240">
                      <a:solidFill>
                        <a:srgbClr val="000000"/>
                      </a:solidFill>
                    </a:lnR>
                    <a:lnT w="12240">
                      <a:solidFill>
                        <a:srgbClr val="000000"/>
                      </a:solidFill>
                    </a:lnT>
                    <a:lnB w="12240">
                      <a:solidFill>
                        <a:srgbClr val="000000"/>
                      </a:solidFill>
                    </a:lnB>
                    <a:noFill/>
                  </a:tcPr>
                </a:tc>
                <a:tc>
                  <a:txBody>
                    <a:bodyPr lIns="54000" rIns="0" tIns="180000" bIns="0" anchor="ctr"/>
                    <a:p>
                      <a:pPr>
                        <a:lnSpc>
                          <a:spcPct val="100000"/>
                        </a:lnSpc>
                      </a:pPr>
                      <a:r>
                        <a:rPr b="0" lang="en-US" sz="1600" spc="-1" strike="noStrike">
                          <a:solidFill>
                            <a:srgbClr val="000000"/>
                          </a:solidFill>
                          <a:latin typeface="Arial"/>
                        </a:rPr>
                        <a:t>Set(90)</a:t>
                      </a:r>
                      <a:endParaRPr b="0" lang="en-US" sz="1600" spc="-1" strike="noStrike">
                        <a:latin typeface="Arial"/>
                      </a:endParaRPr>
                    </a:p>
                  </a:txBody>
                  <a:tcPr marL="54000">
                    <a:lnL w="12240">
                      <a:solidFill>
                        <a:srgbClr val="000000"/>
                      </a:solidFill>
                    </a:lnL>
                    <a:lnR w="12240">
                      <a:solidFill>
                        <a:srgbClr val="000000"/>
                      </a:solidFill>
                    </a:lnR>
                    <a:lnT w="12240">
                      <a:solidFill>
                        <a:srgbClr val="000000"/>
                      </a:solidFill>
                    </a:lnT>
                    <a:lnB w="12240">
                      <a:solidFill>
                        <a:srgbClr val="000000"/>
                      </a:solidFill>
                    </a:lnB>
                    <a:noFill/>
                  </a:tcPr>
                </a:tc>
                <a:tc>
                  <a:txBody>
                    <a:bodyPr lIns="54000" rIns="0" tIns="180000" bIns="0" anchor="ctr"/>
                    <a:p>
                      <a:pPr>
                        <a:lnSpc>
                          <a:spcPct val="100000"/>
                        </a:lnSpc>
                      </a:pPr>
                      <a:r>
                        <a:rPr b="0" lang="en-US" sz="1600" spc="-1" strike="noStrike">
                          <a:solidFill>
                            <a:srgbClr val="000000"/>
                          </a:solidFill>
                          <a:latin typeface="Arial"/>
                        </a:rPr>
                        <a:t>Set3(100)</a:t>
                      </a:r>
                      <a:endParaRPr b="0" lang="en-US" sz="1600" spc="-1" strike="noStrike">
                        <a:latin typeface="Arial"/>
                      </a:endParaRPr>
                    </a:p>
                  </a:txBody>
                  <a:tcPr marL="54000">
                    <a:lnL w="12240">
                      <a:solidFill>
                        <a:srgbClr val="000000"/>
                      </a:solidFill>
                    </a:lnL>
                    <a:lnR w="12240">
                      <a:solidFill>
                        <a:srgbClr val="000000"/>
                      </a:solidFill>
                    </a:lnR>
                    <a:lnT w="12240">
                      <a:solidFill>
                        <a:srgbClr val="000000"/>
                      </a:solidFill>
                    </a:lnT>
                    <a:lnB w="12240">
                      <a:solidFill>
                        <a:srgbClr val="000000"/>
                      </a:solidFill>
                    </a:lnB>
                    <a:noFill/>
                  </a:tcPr>
                </a:tc>
                <a:tc>
                  <a:txBody>
                    <a:bodyPr lIns="54000" rIns="0" tIns="180000" bIns="0" anchor="ctr"/>
                    <a:p>
                      <a:pPr>
                        <a:lnSpc>
                          <a:spcPct val="100000"/>
                        </a:lnSpc>
                      </a:pPr>
                      <a:r>
                        <a:rPr b="0" lang="en-US" sz="1600" spc="-1" strike="noStrike">
                          <a:solidFill>
                            <a:srgbClr val="000000"/>
                          </a:solidFill>
                          <a:latin typeface="Arial"/>
                        </a:rPr>
                        <a:t>Set4(105)</a:t>
                      </a:r>
                      <a:endParaRPr b="0" lang="en-US" sz="1600" spc="-1" strike="noStrike">
                        <a:latin typeface="Arial"/>
                      </a:endParaRPr>
                    </a:p>
                  </a:txBody>
                  <a:tcPr marL="54000">
                    <a:lnL w="12240">
                      <a:solidFill>
                        <a:srgbClr val="000000"/>
                      </a:solidFill>
                    </a:lnL>
                    <a:lnR w="12240">
                      <a:solidFill>
                        <a:srgbClr val="000000"/>
                      </a:solidFill>
                    </a:lnR>
                    <a:lnT w="12240">
                      <a:solidFill>
                        <a:srgbClr val="000000"/>
                      </a:solidFill>
                    </a:lnT>
                    <a:lnB w="12240">
                      <a:solidFill>
                        <a:srgbClr val="000000"/>
                      </a:solidFill>
                    </a:lnB>
                    <a:noFill/>
                  </a:tcPr>
                </a:tc>
                <a:tc>
                  <a:txBody>
                    <a:bodyPr lIns="54000" rIns="0" tIns="180000" bIns="0" anchor="ctr"/>
                    <a:p>
                      <a:pPr>
                        <a:lnSpc>
                          <a:spcPct val="100000"/>
                        </a:lnSpc>
                      </a:pPr>
                      <a:r>
                        <a:rPr b="0" lang="en-US" sz="1600" spc="-1" strike="noStrike">
                          <a:solidFill>
                            <a:srgbClr val="000000"/>
                          </a:solidFill>
                          <a:latin typeface="Arial"/>
                        </a:rPr>
                        <a:t>Set5(110)</a:t>
                      </a:r>
                      <a:endParaRPr b="0" lang="en-US" sz="1600" spc="-1" strike="noStrike">
                        <a:latin typeface="Arial"/>
                      </a:endParaRPr>
                    </a:p>
                  </a:txBody>
                  <a:tcPr marL="54000">
                    <a:lnL w="12240">
                      <a:solidFill>
                        <a:srgbClr val="000000"/>
                      </a:solidFill>
                    </a:lnL>
                    <a:lnR w="12240">
                      <a:solidFill>
                        <a:srgbClr val="000000"/>
                      </a:solidFill>
                    </a:lnR>
                    <a:lnT w="12240">
                      <a:solidFill>
                        <a:srgbClr val="000000"/>
                      </a:solidFill>
                    </a:lnT>
                    <a:lnB w="12240">
                      <a:solidFill>
                        <a:srgbClr val="000000"/>
                      </a:solidFill>
                    </a:lnB>
                    <a:noFill/>
                  </a:tcPr>
                </a:tc>
              </a:tr>
              <a:tr h="423720">
                <a:tc>
                  <a:txBody>
                    <a:bodyPr lIns="54000" rIns="0" tIns="180000" bIns="0" anchor="ctr"/>
                    <a:p>
                      <a:pPr>
                        <a:lnSpc>
                          <a:spcPct val="100000"/>
                        </a:lnSpc>
                      </a:pPr>
                      <a:r>
                        <a:rPr b="1" lang="en-US" sz="1600" spc="-1" strike="noStrike">
                          <a:solidFill>
                            <a:srgbClr val="000000"/>
                          </a:solidFill>
                          <a:latin typeface="Arial"/>
                        </a:rPr>
                        <a:t>Rmse:  just this</a:t>
                      </a:r>
                      <a:endParaRPr b="0" lang="en-US" sz="1600" spc="-1" strike="noStrike">
                        <a:latin typeface="Arial"/>
                      </a:endParaRPr>
                    </a:p>
                  </a:txBody>
                  <a:tcPr marL="54000">
                    <a:lnL w="12240">
                      <a:solidFill>
                        <a:srgbClr val="000000"/>
                      </a:solidFill>
                    </a:lnL>
                    <a:lnR w="12240">
                      <a:solidFill>
                        <a:srgbClr val="000000"/>
                      </a:solidFill>
                    </a:lnR>
                    <a:lnT w="12240">
                      <a:solidFill>
                        <a:srgbClr val="000000"/>
                      </a:solidFill>
                    </a:lnT>
                    <a:lnB w="12240">
                      <a:solidFill>
                        <a:srgbClr val="000000"/>
                      </a:solidFill>
                    </a:lnB>
                    <a:noFill/>
                  </a:tcPr>
                </a:tc>
                <a:tc>
                  <a:txBody>
                    <a:bodyPr lIns="54000" rIns="0" tIns="180000" bIns="0" anchor="ctr"/>
                    <a:p>
                      <a:pPr>
                        <a:lnSpc>
                          <a:spcPct val="100000"/>
                        </a:lnSpc>
                      </a:pPr>
                      <a:r>
                        <a:rPr b="1" lang="en-US" sz="1600" spc="-1" strike="noStrike">
                          <a:solidFill>
                            <a:srgbClr val="000000"/>
                          </a:solidFill>
                          <a:latin typeface="Arial"/>
                        </a:rPr>
                        <a:t>5.26</a:t>
                      </a:r>
                      <a:endParaRPr b="0" lang="en-US" sz="1600" spc="-1" strike="noStrike">
                        <a:latin typeface="Arial"/>
                      </a:endParaRPr>
                    </a:p>
                  </a:txBody>
                  <a:tcPr marL="54000">
                    <a:lnL w="12240">
                      <a:solidFill>
                        <a:srgbClr val="000000"/>
                      </a:solidFill>
                    </a:lnL>
                    <a:lnR w="12240">
                      <a:solidFill>
                        <a:srgbClr val="000000"/>
                      </a:solidFill>
                    </a:lnR>
                    <a:lnT w="12240">
                      <a:solidFill>
                        <a:srgbClr val="000000"/>
                      </a:solidFill>
                    </a:lnT>
                    <a:lnB w="12240">
                      <a:solidFill>
                        <a:srgbClr val="000000"/>
                      </a:solidFill>
                    </a:lnB>
                    <a:noFill/>
                  </a:tcPr>
                </a:tc>
                <a:tc>
                  <a:txBody>
                    <a:bodyPr lIns="54000" rIns="0" tIns="180000" bIns="0" anchor="ctr"/>
                    <a:p>
                      <a:pPr>
                        <a:lnSpc>
                          <a:spcPct val="100000"/>
                        </a:lnSpc>
                      </a:pPr>
                      <a:r>
                        <a:rPr b="1" lang="en-US" sz="1600" spc="-1" strike="noStrike">
                          <a:solidFill>
                            <a:srgbClr val="000000"/>
                          </a:solidFill>
                          <a:latin typeface="Arial"/>
                        </a:rPr>
                        <a:t>6.84</a:t>
                      </a:r>
                      <a:endParaRPr b="0" lang="en-US" sz="1600" spc="-1" strike="noStrike">
                        <a:latin typeface="Arial"/>
                      </a:endParaRPr>
                    </a:p>
                  </a:txBody>
                  <a:tcPr marL="54000">
                    <a:lnL w="12240">
                      <a:solidFill>
                        <a:srgbClr val="000000"/>
                      </a:solidFill>
                    </a:lnL>
                    <a:lnR w="12240">
                      <a:solidFill>
                        <a:srgbClr val="000000"/>
                      </a:solidFill>
                    </a:lnR>
                    <a:lnT w="12240">
                      <a:solidFill>
                        <a:srgbClr val="000000"/>
                      </a:solidFill>
                    </a:lnT>
                    <a:lnB w="12240">
                      <a:solidFill>
                        <a:srgbClr val="000000"/>
                      </a:solidFill>
                    </a:lnB>
                    <a:noFill/>
                  </a:tcPr>
                </a:tc>
                <a:tc>
                  <a:txBody>
                    <a:bodyPr lIns="54000" rIns="0" tIns="180000" bIns="0" anchor="ctr"/>
                    <a:p>
                      <a:pPr>
                        <a:lnSpc>
                          <a:spcPct val="100000"/>
                        </a:lnSpc>
                      </a:pPr>
                      <a:r>
                        <a:rPr b="1" lang="en-US" sz="1600" spc="-1" strike="noStrike">
                          <a:solidFill>
                            <a:srgbClr val="000000"/>
                          </a:solidFill>
                          <a:latin typeface="Arial"/>
                        </a:rPr>
                        <a:t>5.828</a:t>
                      </a:r>
                      <a:endParaRPr b="0" lang="en-US" sz="1600" spc="-1" strike="noStrike">
                        <a:latin typeface="Arial"/>
                      </a:endParaRPr>
                    </a:p>
                  </a:txBody>
                  <a:tcPr marL="54000">
                    <a:lnL w="12240">
                      <a:solidFill>
                        <a:srgbClr val="000000"/>
                      </a:solidFill>
                    </a:lnL>
                    <a:lnR w="12240">
                      <a:solidFill>
                        <a:srgbClr val="000000"/>
                      </a:solidFill>
                    </a:lnR>
                    <a:lnT w="12240">
                      <a:solidFill>
                        <a:srgbClr val="000000"/>
                      </a:solidFill>
                    </a:lnT>
                    <a:lnB w="12240">
                      <a:solidFill>
                        <a:srgbClr val="000000"/>
                      </a:solidFill>
                    </a:lnB>
                    <a:noFill/>
                  </a:tcPr>
                </a:tc>
                <a:tc>
                  <a:txBody>
                    <a:bodyPr lIns="54000" rIns="0" tIns="180000" bIns="0" anchor="ctr"/>
                    <a:p>
                      <a:pPr>
                        <a:lnSpc>
                          <a:spcPct val="100000"/>
                        </a:lnSpc>
                      </a:pPr>
                      <a:r>
                        <a:rPr b="1" lang="en-US" sz="1600" spc="-1" strike="noStrike">
                          <a:solidFill>
                            <a:srgbClr val="000000"/>
                          </a:solidFill>
                          <a:latin typeface="Arial"/>
                        </a:rPr>
                        <a:t>5.925</a:t>
                      </a:r>
                      <a:endParaRPr b="0" lang="en-US" sz="1600" spc="-1" strike="noStrike">
                        <a:latin typeface="Arial"/>
                      </a:endParaRPr>
                    </a:p>
                  </a:txBody>
                  <a:tcPr marL="54000">
                    <a:lnL w="12240">
                      <a:solidFill>
                        <a:srgbClr val="000000"/>
                      </a:solidFill>
                    </a:lnL>
                    <a:lnR w="12240">
                      <a:solidFill>
                        <a:srgbClr val="000000"/>
                      </a:solidFill>
                    </a:lnR>
                    <a:lnT w="12240">
                      <a:solidFill>
                        <a:srgbClr val="000000"/>
                      </a:solidFill>
                    </a:lnT>
                    <a:lnB w="12240">
                      <a:solidFill>
                        <a:srgbClr val="000000"/>
                      </a:solidFill>
                    </a:lnB>
                    <a:noFill/>
                  </a:tcPr>
                </a:tc>
                <a:tc>
                  <a:txBody>
                    <a:bodyPr lIns="54000" rIns="0" tIns="180000" bIns="0" anchor="ctr"/>
                    <a:p>
                      <a:pPr>
                        <a:lnSpc>
                          <a:spcPct val="100000"/>
                        </a:lnSpc>
                      </a:pPr>
                      <a:r>
                        <a:rPr b="1" lang="en-US" sz="1600" spc="-1" strike="noStrike">
                          <a:solidFill>
                            <a:srgbClr val="000000"/>
                          </a:solidFill>
                          <a:latin typeface="Arial"/>
                        </a:rPr>
                        <a:t>5.602</a:t>
                      </a:r>
                      <a:endParaRPr b="0" lang="en-US" sz="1600" spc="-1" strike="noStrike">
                        <a:latin typeface="Arial"/>
                      </a:endParaRPr>
                    </a:p>
                  </a:txBody>
                  <a:tcPr marL="54000">
                    <a:lnL w="12240">
                      <a:solidFill>
                        <a:srgbClr val="000000"/>
                      </a:solidFill>
                    </a:lnL>
                    <a:lnR w="12240">
                      <a:solidFill>
                        <a:srgbClr val="000000"/>
                      </a:solidFill>
                    </a:lnR>
                    <a:lnT w="12240">
                      <a:solidFill>
                        <a:srgbClr val="000000"/>
                      </a:solidFill>
                    </a:lnT>
                    <a:lnB w="12240">
                      <a:solidFill>
                        <a:srgbClr val="000000"/>
                      </a:solidFill>
                    </a:lnB>
                    <a:noFill/>
                  </a:tcPr>
                </a:tc>
              </a:tr>
              <a:tr h="423720">
                <a:tc>
                  <a:txBody>
                    <a:bodyPr lIns="54000" rIns="0" tIns="180000" bIns="0" anchor="ctr"/>
                    <a:p>
                      <a:pPr>
                        <a:lnSpc>
                          <a:spcPct val="100000"/>
                        </a:lnSpc>
                      </a:pPr>
                      <a:r>
                        <a:rPr b="1" lang="en-US" sz="1600" spc="-1" strike="noStrike">
                          <a:solidFill>
                            <a:srgbClr val="000000"/>
                          </a:solidFill>
                          <a:latin typeface="Arial"/>
                        </a:rPr>
                        <a:t>Mean:</a:t>
                      </a:r>
                      <a:endParaRPr b="0" lang="en-US" sz="1600" spc="-1" strike="noStrike">
                        <a:latin typeface="Arial"/>
                      </a:endParaRPr>
                    </a:p>
                  </a:txBody>
                  <a:tcPr marL="54000">
                    <a:lnL w="12240">
                      <a:solidFill>
                        <a:srgbClr val="000000"/>
                      </a:solidFill>
                    </a:lnL>
                    <a:lnR w="12240">
                      <a:solidFill>
                        <a:srgbClr val="000000"/>
                      </a:solidFill>
                    </a:lnR>
                    <a:lnT w="12240">
                      <a:solidFill>
                        <a:srgbClr val="000000"/>
                      </a:solidFill>
                    </a:lnT>
                    <a:lnB w="12240">
                      <a:solidFill>
                        <a:srgbClr val="000000"/>
                      </a:solidFill>
                    </a:lnB>
                    <a:noFill/>
                  </a:tcPr>
                </a:tc>
                <a:tc>
                  <a:txBody>
                    <a:bodyPr lIns="54000" rIns="0" tIns="180000" bIns="0" anchor="ctr"/>
                    <a:p>
                      <a:pPr>
                        <a:lnSpc>
                          <a:spcPct val="100000"/>
                        </a:lnSpc>
                      </a:pPr>
                      <a:r>
                        <a:rPr b="1" lang="en-US" sz="1600" spc="-1" strike="noStrike">
                          <a:solidFill>
                            <a:srgbClr val="000000"/>
                          </a:solidFill>
                          <a:latin typeface="Arial"/>
                        </a:rPr>
                        <a:t>0.105</a:t>
                      </a:r>
                      <a:endParaRPr b="0" lang="en-US" sz="1600" spc="-1" strike="noStrike">
                        <a:latin typeface="Arial"/>
                      </a:endParaRPr>
                    </a:p>
                  </a:txBody>
                  <a:tcPr marL="54000">
                    <a:lnL w="12240">
                      <a:solidFill>
                        <a:srgbClr val="000000"/>
                      </a:solidFill>
                    </a:lnL>
                    <a:lnR w="12240">
                      <a:solidFill>
                        <a:srgbClr val="000000"/>
                      </a:solidFill>
                    </a:lnR>
                    <a:lnT w="12240">
                      <a:solidFill>
                        <a:srgbClr val="000000"/>
                      </a:solidFill>
                    </a:lnT>
                    <a:lnB w="12240">
                      <a:solidFill>
                        <a:srgbClr val="000000"/>
                      </a:solidFill>
                    </a:lnB>
                    <a:noFill/>
                  </a:tcPr>
                </a:tc>
                <a:tc>
                  <a:txBody>
                    <a:bodyPr lIns="54000" rIns="0" tIns="180000" bIns="0" anchor="ctr"/>
                    <a:p>
                      <a:pPr>
                        <a:lnSpc>
                          <a:spcPct val="100000"/>
                        </a:lnSpc>
                      </a:pPr>
                      <a:r>
                        <a:rPr b="1" lang="en-US" sz="1600" spc="-1" strike="noStrike">
                          <a:solidFill>
                            <a:srgbClr val="000000"/>
                          </a:solidFill>
                          <a:latin typeface="Arial"/>
                        </a:rPr>
                        <a:t>0.135</a:t>
                      </a:r>
                      <a:endParaRPr b="0" lang="en-US" sz="1600" spc="-1" strike="noStrike">
                        <a:latin typeface="Arial"/>
                      </a:endParaRPr>
                    </a:p>
                  </a:txBody>
                  <a:tcPr marL="54000">
                    <a:lnL w="12240">
                      <a:solidFill>
                        <a:srgbClr val="000000"/>
                      </a:solidFill>
                    </a:lnL>
                    <a:lnR w="12240">
                      <a:solidFill>
                        <a:srgbClr val="000000"/>
                      </a:solidFill>
                    </a:lnR>
                    <a:lnT w="12240">
                      <a:solidFill>
                        <a:srgbClr val="000000"/>
                      </a:solidFill>
                    </a:lnT>
                    <a:lnB w="12240">
                      <a:solidFill>
                        <a:srgbClr val="000000"/>
                      </a:solidFill>
                    </a:lnB>
                    <a:noFill/>
                  </a:tcPr>
                </a:tc>
                <a:tc>
                  <a:txBody>
                    <a:bodyPr lIns="54000" rIns="0" tIns="180000" bIns="0" anchor="ctr"/>
                    <a:p>
                      <a:pPr>
                        <a:lnSpc>
                          <a:spcPct val="100000"/>
                        </a:lnSpc>
                      </a:pPr>
                      <a:r>
                        <a:rPr b="1" lang="en-US" sz="1600" spc="-1" strike="noStrike">
                          <a:solidFill>
                            <a:srgbClr val="000000"/>
                          </a:solidFill>
                          <a:latin typeface="Arial"/>
                        </a:rPr>
                        <a:t>0.116</a:t>
                      </a:r>
                      <a:endParaRPr b="0" lang="en-US" sz="1600" spc="-1" strike="noStrike">
                        <a:latin typeface="Arial"/>
                      </a:endParaRPr>
                    </a:p>
                  </a:txBody>
                  <a:tcPr marL="54000">
                    <a:lnL w="12240">
                      <a:solidFill>
                        <a:srgbClr val="000000"/>
                      </a:solidFill>
                    </a:lnL>
                    <a:lnR w="12240">
                      <a:solidFill>
                        <a:srgbClr val="000000"/>
                      </a:solidFill>
                    </a:lnR>
                    <a:lnT w="12240">
                      <a:solidFill>
                        <a:srgbClr val="000000"/>
                      </a:solidFill>
                    </a:lnT>
                    <a:lnB w="12240">
                      <a:solidFill>
                        <a:srgbClr val="000000"/>
                      </a:solidFill>
                    </a:lnB>
                    <a:noFill/>
                  </a:tcPr>
                </a:tc>
                <a:tc>
                  <a:txBody>
                    <a:bodyPr lIns="54000" rIns="0" tIns="180000" bIns="0" anchor="ctr"/>
                    <a:p>
                      <a:pPr>
                        <a:lnSpc>
                          <a:spcPct val="100000"/>
                        </a:lnSpc>
                      </a:pPr>
                      <a:r>
                        <a:rPr b="1" lang="en-US" sz="1600" spc="-1" strike="noStrike">
                          <a:solidFill>
                            <a:srgbClr val="000000"/>
                          </a:solidFill>
                          <a:latin typeface="Arial"/>
                        </a:rPr>
                        <a:t>0.119</a:t>
                      </a:r>
                      <a:endParaRPr b="0" lang="en-US" sz="1600" spc="-1" strike="noStrike">
                        <a:latin typeface="Arial"/>
                      </a:endParaRPr>
                    </a:p>
                  </a:txBody>
                  <a:tcPr marL="54000">
                    <a:lnL w="12240">
                      <a:solidFill>
                        <a:srgbClr val="000000"/>
                      </a:solidFill>
                    </a:lnL>
                    <a:lnR w="12240">
                      <a:solidFill>
                        <a:srgbClr val="000000"/>
                      </a:solidFill>
                    </a:lnR>
                    <a:lnT w="12240">
                      <a:solidFill>
                        <a:srgbClr val="000000"/>
                      </a:solidFill>
                    </a:lnT>
                    <a:lnB w="12240">
                      <a:solidFill>
                        <a:srgbClr val="000000"/>
                      </a:solidFill>
                    </a:lnB>
                    <a:noFill/>
                  </a:tcPr>
                </a:tc>
                <a:tc>
                  <a:txBody>
                    <a:bodyPr lIns="54000" rIns="0" tIns="180000" bIns="0" anchor="ctr"/>
                    <a:p>
                      <a:pPr>
                        <a:lnSpc>
                          <a:spcPct val="100000"/>
                        </a:lnSpc>
                      </a:pPr>
                      <a:r>
                        <a:rPr b="1" lang="en-US" sz="1600" spc="-1" strike="noStrike">
                          <a:solidFill>
                            <a:srgbClr val="000000"/>
                          </a:solidFill>
                          <a:latin typeface="Arial"/>
                        </a:rPr>
                        <a:t>0.114</a:t>
                      </a:r>
                      <a:endParaRPr b="0" lang="en-US" sz="1600" spc="-1" strike="noStrike">
                        <a:latin typeface="Arial"/>
                      </a:endParaRPr>
                    </a:p>
                  </a:txBody>
                  <a:tcPr marL="54000">
                    <a:lnL w="12240">
                      <a:solidFill>
                        <a:srgbClr val="000000"/>
                      </a:solidFill>
                    </a:lnL>
                    <a:lnR w="12240">
                      <a:solidFill>
                        <a:srgbClr val="000000"/>
                      </a:solidFill>
                    </a:lnR>
                    <a:lnT w="12240">
                      <a:solidFill>
                        <a:srgbClr val="000000"/>
                      </a:solidFill>
                    </a:lnT>
                    <a:lnB w="12240">
                      <a:solidFill>
                        <a:srgbClr val="000000"/>
                      </a:solidFill>
                    </a:lnB>
                    <a:noFill/>
                  </a:tcPr>
                </a:tc>
              </a:tr>
              <a:tr h="423720">
                <a:tc>
                  <a:txBody>
                    <a:bodyPr lIns="54000" rIns="0" tIns="180000" bIns="0" anchor="ctr"/>
                    <a:p>
                      <a:pPr>
                        <a:lnSpc>
                          <a:spcPct val="100000"/>
                        </a:lnSpc>
                      </a:pPr>
                      <a:r>
                        <a:rPr b="1" lang="en-US" sz="1600" spc="-1" strike="noStrike">
                          <a:solidFill>
                            <a:srgbClr val="000000"/>
                          </a:solidFill>
                          <a:latin typeface="Arial"/>
                        </a:rPr>
                        <a:t>Min:</a:t>
                      </a:r>
                      <a:endParaRPr b="0" lang="en-US" sz="1600" spc="-1" strike="noStrike">
                        <a:latin typeface="Arial"/>
                      </a:endParaRPr>
                    </a:p>
                  </a:txBody>
                  <a:tcPr marL="54000">
                    <a:lnL w="12240">
                      <a:solidFill>
                        <a:srgbClr val="000000"/>
                      </a:solidFill>
                    </a:lnL>
                    <a:lnR w="12240">
                      <a:solidFill>
                        <a:srgbClr val="000000"/>
                      </a:solidFill>
                    </a:lnR>
                    <a:lnT w="12240">
                      <a:solidFill>
                        <a:srgbClr val="000000"/>
                      </a:solidFill>
                    </a:lnT>
                    <a:lnB w="12240">
                      <a:solidFill>
                        <a:srgbClr val="000000"/>
                      </a:solidFill>
                    </a:lnB>
                    <a:noFill/>
                  </a:tcPr>
                </a:tc>
                <a:tc>
                  <a:txBody>
                    <a:bodyPr lIns="54000" rIns="0" tIns="180000" bIns="0" anchor="ctr"/>
                    <a:p>
                      <a:pPr>
                        <a:lnSpc>
                          <a:spcPct val="100000"/>
                        </a:lnSpc>
                      </a:pPr>
                      <a:r>
                        <a:rPr b="1" lang="en-US" sz="1600" spc="-1" strike="noStrike">
                          <a:solidFill>
                            <a:srgbClr val="000000"/>
                          </a:solidFill>
                          <a:latin typeface="Arial"/>
                        </a:rPr>
                        <a:t>0.01</a:t>
                      </a:r>
                      <a:endParaRPr b="0" lang="en-US" sz="1600" spc="-1" strike="noStrike">
                        <a:latin typeface="Arial"/>
                      </a:endParaRPr>
                    </a:p>
                  </a:txBody>
                  <a:tcPr marL="54000">
                    <a:lnL w="12240">
                      <a:solidFill>
                        <a:srgbClr val="000000"/>
                      </a:solidFill>
                    </a:lnL>
                    <a:lnR w="12240">
                      <a:solidFill>
                        <a:srgbClr val="000000"/>
                      </a:solidFill>
                    </a:lnR>
                    <a:lnT w="12240">
                      <a:solidFill>
                        <a:srgbClr val="000000"/>
                      </a:solidFill>
                    </a:lnT>
                    <a:lnB w="12240">
                      <a:solidFill>
                        <a:srgbClr val="000000"/>
                      </a:solidFill>
                    </a:lnB>
                    <a:noFill/>
                  </a:tcPr>
                </a:tc>
                <a:tc>
                  <a:txBody>
                    <a:bodyPr lIns="54000" rIns="0" tIns="180000" bIns="0" anchor="ctr"/>
                    <a:p>
                      <a:pPr>
                        <a:lnSpc>
                          <a:spcPct val="100000"/>
                        </a:lnSpc>
                      </a:pPr>
                      <a:r>
                        <a:rPr b="1" lang="en-US" sz="1600" spc="-1" strike="noStrike">
                          <a:solidFill>
                            <a:srgbClr val="000000"/>
                          </a:solidFill>
                          <a:latin typeface="Arial"/>
                        </a:rPr>
                        <a:t>0.010</a:t>
                      </a:r>
                      <a:endParaRPr b="0" lang="en-US" sz="1600" spc="-1" strike="noStrike">
                        <a:latin typeface="Arial"/>
                      </a:endParaRPr>
                    </a:p>
                  </a:txBody>
                  <a:tcPr marL="54000">
                    <a:lnL w="12240">
                      <a:solidFill>
                        <a:srgbClr val="000000"/>
                      </a:solidFill>
                    </a:lnL>
                    <a:lnR w="12240">
                      <a:solidFill>
                        <a:srgbClr val="000000"/>
                      </a:solidFill>
                    </a:lnR>
                    <a:lnT w="12240">
                      <a:solidFill>
                        <a:srgbClr val="000000"/>
                      </a:solidFill>
                    </a:lnT>
                    <a:lnB w="12240">
                      <a:solidFill>
                        <a:srgbClr val="000000"/>
                      </a:solidFill>
                    </a:lnB>
                    <a:noFill/>
                  </a:tcPr>
                </a:tc>
                <a:tc>
                  <a:txBody>
                    <a:bodyPr lIns="54000" rIns="0" tIns="180000" bIns="0" anchor="ctr"/>
                    <a:p>
                      <a:pPr>
                        <a:lnSpc>
                          <a:spcPct val="100000"/>
                        </a:lnSpc>
                      </a:pPr>
                      <a:r>
                        <a:rPr b="1" lang="en-US" sz="1600" spc="-1" strike="noStrike">
                          <a:solidFill>
                            <a:srgbClr val="000000"/>
                          </a:solidFill>
                          <a:latin typeface="Arial"/>
                        </a:rPr>
                        <a:t>0.022</a:t>
                      </a:r>
                      <a:endParaRPr b="0" lang="en-US" sz="1600" spc="-1" strike="noStrike">
                        <a:latin typeface="Arial"/>
                      </a:endParaRPr>
                    </a:p>
                  </a:txBody>
                  <a:tcPr marL="54000">
                    <a:lnL w="12240">
                      <a:solidFill>
                        <a:srgbClr val="000000"/>
                      </a:solidFill>
                    </a:lnL>
                    <a:lnR w="12240">
                      <a:solidFill>
                        <a:srgbClr val="000000"/>
                      </a:solidFill>
                    </a:lnR>
                    <a:lnT w="12240">
                      <a:solidFill>
                        <a:srgbClr val="000000"/>
                      </a:solidFill>
                    </a:lnT>
                    <a:lnB w="12240">
                      <a:solidFill>
                        <a:srgbClr val="000000"/>
                      </a:solidFill>
                    </a:lnB>
                    <a:noFill/>
                  </a:tcPr>
                </a:tc>
                <a:tc>
                  <a:txBody>
                    <a:bodyPr lIns="54000" rIns="0" tIns="180000" bIns="0" anchor="ctr"/>
                    <a:p>
                      <a:pPr>
                        <a:lnSpc>
                          <a:spcPct val="100000"/>
                        </a:lnSpc>
                      </a:pPr>
                      <a:r>
                        <a:rPr b="1" lang="en-US" sz="1600" spc="-1" strike="noStrike">
                          <a:solidFill>
                            <a:srgbClr val="000000"/>
                          </a:solidFill>
                          <a:latin typeface="Arial"/>
                        </a:rPr>
                        <a:t>0.028</a:t>
                      </a:r>
                      <a:endParaRPr b="0" lang="en-US" sz="1600" spc="-1" strike="noStrike">
                        <a:latin typeface="Arial"/>
                      </a:endParaRPr>
                    </a:p>
                  </a:txBody>
                  <a:tcPr marL="54000">
                    <a:lnL w="12240">
                      <a:solidFill>
                        <a:srgbClr val="000000"/>
                      </a:solidFill>
                    </a:lnL>
                    <a:lnR w="12240">
                      <a:solidFill>
                        <a:srgbClr val="000000"/>
                      </a:solidFill>
                    </a:lnR>
                    <a:lnT w="12240">
                      <a:solidFill>
                        <a:srgbClr val="000000"/>
                      </a:solidFill>
                    </a:lnT>
                    <a:lnB w="12240">
                      <a:solidFill>
                        <a:srgbClr val="000000"/>
                      </a:solidFill>
                    </a:lnB>
                    <a:noFill/>
                  </a:tcPr>
                </a:tc>
                <a:tc>
                  <a:txBody>
                    <a:bodyPr lIns="54000" rIns="0" tIns="180000" bIns="0" anchor="ctr"/>
                    <a:p>
                      <a:pPr>
                        <a:lnSpc>
                          <a:spcPct val="100000"/>
                        </a:lnSpc>
                      </a:pPr>
                      <a:r>
                        <a:rPr b="1" lang="en-US" sz="1600" spc="-1" strike="noStrike">
                          <a:solidFill>
                            <a:srgbClr val="000000"/>
                          </a:solidFill>
                          <a:latin typeface="Arial"/>
                        </a:rPr>
                        <a:t>0.016</a:t>
                      </a:r>
                      <a:endParaRPr b="0" lang="en-US" sz="1600" spc="-1" strike="noStrike">
                        <a:latin typeface="Arial"/>
                      </a:endParaRPr>
                    </a:p>
                  </a:txBody>
                  <a:tcPr marL="54000">
                    <a:lnL w="12240">
                      <a:solidFill>
                        <a:srgbClr val="000000"/>
                      </a:solidFill>
                    </a:lnL>
                    <a:lnR w="12240">
                      <a:solidFill>
                        <a:srgbClr val="000000"/>
                      </a:solidFill>
                    </a:lnR>
                    <a:lnT w="12240">
                      <a:solidFill>
                        <a:srgbClr val="000000"/>
                      </a:solidFill>
                    </a:lnT>
                    <a:lnB w="12240">
                      <a:solidFill>
                        <a:srgbClr val="000000"/>
                      </a:solidFill>
                    </a:lnB>
                    <a:noFill/>
                  </a:tcPr>
                </a:tc>
              </a:tr>
              <a:tr h="423720">
                <a:tc>
                  <a:txBody>
                    <a:bodyPr lIns="54000" rIns="0" tIns="180000" bIns="0" anchor="ctr"/>
                    <a:p>
                      <a:pPr>
                        <a:lnSpc>
                          <a:spcPct val="100000"/>
                        </a:lnSpc>
                      </a:pPr>
                      <a:r>
                        <a:rPr b="1" lang="en-US" sz="1600" spc="-1" strike="noStrike">
                          <a:solidFill>
                            <a:srgbClr val="000000"/>
                          </a:solidFill>
                          <a:latin typeface="Arial"/>
                        </a:rPr>
                        <a:t>Max: </a:t>
                      </a:r>
                      <a:endParaRPr b="0" lang="en-US" sz="1600" spc="-1" strike="noStrike">
                        <a:latin typeface="Arial"/>
                      </a:endParaRPr>
                    </a:p>
                  </a:txBody>
                  <a:tcPr marL="54000">
                    <a:lnL w="12240">
                      <a:solidFill>
                        <a:srgbClr val="000000"/>
                      </a:solidFill>
                    </a:lnL>
                    <a:lnR w="12240">
                      <a:solidFill>
                        <a:srgbClr val="000000"/>
                      </a:solidFill>
                    </a:lnR>
                    <a:lnT w="12240">
                      <a:solidFill>
                        <a:srgbClr val="000000"/>
                      </a:solidFill>
                    </a:lnT>
                    <a:lnB w="12240">
                      <a:solidFill>
                        <a:srgbClr val="000000"/>
                      </a:solidFill>
                    </a:lnB>
                    <a:noFill/>
                  </a:tcPr>
                </a:tc>
                <a:tc>
                  <a:txBody>
                    <a:bodyPr lIns="54000" rIns="0" tIns="180000" bIns="0" anchor="ctr"/>
                    <a:p>
                      <a:pPr>
                        <a:lnSpc>
                          <a:spcPct val="100000"/>
                        </a:lnSpc>
                      </a:pPr>
                      <a:r>
                        <a:rPr b="1" lang="en-US" sz="1600" spc="-1" strike="noStrike">
                          <a:solidFill>
                            <a:srgbClr val="000000"/>
                          </a:solidFill>
                          <a:latin typeface="Arial"/>
                        </a:rPr>
                        <a:t>0.24</a:t>
                      </a:r>
                      <a:endParaRPr b="0" lang="en-US" sz="1600" spc="-1" strike="noStrike">
                        <a:latin typeface="Arial"/>
                      </a:endParaRPr>
                    </a:p>
                  </a:txBody>
                  <a:tcPr marL="54000">
                    <a:lnL w="12240">
                      <a:solidFill>
                        <a:srgbClr val="000000"/>
                      </a:solidFill>
                    </a:lnL>
                    <a:lnR w="12240">
                      <a:solidFill>
                        <a:srgbClr val="000000"/>
                      </a:solidFill>
                    </a:lnR>
                    <a:lnT w="12240">
                      <a:solidFill>
                        <a:srgbClr val="000000"/>
                      </a:solidFill>
                    </a:lnT>
                    <a:lnB w="12240">
                      <a:solidFill>
                        <a:srgbClr val="000000"/>
                      </a:solidFill>
                    </a:lnB>
                    <a:noFill/>
                  </a:tcPr>
                </a:tc>
                <a:tc>
                  <a:txBody>
                    <a:bodyPr lIns="54000" rIns="0" tIns="180000" bIns="0" anchor="ctr"/>
                    <a:p>
                      <a:pPr>
                        <a:lnSpc>
                          <a:spcPct val="100000"/>
                        </a:lnSpc>
                      </a:pPr>
                      <a:r>
                        <a:rPr b="1" lang="en-US" sz="1600" spc="-1" strike="noStrike">
                          <a:solidFill>
                            <a:srgbClr val="000000"/>
                          </a:solidFill>
                          <a:latin typeface="Arial"/>
                        </a:rPr>
                        <a:t>0.290</a:t>
                      </a:r>
                      <a:endParaRPr b="0" lang="en-US" sz="1600" spc="-1" strike="noStrike">
                        <a:latin typeface="Arial"/>
                      </a:endParaRPr>
                    </a:p>
                  </a:txBody>
                  <a:tcPr marL="54000">
                    <a:lnL w="12240">
                      <a:solidFill>
                        <a:srgbClr val="000000"/>
                      </a:solidFill>
                    </a:lnL>
                    <a:lnR w="12240">
                      <a:solidFill>
                        <a:srgbClr val="000000"/>
                      </a:solidFill>
                    </a:lnR>
                    <a:lnT w="12240">
                      <a:solidFill>
                        <a:srgbClr val="000000"/>
                      </a:solidFill>
                    </a:lnT>
                    <a:lnB w="12240">
                      <a:solidFill>
                        <a:srgbClr val="000000"/>
                      </a:solidFill>
                    </a:lnB>
                    <a:noFill/>
                  </a:tcPr>
                </a:tc>
                <a:tc>
                  <a:txBody>
                    <a:bodyPr lIns="54000" rIns="0" tIns="180000" bIns="0" anchor="ctr"/>
                    <a:p>
                      <a:pPr>
                        <a:lnSpc>
                          <a:spcPct val="100000"/>
                        </a:lnSpc>
                      </a:pPr>
                      <a:r>
                        <a:rPr b="1" lang="en-US" sz="1600" spc="-1" strike="noStrike">
                          <a:solidFill>
                            <a:srgbClr val="000000"/>
                          </a:solidFill>
                          <a:latin typeface="Arial"/>
                        </a:rPr>
                        <a:t>0.253</a:t>
                      </a:r>
                      <a:endParaRPr b="0" lang="en-US" sz="1600" spc="-1" strike="noStrike">
                        <a:latin typeface="Arial"/>
                      </a:endParaRPr>
                    </a:p>
                  </a:txBody>
                  <a:tcPr marL="54000">
                    <a:lnL w="12240">
                      <a:solidFill>
                        <a:srgbClr val="000000"/>
                      </a:solidFill>
                    </a:lnL>
                    <a:lnR w="12240">
                      <a:solidFill>
                        <a:srgbClr val="000000"/>
                      </a:solidFill>
                    </a:lnR>
                    <a:lnT w="12240">
                      <a:solidFill>
                        <a:srgbClr val="000000"/>
                      </a:solidFill>
                    </a:lnT>
                    <a:lnB w="12240">
                      <a:solidFill>
                        <a:srgbClr val="000000"/>
                      </a:solidFill>
                    </a:lnB>
                    <a:noFill/>
                  </a:tcPr>
                </a:tc>
                <a:tc>
                  <a:txBody>
                    <a:bodyPr lIns="54000" rIns="0" tIns="180000" bIns="0" anchor="ctr"/>
                    <a:p>
                      <a:pPr>
                        <a:lnSpc>
                          <a:spcPct val="100000"/>
                        </a:lnSpc>
                      </a:pPr>
                      <a:r>
                        <a:rPr b="1" lang="en-US" sz="1600" spc="-1" strike="noStrike">
                          <a:solidFill>
                            <a:srgbClr val="000000"/>
                          </a:solidFill>
                          <a:latin typeface="Arial"/>
                        </a:rPr>
                        <a:t>0.271</a:t>
                      </a:r>
                      <a:endParaRPr b="0" lang="en-US" sz="1600" spc="-1" strike="noStrike">
                        <a:latin typeface="Arial"/>
                      </a:endParaRPr>
                    </a:p>
                  </a:txBody>
                  <a:tcPr marL="54000">
                    <a:lnL w="12240">
                      <a:solidFill>
                        <a:srgbClr val="000000"/>
                      </a:solidFill>
                    </a:lnL>
                    <a:lnR w="12240">
                      <a:solidFill>
                        <a:srgbClr val="000000"/>
                      </a:solidFill>
                    </a:lnR>
                    <a:lnT w="12240">
                      <a:solidFill>
                        <a:srgbClr val="000000"/>
                      </a:solidFill>
                    </a:lnT>
                    <a:lnB w="12240">
                      <a:solidFill>
                        <a:srgbClr val="000000"/>
                      </a:solidFill>
                    </a:lnB>
                    <a:noFill/>
                  </a:tcPr>
                </a:tc>
                <a:tc>
                  <a:txBody>
                    <a:bodyPr lIns="54000" rIns="0" tIns="180000" bIns="0" anchor="ctr"/>
                    <a:p>
                      <a:pPr>
                        <a:lnSpc>
                          <a:spcPct val="100000"/>
                        </a:lnSpc>
                      </a:pPr>
                      <a:r>
                        <a:rPr b="1" lang="en-US" sz="1600" spc="-1" strike="noStrike">
                          <a:solidFill>
                            <a:srgbClr val="000000"/>
                          </a:solidFill>
                          <a:latin typeface="Arial"/>
                        </a:rPr>
                        <a:t>0.242</a:t>
                      </a:r>
                      <a:endParaRPr b="0" lang="en-US" sz="1600" spc="-1" strike="noStrike">
                        <a:latin typeface="Arial"/>
                      </a:endParaRPr>
                    </a:p>
                  </a:txBody>
                  <a:tcPr marL="54000">
                    <a:lnL w="12240">
                      <a:solidFill>
                        <a:srgbClr val="000000"/>
                      </a:solidFill>
                    </a:lnL>
                    <a:lnR w="12240">
                      <a:solidFill>
                        <a:srgbClr val="000000"/>
                      </a:solidFill>
                    </a:lnR>
                    <a:lnT w="12240">
                      <a:solidFill>
                        <a:srgbClr val="000000"/>
                      </a:solidFill>
                    </a:lnT>
                    <a:lnB w="12240">
                      <a:solidFill>
                        <a:srgbClr val="000000"/>
                      </a:solidFill>
                    </a:lnB>
                    <a:noFill/>
                  </a:tcPr>
                </a:tc>
              </a:tr>
              <a:tr h="546120">
                <a:tc>
                  <a:tcPr marL="54000">
                    <a:lnL w="12240">
                      <a:solidFill>
                        <a:srgbClr val="000000"/>
                      </a:solidFill>
                    </a:lnL>
                    <a:lnR w="12240">
                      <a:solidFill>
                        <a:srgbClr val="000000"/>
                      </a:solidFill>
                    </a:lnR>
                    <a:lnT w="12240">
                      <a:solidFill>
                        <a:srgbClr val="000000"/>
                      </a:solidFill>
                    </a:lnT>
                    <a:lnB w="12240">
                      <a:solidFill>
                        <a:srgbClr val="000000"/>
                      </a:solidFill>
                    </a:lnB>
                    <a:noFill/>
                  </a:tcPr>
                </a:tc>
                <a:tc>
                  <a:tcPr marL="54000">
                    <a:lnL w="12240">
                      <a:solidFill>
                        <a:srgbClr val="000000"/>
                      </a:solidFill>
                    </a:lnL>
                    <a:lnR w="12240">
                      <a:solidFill>
                        <a:srgbClr val="000000"/>
                      </a:solidFill>
                    </a:lnR>
                    <a:lnT w="12240">
                      <a:solidFill>
                        <a:srgbClr val="000000"/>
                      </a:solidFill>
                    </a:lnT>
                    <a:lnB w="12240">
                      <a:solidFill>
                        <a:srgbClr val="000000"/>
                      </a:solidFill>
                    </a:lnB>
                    <a:noFill/>
                  </a:tcPr>
                </a:tc>
                <a:tc>
                  <a:tcPr marL="54000">
                    <a:lnL w="12240">
                      <a:solidFill>
                        <a:srgbClr val="000000"/>
                      </a:solidFill>
                    </a:lnL>
                    <a:lnR w="12240">
                      <a:solidFill>
                        <a:srgbClr val="000000"/>
                      </a:solidFill>
                    </a:lnR>
                    <a:lnT w="12240">
                      <a:solidFill>
                        <a:srgbClr val="000000"/>
                      </a:solidFill>
                    </a:lnT>
                    <a:lnB w="12240">
                      <a:solidFill>
                        <a:srgbClr val="000000"/>
                      </a:solidFill>
                    </a:lnB>
                    <a:noFill/>
                  </a:tcPr>
                </a:tc>
                <a:tc>
                  <a:tcPr marL="54000">
                    <a:lnL w="12240">
                      <a:solidFill>
                        <a:srgbClr val="000000"/>
                      </a:solidFill>
                    </a:lnL>
                    <a:lnR w="12240">
                      <a:solidFill>
                        <a:srgbClr val="000000"/>
                      </a:solidFill>
                    </a:lnR>
                    <a:lnT w="12240">
                      <a:solidFill>
                        <a:srgbClr val="000000"/>
                      </a:solidFill>
                    </a:lnT>
                    <a:lnB w="12240">
                      <a:solidFill>
                        <a:srgbClr val="000000"/>
                      </a:solidFill>
                    </a:lnB>
                    <a:noFill/>
                  </a:tcPr>
                </a:tc>
                <a:tc>
                  <a:tcPr marL="54000">
                    <a:lnL w="12240">
                      <a:solidFill>
                        <a:srgbClr val="000000"/>
                      </a:solidFill>
                    </a:lnL>
                    <a:lnR w="12240">
                      <a:solidFill>
                        <a:srgbClr val="000000"/>
                      </a:solidFill>
                    </a:lnR>
                    <a:lnT w="12240">
                      <a:solidFill>
                        <a:srgbClr val="000000"/>
                      </a:solidFill>
                    </a:lnT>
                    <a:lnB w="12240">
                      <a:solidFill>
                        <a:srgbClr val="000000"/>
                      </a:solidFill>
                    </a:lnB>
                    <a:noFill/>
                  </a:tcPr>
                </a:tc>
                <a:tc>
                  <a:tcPr marL="54000">
                    <a:lnL w="12240">
                      <a:solidFill>
                        <a:srgbClr val="000000"/>
                      </a:solidFill>
                    </a:lnL>
                    <a:lnR w="12240">
                      <a:solidFill>
                        <a:srgbClr val="000000"/>
                      </a:solidFill>
                    </a:lnR>
                    <a:lnT w="12240">
                      <a:solidFill>
                        <a:srgbClr val="000000"/>
                      </a:solidFill>
                    </a:lnT>
                    <a:lnB w="12240">
                      <a:solidFill>
                        <a:srgbClr val="000000"/>
                      </a:solidFill>
                    </a:lnB>
                    <a:noFill/>
                  </a:tcPr>
                </a:tc>
              </a:tr>
              <a:tr h="667080">
                <a:tc>
                  <a:txBody>
                    <a:bodyPr lIns="54000" rIns="0" tIns="180000" bIns="0" anchor="ctr"/>
                    <a:p>
                      <a:pPr>
                        <a:lnSpc>
                          <a:spcPct val="100000"/>
                        </a:lnSpc>
                      </a:pPr>
                      <a:r>
                        <a:rPr b="0" lang="en-US" sz="1600" spc="-1" strike="noStrike">
                          <a:solidFill>
                            <a:srgbClr val="000000"/>
                          </a:solidFill>
                          <a:latin typeface="Arial"/>
                        </a:rPr>
                        <a:t>Precision level in key point detection: </a:t>
                      </a:r>
                      <a:endParaRPr b="0" lang="en-US" sz="1600" spc="-1" strike="noStrike">
                        <a:latin typeface="Arial"/>
                      </a:endParaRPr>
                    </a:p>
                  </a:txBody>
                  <a:tcPr marL="54000">
                    <a:lnL w="12240">
                      <a:solidFill>
                        <a:srgbClr val="000000"/>
                      </a:solidFill>
                    </a:lnL>
                    <a:lnR w="12240">
                      <a:solidFill>
                        <a:srgbClr val="000000"/>
                      </a:solidFill>
                    </a:lnR>
                    <a:lnT w="12240">
                      <a:solidFill>
                        <a:srgbClr val="000000"/>
                      </a:solidFill>
                    </a:lnT>
                    <a:lnB w="12240">
                      <a:solidFill>
                        <a:srgbClr val="000000"/>
                      </a:solidFill>
                    </a:lnB>
                    <a:noFill/>
                  </a:tcPr>
                </a:tc>
                <a:tc>
                  <a:txBody>
                    <a:bodyPr lIns="54000" rIns="0" tIns="180000" bIns="0" anchor="ctr"/>
                    <a:p>
                      <a:pPr>
                        <a:lnSpc>
                          <a:spcPct val="100000"/>
                        </a:lnSpc>
                      </a:pPr>
                      <a:r>
                        <a:rPr b="0" lang="en-US" sz="1600" spc="-1" strike="noStrike">
                          <a:solidFill>
                            <a:srgbClr val="000000"/>
                          </a:solidFill>
                          <a:latin typeface="Arial"/>
                        </a:rPr>
                        <a:t>0.001</a:t>
                      </a:r>
                      <a:endParaRPr b="0" lang="en-US" sz="1600" spc="-1" strike="noStrike">
                        <a:latin typeface="Arial"/>
                      </a:endParaRPr>
                    </a:p>
                  </a:txBody>
                  <a:tcPr marL="54000">
                    <a:lnL w="12240">
                      <a:solidFill>
                        <a:srgbClr val="000000"/>
                      </a:solidFill>
                    </a:lnL>
                    <a:lnR w="12240">
                      <a:solidFill>
                        <a:srgbClr val="000000"/>
                      </a:solidFill>
                    </a:lnR>
                    <a:lnT w="12240">
                      <a:solidFill>
                        <a:srgbClr val="000000"/>
                      </a:solidFill>
                    </a:lnT>
                    <a:lnB w="12240">
                      <a:solidFill>
                        <a:srgbClr val="000000"/>
                      </a:solidFill>
                    </a:lnB>
                    <a:noFill/>
                  </a:tcPr>
                </a:tc>
                <a:tc>
                  <a:tcPr marL="54000">
                    <a:lnL w="12240">
                      <a:solidFill>
                        <a:srgbClr val="000000"/>
                      </a:solidFill>
                    </a:lnL>
                    <a:lnR w="12240">
                      <a:solidFill>
                        <a:srgbClr val="000000"/>
                      </a:solidFill>
                    </a:lnR>
                    <a:lnT w="12240">
                      <a:solidFill>
                        <a:srgbClr val="000000"/>
                      </a:solidFill>
                    </a:lnT>
                    <a:lnB w="12240">
                      <a:solidFill>
                        <a:srgbClr val="000000"/>
                      </a:solidFill>
                    </a:lnB>
                    <a:noFill/>
                  </a:tcPr>
                </a:tc>
                <a:tc>
                  <a:tcPr marL="54000">
                    <a:lnL w="12240">
                      <a:solidFill>
                        <a:srgbClr val="000000"/>
                      </a:solidFill>
                    </a:lnL>
                    <a:lnR w="12240">
                      <a:solidFill>
                        <a:srgbClr val="000000"/>
                      </a:solidFill>
                    </a:lnR>
                    <a:lnT w="12240">
                      <a:solidFill>
                        <a:srgbClr val="000000"/>
                      </a:solidFill>
                    </a:lnT>
                    <a:lnB w="12240">
                      <a:solidFill>
                        <a:srgbClr val="000000"/>
                      </a:solidFill>
                    </a:lnB>
                    <a:noFill/>
                  </a:tcPr>
                </a:tc>
                <a:tc>
                  <a:tcPr marL="54000">
                    <a:lnL w="12240">
                      <a:solidFill>
                        <a:srgbClr val="000000"/>
                      </a:solidFill>
                    </a:lnL>
                    <a:lnR w="12240">
                      <a:solidFill>
                        <a:srgbClr val="000000"/>
                      </a:solidFill>
                    </a:lnR>
                    <a:lnT w="12240">
                      <a:solidFill>
                        <a:srgbClr val="000000"/>
                      </a:solidFill>
                    </a:lnT>
                    <a:lnB w="12240">
                      <a:solidFill>
                        <a:srgbClr val="000000"/>
                      </a:solidFill>
                    </a:lnB>
                    <a:noFill/>
                  </a:tcPr>
                </a:tc>
                <a:tc>
                  <a:tcPr marL="5400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6" name="TextShape 1"/>
          <p:cNvSpPr txBox="1"/>
          <p:nvPr/>
        </p:nvSpPr>
        <p:spPr>
          <a:xfrm>
            <a:off x="318960" y="2104920"/>
            <a:ext cx="8508600" cy="4356360"/>
          </a:xfrm>
          <a:prstGeom prst="rect">
            <a:avLst/>
          </a:prstGeom>
          <a:noFill/>
          <a:ln w="9360">
            <a:noFill/>
          </a:ln>
        </p:spPr>
        <p:txBody>
          <a:bodyPr lIns="0" rIns="0" tIns="0" bIns="0"/>
          <a:p>
            <a:pPr>
              <a:lnSpc>
                <a:spcPct val="114000"/>
              </a:lnSpc>
            </a:pPr>
            <a:r>
              <a:rPr b="1" lang="de-DE" sz="1600" spc="-1" strike="noStrike">
                <a:solidFill>
                  <a:srgbClr val="000000"/>
                </a:solidFill>
                <a:latin typeface="Arial"/>
              </a:rPr>
              <a:t>Parameter set:               </a:t>
            </a:r>
            <a:r>
              <a:rPr b="0" lang="de-DE" sz="1600" spc="-1" strike="noStrike">
                <a:solidFill>
                  <a:srgbClr val="000000"/>
                </a:solidFill>
                <a:latin typeface="Arial"/>
              </a:rPr>
              <a:t>Set 1                   Set 2                   Set 3                 Set 4</a:t>
            </a:r>
            <a:endParaRPr b="0" lang="de-DE" sz="1600" spc="-1" strike="noStrike">
              <a:solidFill>
                <a:srgbClr val="000000"/>
              </a:solidFill>
              <a:latin typeface="Arial"/>
            </a:endParaRPr>
          </a:p>
          <a:p>
            <a:pPr>
              <a:lnSpc>
                <a:spcPct val="114000"/>
              </a:lnSpc>
            </a:pPr>
            <a:r>
              <a:rPr b="1" lang="de-DE" sz="1600" spc="-1" strike="noStrike">
                <a:solidFill>
                  <a:srgbClr val="000000"/>
                </a:solidFill>
                <a:latin typeface="Arial"/>
              </a:rPr>
              <a:t>Rmse:                             5.53(5.26)            5.95</a:t>
            </a:r>
            <a:endParaRPr b="0" lang="de-DE" sz="1600" spc="-1" strike="noStrike">
              <a:solidFill>
                <a:srgbClr val="000000"/>
              </a:solidFill>
              <a:latin typeface="Arial"/>
            </a:endParaRPr>
          </a:p>
          <a:p>
            <a:pPr>
              <a:lnSpc>
                <a:spcPct val="114000"/>
              </a:lnSpc>
            </a:pPr>
            <a:r>
              <a:rPr b="1" lang="de-DE" sz="1600" spc="-1" strike="noStrike">
                <a:solidFill>
                  <a:srgbClr val="000000"/>
                </a:solidFill>
                <a:latin typeface="Arial"/>
              </a:rPr>
              <a:t>Mean:                             0.107(0.105)         0.118</a:t>
            </a:r>
            <a:endParaRPr b="0" lang="de-DE" sz="1600" spc="-1" strike="noStrike">
              <a:solidFill>
                <a:srgbClr val="000000"/>
              </a:solidFill>
              <a:latin typeface="Arial"/>
            </a:endParaRPr>
          </a:p>
          <a:p>
            <a:pPr>
              <a:lnSpc>
                <a:spcPct val="114000"/>
              </a:lnSpc>
            </a:pPr>
            <a:r>
              <a:rPr b="1" lang="de-DE" sz="1600" spc="-1" strike="noStrike">
                <a:solidFill>
                  <a:srgbClr val="000000"/>
                </a:solidFill>
                <a:latin typeface="Arial"/>
              </a:rPr>
              <a:t>Min:                                0.018(0.01)        0.020</a:t>
            </a:r>
            <a:endParaRPr b="0" lang="de-DE" sz="1600" spc="-1" strike="noStrike">
              <a:solidFill>
                <a:srgbClr val="000000"/>
              </a:solidFill>
              <a:latin typeface="Arial"/>
            </a:endParaRPr>
          </a:p>
          <a:p>
            <a:pPr>
              <a:lnSpc>
                <a:spcPct val="114000"/>
              </a:lnSpc>
            </a:pPr>
            <a:r>
              <a:rPr b="1" lang="de-DE" sz="1600" spc="-1" strike="noStrike">
                <a:solidFill>
                  <a:srgbClr val="000000"/>
                </a:solidFill>
                <a:latin typeface="Arial"/>
              </a:rPr>
              <a:t>Max:                               0.288(0.24)        0.359</a:t>
            </a:r>
            <a:endParaRPr b="0" lang="de-DE" sz="1600" spc="-1" strike="noStrike">
              <a:solidFill>
                <a:srgbClr val="000000"/>
              </a:solidFill>
              <a:latin typeface="Arial"/>
            </a:endParaRPr>
          </a:p>
          <a:p>
            <a:pPr>
              <a:lnSpc>
                <a:spcPct val="114000"/>
              </a:lnSpc>
            </a:pPr>
            <a:endParaRPr b="0" lang="de-DE" sz="1600" spc="-1" strike="noStrike">
              <a:solidFill>
                <a:srgbClr val="000000"/>
              </a:solidFill>
              <a:latin typeface="Arial"/>
            </a:endParaRPr>
          </a:p>
          <a:p>
            <a:pPr>
              <a:lnSpc>
                <a:spcPct val="114000"/>
              </a:lnSpc>
            </a:pPr>
            <a:endParaRPr b="0" lang="de-DE" sz="1600" spc="-1" strike="noStrike">
              <a:solidFill>
                <a:srgbClr val="000000"/>
              </a:solidFill>
              <a:latin typeface="Arial"/>
            </a:endParaRPr>
          </a:p>
          <a:p>
            <a:pPr>
              <a:lnSpc>
                <a:spcPct val="114000"/>
              </a:lnSpc>
            </a:pPr>
            <a:r>
              <a:rPr b="1" lang="de-DE" sz="1600" spc="-1" strike="noStrike">
                <a:solidFill>
                  <a:srgbClr val="000000"/>
                </a:solidFill>
                <a:latin typeface="Arial"/>
              </a:rPr>
              <a:t>CHECK Rmse 0.1 </a:t>
            </a:r>
            <a:endParaRPr b="0" lang="de-DE" sz="1600" spc="-1" strike="noStrike">
              <a:solidFill>
                <a:srgbClr val="000000"/>
              </a:solidFill>
              <a:latin typeface="Arial"/>
            </a:endParaRPr>
          </a:p>
          <a:p>
            <a:pPr>
              <a:lnSpc>
                <a:spcPct val="114000"/>
              </a:lnSpc>
            </a:pPr>
            <a:endParaRPr b="0" lang="de-DE" sz="1600" spc="-1" strike="noStrike">
              <a:solidFill>
                <a:srgbClr val="000000"/>
              </a:solidFill>
              <a:latin typeface="Arial"/>
            </a:endParaRPr>
          </a:p>
          <a:p>
            <a:pPr>
              <a:lnSpc>
                <a:spcPct val="114000"/>
              </a:lnSpc>
            </a:pPr>
            <a:endParaRPr b="0" lang="de-DE" sz="1600" spc="-1" strike="noStrike">
              <a:solidFill>
                <a:srgbClr val="000000"/>
              </a:solidFill>
              <a:latin typeface="Arial"/>
            </a:endParaRPr>
          </a:p>
          <a:p>
            <a:pPr>
              <a:lnSpc>
                <a:spcPct val="114000"/>
              </a:lnSpc>
            </a:pPr>
            <a:endParaRPr b="0" lang="de-DE" sz="1600" spc="-1" strike="noStrike">
              <a:solidFill>
                <a:srgbClr val="000000"/>
              </a:solidFill>
              <a:latin typeface="Arial"/>
            </a:endParaRPr>
          </a:p>
          <a:p>
            <a:pPr>
              <a:lnSpc>
                <a:spcPct val="114000"/>
              </a:lnSpc>
            </a:pPr>
            <a:endParaRPr b="0" lang="de-DE" sz="1600" spc="-1" strike="noStrike">
              <a:solidFill>
                <a:srgbClr val="000000"/>
              </a:solidFill>
              <a:latin typeface="Arial"/>
            </a:endParaRPr>
          </a:p>
          <a:p>
            <a:pPr>
              <a:lnSpc>
                <a:spcPct val="114000"/>
              </a:lnSpc>
            </a:pPr>
            <a:endParaRPr b="0" lang="de-DE" sz="1600" spc="-1" strike="noStrike">
              <a:solidFill>
                <a:srgbClr val="000000"/>
              </a:solidFill>
              <a:latin typeface="Arial"/>
            </a:endParaRPr>
          </a:p>
          <a:p>
            <a:pPr>
              <a:lnSpc>
                <a:spcPct val="114000"/>
              </a:lnSpc>
            </a:pPr>
            <a:endParaRPr b="0" lang="de-DE" sz="1600" spc="-1" strike="noStrike">
              <a:solidFill>
                <a:srgbClr val="000000"/>
              </a:solidFill>
              <a:latin typeface="Arial"/>
            </a:endParaRPr>
          </a:p>
          <a:p>
            <a:pPr>
              <a:lnSpc>
                <a:spcPct val="114000"/>
              </a:lnSpc>
            </a:pPr>
            <a:endParaRPr b="0" lang="de-DE" sz="1600" spc="-1" strike="noStrike">
              <a:solidFill>
                <a:srgbClr val="000000"/>
              </a:solidFill>
              <a:latin typeface="Arial"/>
            </a:endParaRPr>
          </a:p>
          <a:p>
            <a:pPr>
              <a:lnSpc>
                <a:spcPct val="114000"/>
              </a:lnSpc>
            </a:pPr>
            <a:endParaRPr b="0" lang="de-DE" sz="1600" spc="-1" strike="noStrike">
              <a:solidFill>
                <a:srgbClr val="000000"/>
              </a:solidFill>
              <a:latin typeface="Arial"/>
            </a:endParaRPr>
          </a:p>
          <a:p>
            <a:pPr>
              <a:lnSpc>
                <a:spcPct val="114000"/>
              </a:lnSpc>
            </a:pPr>
            <a:endParaRPr b="0" lang="de-DE" sz="1600" spc="-1" strike="noStrike">
              <a:solidFill>
                <a:srgbClr val="000000"/>
              </a:solidFill>
              <a:latin typeface="Arial"/>
            </a:endParaRPr>
          </a:p>
          <a:p>
            <a:pPr>
              <a:lnSpc>
                <a:spcPct val="114000"/>
              </a:lnSpc>
            </a:pPr>
            <a:endParaRPr b="0" lang="de-DE" sz="1600" spc="-1" strike="noStrike">
              <a:solidFill>
                <a:srgbClr val="000000"/>
              </a:solidFill>
              <a:latin typeface="Arial"/>
            </a:endParaRPr>
          </a:p>
          <a:p>
            <a:pPr>
              <a:lnSpc>
                <a:spcPct val="114000"/>
              </a:lnSpc>
            </a:pPr>
            <a:r>
              <a:rPr b="1" lang="de-DE" sz="1600" spc="-1" strike="noStrike">
                <a:solidFill>
                  <a:srgbClr val="000000"/>
                </a:solidFill>
                <a:latin typeface="Arial"/>
              </a:rPr>
              <a:t>*Rmse: root mean square error</a:t>
            </a:r>
            <a:endParaRPr b="0" lang="de-DE" sz="1600" spc="-1" strike="noStrike">
              <a:solidFill>
                <a:srgbClr val="000000"/>
              </a:solidFill>
              <a:latin typeface="Arial"/>
            </a:endParaRPr>
          </a:p>
          <a:p>
            <a:pPr>
              <a:lnSpc>
                <a:spcPct val="114000"/>
              </a:lnSpc>
            </a:pPr>
            <a:endParaRPr b="0" lang="de-DE" sz="1600" spc="-1" strike="noStrike">
              <a:solidFill>
                <a:srgbClr val="000000"/>
              </a:solidFill>
              <a:latin typeface="Arial"/>
            </a:endParaRPr>
          </a:p>
        </p:txBody>
      </p:sp>
      <p:sp>
        <p:nvSpPr>
          <p:cNvPr id="427" name="TextShape 2"/>
          <p:cNvSpPr txBox="1"/>
          <p:nvPr/>
        </p:nvSpPr>
        <p:spPr>
          <a:xfrm>
            <a:off x="6774840" y="6473160"/>
            <a:ext cx="2051640" cy="364680"/>
          </a:xfrm>
          <a:prstGeom prst="rect">
            <a:avLst/>
          </a:prstGeom>
          <a:noFill/>
          <a:ln>
            <a:noFill/>
          </a:ln>
        </p:spPr>
        <p:txBody>
          <a:bodyPr lIns="0" rIns="0" anchor="ctr"/>
          <a:p>
            <a:pPr algn="r">
              <a:lnSpc>
                <a:spcPct val="100000"/>
              </a:lnSpc>
            </a:pPr>
            <a:fld id="{615714D9-91E0-46E9-A8A1-1F4A840382CF}" type="slidenum">
              <a:rPr b="0" lang="en-US" sz="1200" spc="-1" strike="noStrike">
                <a:solidFill>
                  <a:srgbClr val="000000"/>
                </a:solidFill>
                <a:latin typeface="Arial"/>
              </a:rPr>
              <a:t>1</a:t>
            </a:fld>
            <a:endParaRPr b="0" lang="en-US" sz="1200" spc="-1" strike="noStrike">
              <a:latin typeface="Times New Roman"/>
            </a:endParaRPr>
          </a:p>
        </p:txBody>
      </p:sp>
      <p:sp>
        <p:nvSpPr>
          <p:cNvPr id="428" name="TextShape 3"/>
          <p:cNvSpPr txBox="1"/>
          <p:nvPr/>
        </p:nvSpPr>
        <p:spPr>
          <a:xfrm>
            <a:off x="311040" y="6473160"/>
            <a:ext cx="6463800" cy="364680"/>
          </a:xfrm>
          <a:prstGeom prst="rect">
            <a:avLst/>
          </a:prstGeom>
          <a:noFill/>
          <a:ln>
            <a:noFill/>
          </a:ln>
        </p:spPr>
        <p:txBody>
          <a:bodyPr lIns="0" rIns="0" anchor="ctr"/>
          <a:p>
            <a:pPr>
              <a:lnSpc>
                <a:spcPct val="100000"/>
              </a:lnSpc>
            </a:pPr>
            <a:r>
              <a:rPr b="0" lang="en-US" sz="1200" spc="-1" strike="noStrike">
                <a:solidFill>
                  <a:srgbClr val="000000"/>
                </a:solidFill>
                <a:latin typeface="Arial"/>
              </a:rPr>
              <a:t>Dr. rer. nat. Erika Mustermann (TUM) | kann beliebig erweitert werden | Infos mit Strich trennen</a:t>
            </a:r>
            <a:endParaRPr b="0" lang="en-US" sz="1200" spc="-1" strike="noStrike">
              <a:latin typeface="Times New Roman"/>
            </a:endParaRPr>
          </a:p>
        </p:txBody>
      </p:sp>
      <p:sp>
        <p:nvSpPr>
          <p:cNvPr id="429" name="TextShape 4"/>
          <p:cNvSpPr txBox="1"/>
          <p:nvPr/>
        </p:nvSpPr>
        <p:spPr>
          <a:xfrm>
            <a:off x="318960" y="994320"/>
            <a:ext cx="8508600" cy="410040"/>
          </a:xfrm>
          <a:prstGeom prst="rect">
            <a:avLst/>
          </a:prstGeom>
          <a:noFill/>
          <a:ln w="9360">
            <a:noFill/>
          </a:ln>
        </p:spPr>
        <p:txBody>
          <a:bodyPr lIns="0" rIns="0" tIns="0" bIns="0"/>
          <a:p>
            <a:pPr>
              <a:lnSpc>
                <a:spcPts val="3200"/>
              </a:lnSpc>
            </a:pPr>
            <a:r>
              <a:rPr b="0" lang="de-DE" sz="3000" spc="-1" strike="noStrike">
                <a:solidFill>
                  <a:srgbClr val="000000"/>
                </a:solidFill>
                <a:latin typeface="Arial"/>
              </a:rPr>
              <a:t>2.1 Precision Comparison</a:t>
            </a:r>
            <a:endParaRPr b="0" lang="de-DE" sz="3000" spc="-1" strike="noStrike">
              <a:solidFill>
                <a:srgbClr val="000000"/>
              </a:solidFill>
              <a:latin typeface="Arial"/>
            </a:endParaRPr>
          </a:p>
        </p:txBody>
      </p:sp>
      <p:sp>
        <p:nvSpPr>
          <p:cNvPr id="430" name="CustomShape 5"/>
          <p:cNvSpPr/>
          <p:nvPr/>
        </p:nvSpPr>
        <p:spPr>
          <a:xfrm>
            <a:off x="335520" y="1626120"/>
            <a:ext cx="3626640" cy="416520"/>
          </a:xfrm>
          <a:prstGeom prst="rect">
            <a:avLst/>
          </a:prstGeom>
          <a:noFill/>
          <a:ln>
            <a:noFill/>
          </a:ln>
        </p:spPr>
        <p:style>
          <a:lnRef idx="0"/>
          <a:fillRef idx="0"/>
          <a:effectRef idx="0"/>
          <a:fontRef idx="minor"/>
        </p:style>
        <p:txBody>
          <a:bodyPr wrap="none" lIns="0" rIns="0" tIns="0" bIns="0"/>
          <a:p>
            <a:pPr>
              <a:lnSpc>
                <a:spcPct val="114000"/>
              </a:lnSpc>
            </a:pPr>
            <a:r>
              <a:rPr b="1" lang="en-US" sz="2400" spc="-1" strike="noStrike">
                <a:solidFill>
                  <a:srgbClr val="0070c0"/>
                </a:solidFill>
                <a:latin typeface="Arial"/>
              </a:rPr>
              <a:t>Direct Detection Version:</a:t>
            </a:r>
            <a:endParaRPr b="0" lang="en-US" sz="24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1" name="TextShape 1"/>
          <p:cNvSpPr txBox="1"/>
          <p:nvPr/>
        </p:nvSpPr>
        <p:spPr>
          <a:xfrm>
            <a:off x="318960" y="2104920"/>
            <a:ext cx="8508600" cy="4356360"/>
          </a:xfrm>
          <a:prstGeom prst="rect">
            <a:avLst/>
          </a:prstGeom>
          <a:noFill/>
          <a:ln w="9360">
            <a:noFill/>
          </a:ln>
        </p:spPr>
        <p:txBody>
          <a:bodyPr lIns="0" rIns="0" tIns="0" bIns="0"/>
          <a:p>
            <a:pPr>
              <a:lnSpc>
                <a:spcPct val="114000"/>
              </a:lnSpc>
            </a:pPr>
            <a:r>
              <a:rPr b="1" lang="de-DE" sz="1600" spc="-1" strike="noStrike">
                <a:solidFill>
                  <a:srgbClr val="000000"/>
                </a:solidFill>
                <a:latin typeface="Arial"/>
              </a:rPr>
              <a:t>Parameter set:                          </a:t>
            </a:r>
            <a:r>
              <a:rPr b="0" lang="de-DE" sz="1600" spc="-1" strike="noStrike">
                <a:solidFill>
                  <a:srgbClr val="000000"/>
                </a:solidFill>
                <a:latin typeface="Arial"/>
              </a:rPr>
              <a:t>Set 1                   Set 2                   Set 3                 Set 4</a:t>
            </a:r>
            <a:endParaRPr b="0" lang="de-DE" sz="1600" spc="-1" strike="noStrike">
              <a:solidFill>
                <a:srgbClr val="000000"/>
              </a:solidFill>
              <a:latin typeface="Arial"/>
            </a:endParaRPr>
          </a:p>
          <a:p>
            <a:pPr>
              <a:lnSpc>
                <a:spcPct val="114000"/>
              </a:lnSpc>
            </a:pPr>
            <a:r>
              <a:rPr b="1" lang="de-DE" sz="1600" spc="-1" strike="noStrike">
                <a:solidFill>
                  <a:srgbClr val="000000"/>
                </a:solidFill>
                <a:latin typeface="Arial"/>
              </a:rPr>
              <a:t>Execution time(s)</a:t>
            </a:r>
            <a:r>
              <a:rPr b="0" lang="de-DE" sz="1600" spc="-1" strike="noStrike">
                <a:solidFill>
                  <a:srgbClr val="000000"/>
                </a:solidFill>
                <a:latin typeface="Arial"/>
              </a:rPr>
              <a:t>	</a:t>
            </a:r>
            <a:endParaRPr b="0" lang="de-DE" sz="1600" spc="-1" strike="noStrike">
              <a:solidFill>
                <a:srgbClr val="000000"/>
              </a:solidFill>
              <a:latin typeface="Arial"/>
            </a:endParaRPr>
          </a:p>
          <a:p>
            <a:pPr>
              <a:lnSpc>
                <a:spcPct val="114000"/>
              </a:lnSpc>
            </a:pPr>
            <a:r>
              <a:rPr b="0" lang="de-DE" sz="1600" spc="-1" strike="noStrike">
                <a:solidFill>
                  <a:srgbClr val="000000"/>
                </a:solidFill>
                <a:latin typeface="Arial"/>
              </a:rPr>
              <a:t>Detection:                                 5.83</a:t>
            </a:r>
            <a:endParaRPr b="0" lang="de-DE" sz="1600" spc="-1" strike="noStrike">
              <a:solidFill>
                <a:srgbClr val="000000"/>
              </a:solidFill>
              <a:latin typeface="Arial"/>
            </a:endParaRPr>
          </a:p>
          <a:p>
            <a:pPr>
              <a:lnSpc>
                <a:spcPct val="114000"/>
              </a:lnSpc>
            </a:pPr>
            <a:r>
              <a:rPr b="0" lang="de-DE" sz="1600" spc="-1" strike="noStrike">
                <a:solidFill>
                  <a:srgbClr val="000000"/>
                </a:solidFill>
                <a:latin typeface="Arial"/>
              </a:rPr>
              <a:t>Stereo match:                           39.28</a:t>
            </a:r>
            <a:endParaRPr b="0" lang="de-DE" sz="1600" spc="-1" strike="noStrike">
              <a:solidFill>
                <a:srgbClr val="000000"/>
              </a:solidFill>
              <a:latin typeface="Arial"/>
            </a:endParaRPr>
          </a:p>
          <a:p>
            <a:pPr>
              <a:lnSpc>
                <a:spcPct val="114000"/>
              </a:lnSpc>
            </a:pPr>
            <a:r>
              <a:rPr b="0" lang="de-DE" sz="1600" spc="-1" strike="noStrike">
                <a:solidFill>
                  <a:srgbClr val="000000"/>
                </a:solidFill>
                <a:latin typeface="Arial"/>
              </a:rPr>
              <a:t>Frame to frame match:             204.78</a:t>
            </a:r>
            <a:endParaRPr b="0" lang="de-DE" sz="1600" spc="-1" strike="noStrike">
              <a:solidFill>
                <a:srgbClr val="000000"/>
              </a:solidFill>
              <a:latin typeface="Arial"/>
            </a:endParaRPr>
          </a:p>
          <a:p>
            <a:pPr>
              <a:lnSpc>
                <a:spcPct val="114000"/>
              </a:lnSpc>
            </a:pPr>
            <a:r>
              <a:rPr b="0" lang="de-DE" sz="1600" spc="-1" strike="noStrike">
                <a:solidFill>
                  <a:srgbClr val="000000"/>
                </a:solidFill>
                <a:latin typeface="Arial"/>
              </a:rPr>
              <a:t>Localization:                             24.29</a:t>
            </a:r>
            <a:endParaRPr b="0" lang="de-DE" sz="1600" spc="-1" strike="noStrike">
              <a:solidFill>
                <a:srgbClr val="000000"/>
              </a:solidFill>
              <a:latin typeface="Arial"/>
            </a:endParaRPr>
          </a:p>
          <a:p>
            <a:pPr>
              <a:lnSpc>
                <a:spcPct val="114000"/>
              </a:lnSpc>
            </a:pPr>
            <a:r>
              <a:rPr b="0" lang="de-DE" sz="1600" spc="-1" strike="noStrike">
                <a:solidFill>
                  <a:srgbClr val="000000"/>
                </a:solidFill>
                <a:latin typeface="Arial"/>
              </a:rPr>
              <a:t>Add landmark:                          0.18</a:t>
            </a:r>
            <a:endParaRPr b="0" lang="de-DE" sz="1600" spc="-1" strike="noStrike">
              <a:solidFill>
                <a:srgbClr val="000000"/>
              </a:solidFill>
              <a:latin typeface="Arial"/>
            </a:endParaRPr>
          </a:p>
          <a:p>
            <a:pPr>
              <a:lnSpc>
                <a:spcPct val="114000"/>
              </a:lnSpc>
            </a:pPr>
            <a:r>
              <a:rPr b="0" lang="de-DE" sz="1600" spc="-1" strike="noStrike">
                <a:solidFill>
                  <a:srgbClr val="000000"/>
                </a:solidFill>
                <a:latin typeface="Arial"/>
              </a:rPr>
              <a:t>Optimization:                            271.27</a:t>
            </a:r>
            <a:endParaRPr b="0" lang="de-DE" sz="1600" spc="-1" strike="noStrike">
              <a:solidFill>
                <a:srgbClr val="000000"/>
              </a:solidFill>
              <a:latin typeface="Arial"/>
            </a:endParaRPr>
          </a:p>
          <a:p>
            <a:pPr>
              <a:lnSpc>
                <a:spcPct val="114000"/>
              </a:lnSpc>
            </a:pPr>
            <a:r>
              <a:rPr b="1" lang="de-DE" sz="1600" spc="-1" strike="noStrike">
                <a:solidFill>
                  <a:srgbClr val="000000"/>
                </a:solidFill>
                <a:latin typeface="Arial"/>
              </a:rPr>
              <a:t>Other</a:t>
            </a:r>
            <a:endParaRPr b="0" lang="de-DE" sz="1600" spc="-1" strike="noStrike">
              <a:solidFill>
                <a:srgbClr val="000000"/>
              </a:solidFill>
              <a:latin typeface="Arial"/>
            </a:endParaRPr>
          </a:p>
          <a:p>
            <a:pPr>
              <a:lnSpc>
                <a:spcPct val="114000"/>
              </a:lnSpc>
            </a:pPr>
            <a:r>
              <a:rPr b="0" lang="de-DE" sz="1600" spc="-1" strike="noStrike">
                <a:solidFill>
                  <a:srgbClr val="000000"/>
                </a:solidFill>
                <a:latin typeface="Arial"/>
              </a:rPr>
              <a:t>Total num. of opt. landmark:     243428</a:t>
            </a:r>
            <a:endParaRPr b="0" lang="de-DE" sz="1600" spc="-1" strike="noStrike">
              <a:solidFill>
                <a:srgbClr val="000000"/>
              </a:solidFill>
              <a:latin typeface="Arial"/>
            </a:endParaRPr>
          </a:p>
          <a:p>
            <a:pPr>
              <a:lnSpc>
                <a:spcPct val="114000"/>
              </a:lnSpc>
            </a:pPr>
            <a:r>
              <a:rPr b="0" lang="de-DE" sz="1600" spc="-1" strike="noStrike">
                <a:solidFill>
                  <a:srgbClr val="000000"/>
                </a:solidFill>
                <a:latin typeface="Arial"/>
              </a:rPr>
              <a:t>Total num. of opt. observation: 2049019</a:t>
            </a:r>
            <a:endParaRPr b="0" lang="de-DE" sz="1600" spc="-1" strike="noStrike">
              <a:solidFill>
                <a:srgbClr val="000000"/>
              </a:solidFill>
              <a:latin typeface="Arial"/>
            </a:endParaRPr>
          </a:p>
          <a:p>
            <a:pPr>
              <a:lnSpc>
                <a:spcPct val="114000"/>
              </a:lnSpc>
            </a:pPr>
            <a:endParaRPr b="0" lang="de-DE" sz="1600" spc="-1" strike="noStrike">
              <a:solidFill>
                <a:srgbClr val="000000"/>
              </a:solidFill>
              <a:latin typeface="Arial"/>
            </a:endParaRPr>
          </a:p>
          <a:p>
            <a:pPr>
              <a:lnSpc>
                <a:spcPct val="114000"/>
              </a:lnSpc>
            </a:pPr>
            <a:endParaRPr b="0" lang="de-DE" sz="1600" spc="-1" strike="noStrike">
              <a:solidFill>
                <a:srgbClr val="000000"/>
              </a:solidFill>
              <a:latin typeface="Arial"/>
            </a:endParaRPr>
          </a:p>
        </p:txBody>
      </p:sp>
      <p:sp>
        <p:nvSpPr>
          <p:cNvPr id="432" name="TextShape 2"/>
          <p:cNvSpPr txBox="1"/>
          <p:nvPr/>
        </p:nvSpPr>
        <p:spPr>
          <a:xfrm>
            <a:off x="6774840" y="6473160"/>
            <a:ext cx="2051640" cy="364680"/>
          </a:xfrm>
          <a:prstGeom prst="rect">
            <a:avLst/>
          </a:prstGeom>
          <a:noFill/>
          <a:ln>
            <a:noFill/>
          </a:ln>
        </p:spPr>
        <p:txBody>
          <a:bodyPr lIns="0" rIns="0" anchor="ctr"/>
          <a:p>
            <a:pPr algn="r">
              <a:lnSpc>
                <a:spcPct val="100000"/>
              </a:lnSpc>
            </a:pPr>
            <a:fld id="{10010406-C698-4304-A323-B6E89BE88DF3}" type="slidenum">
              <a:rPr b="0" lang="en-US" sz="1200" spc="-1" strike="noStrike">
                <a:solidFill>
                  <a:srgbClr val="000000"/>
                </a:solidFill>
                <a:latin typeface="Arial"/>
              </a:rPr>
              <a:t>1</a:t>
            </a:fld>
            <a:endParaRPr b="0" lang="en-US" sz="1200" spc="-1" strike="noStrike">
              <a:latin typeface="Times New Roman"/>
            </a:endParaRPr>
          </a:p>
        </p:txBody>
      </p:sp>
      <p:sp>
        <p:nvSpPr>
          <p:cNvPr id="433" name="TextShape 3"/>
          <p:cNvSpPr txBox="1"/>
          <p:nvPr/>
        </p:nvSpPr>
        <p:spPr>
          <a:xfrm>
            <a:off x="311040" y="6473160"/>
            <a:ext cx="6463800" cy="364680"/>
          </a:xfrm>
          <a:prstGeom prst="rect">
            <a:avLst/>
          </a:prstGeom>
          <a:noFill/>
          <a:ln>
            <a:noFill/>
          </a:ln>
        </p:spPr>
        <p:txBody>
          <a:bodyPr lIns="0" rIns="0" anchor="ctr"/>
          <a:p>
            <a:pPr>
              <a:lnSpc>
                <a:spcPct val="100000"/>
              </a:lnSpc>
            </a:pPr>
            <a:r>
              <a:rPr b="0" lang="en-US" sz="1200" spc="-1" strike="noStrike">
                <a:solidFill>
                  <a:srgbClr val="000000"/>
                </a:solidFill>
                <a:latin typeface="Arial"/>
              </a:rPr>
              <a:t>Dr. rer. nat. Erika Mustermann (TUM) | kann beliebig erweitert werden | Infos mit Strich trennen</a:t>
            </a:r>
            <a:endParaRPr b="0" lang="en-US" sz="1200" spc="-1" strike="noStrike">
              <a:latin typeface="Times New Roman"/>
            </a:endParaRPr>
          </a:p>
        </p:txBody>
      </p:sp>
      <p:sp>
        <p:nvSpPr>
          <p:cNvPr id="434" name="TextShape 4"/>
          <p:cNvSpPr txBox="1"/>
          <p:nvPr/>
        </p:nvSpPr>
        <p:spPr>
          <a:xfrm>
            <a:off x="318960" y="994320"/>
            <a:ext cx="8508600" cy="410040"/>
          </a:xfrm>
          <a:prstGeom prst="rect">
            <a:avLst/>
          </a:prstGeom>
          <a:noFill/>
          <a:ln w="9360">
            <a:noFill/>
          </a:ln>
        </p:spPr>
        <p:txBody>
          <a:bodyPr lIns="0" rIns="0" tIns="0" bIns="0"/>
          <a:p>
            <a:pPr>
              <a:lnSpc>
                <a:spcPts val="3200"/>
              </a:lnSpc>
            </a:pPr>
            <a:r>
              <a:rPr b="0" lang="de-DE" sz="3000" spc="-1" strike="noStrike">
                <a:solidFill>
                  <a:srgbClr val="000000"/>
                </a:solidFill>
                <a:latin typeface="Arial"/>
              </a:rPr>
              <a:t>2.2 Execution Time Comparison</a:t>
            </a:r>
            <a:endParaRPr b="0" lang="de-DE" sz="3000" spc="-1" strike="noStrike">
              <a:solidFill>
                <a:srgbClr val="000000"/>
              </a:solidFill>
              <a:latin typeface="Arial"/>
            </a:endParaRPr>
          </a:p>
        </p:txBody>
      </p:sp>
      <p:sp>
        <p:nvSpPr>
          <p:cNvPr id="435" name="CustomShape 5"/>
          <p:cNvSpPr/>
          <p:nvPr/>
        </p:nvSpPr>
        <p:spPr>
          <a:xfrm>
            <a:off x="329040" y="1626120"/>
            <a:ext cx="3103920" cy="416520"/>
          </a:xfrm>
          <a:prstGeom prst="rect">
            <a:avLst/>
          </a:prstGeom>
          <a:noFill/>
          <a:ln>
            <a:noFill/>
          </a:ln>
        </p:spPr>
        <p:style>
          <a:lnRef idx="0"/>
          <a:fillRef idx="0"/>
          <a:effectRef idx="0"/>
          <a:fontRef idx="minor"/>
        </p:style>
        <p:txBody>
          <a:bodyPr wrap="none" lIns="0" rIns="0" tIns="0" bIns="0"/>
          <a:p>
            <a:pPr>
              <a:lnSpc>
                <a:spcPct val="114000"/>
              </a:lnSpc>
            </a:pPr>
            <a:r>
              <a:rPr b="1" lang="en-US" sz="2400" spc="-1" strike="noStrike">
                <a:solidFill>
                  <a:srgbClr val="0070c0"/>
                </a:solidFill>
                <a:latin typeface="Arial"/>
              </a:rPr>
              <a:t>Optical Flow Version:</a:t>
            </a:r>
            <a:endParaRPr b="0" lang="en-US" sz="24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6" name="TextShape 1"/>
          <p:cNvSpPr txBox="1"/>
          <p:nvPr/>
        </p:nvSpPr>
        <p:spPr>
          <a:xfrm>
            <a:off x="318960" y="2104920"/>
            <a:ext cx="8508600" cy="4356360"/>
          </a:xfrm>
          <a:prstGeom prst="rect">
            <a:avLst/>
          </a:prstGeom>
          <a:noFill/>
          <a:ln w="9360">
            <a:noFill/>
          </a:ln>
        </p:spPr>
        <p:txBody>
          <a:bodyPr lIns="0" rIns="0" tIns="0" bIns="0"/>
          <a:p>
            <a:pPr>
              <a:lnSpc>
                <a:spcPct val="114000"/>
              </a:lnSpc>
            </a:pPr>
            <a:r>
              <a:rPr b="1" lang="de-DE" sz="1600" spc="-1" strike="noStrike">
                <a:solidFill>
                  <a:srgbClr val="000000"/>
                </a:solidFill>
                <a:latin typeface="Arial"/>
              </a:rPr>
              <a:t>Parameter set:                          </a:t>
            </a:r>
            <a:r>
              <a:rPr b="0" lang="de-DE" sz="1600" spc="-1" strike="noStrike">
                <a:solidFill>
                  <a:srgbClr val="000000"/>
                </a:solidFill>
                <a:latin typeface="Arial"/>
              </a:rPr>
              <a:t>Set 1                   Set 2                   Set 3                 Set 4</a:t>
            </a:r>
            <a:endParaRPr b="0" lang="de-DE" sz="1600" spc="-1" strike="noStrike">
              <a:solidFill>
                <a:srgbClr val="000000"/>
              </a:solidFill>
              <a:latin typeface="Arial"/>
            </a:endParaRPr>
          </a:p>
          <a:p>
            <a:pPr>
              <a:lnSpc>
                <a:spcPct val="114000"/>
              </a:lnSpc>
            </a:pPr>
            <a:r>
              <a:rPr b="1" lang="de-DE" sz="1600" spc="-1" strike="noStrike">
                <a:solidFill>
                  <a:srgbClr val="000000"/>
                </a:solidFill>
                <a:latin typeface="Arial"/>
              </a:rPr>
              <a:t>Execution time(s)</a:t>
            </a:r>
            <a:r>
              <a:rPr b="0" lang="de-DE" sz="1600" spc="-1" strike="noStrike">
                <a:solidFill>
                  <a:srgbClr val="000000"/>
                </a:solidFill>
                <a:latin typeface="Arial"/>
              </a:rPr>
              <a:t>	</a:t>
            </a:r>
            <a:endParaRPr b="0" lang="de-DE" sz="1600" spc="-1" strike="noStrike">
              <a:solidFill>
                <a:srgbClr val="000000"/>
              </a:solidFill>
              <a:latin typeface="Arial"/>
            </a:endParaRPr>
          </a:p>
          <a:p>
            <a:pPr>
              <a:lnSpc>
                <a:spcPct val="114000"/>
              </a:lnSpc>
            </a:pPr>
            <a:r>
              <a:rPr b="0" lang="de-DE" sz="1600" spc="-1" strike="noStrike">
                <a:solidFill>
                  <a:srgbClr val="000000"/>
                </a:solidFill>
                <a:latin typeface="Arial"/>
              </a:rPr>
              <a:t>Landmark projection:                2.93</a:t>
            </a:r>
            <a:endParaRPr b="0" lang="de-DE" sz="1600" spc="-1" strike="noStrike">
              <a:solidFill>
                <a:srgbClr val="000000"/>
              </a:solidFill>
              <a:latin typeface="Arial"/>
            </a:endParaRPr>
          </a:p>
          <a:p>
            <a:pPr>
              <a:lnSpc>
                <a:spcPct val="114000"/>
              </a:lnSpc>
            </a:pPr>
            <a:r>
              <a:rPr b="0" lang="de-DE" sz="1600" spc="-1" strike="noStrike">
                <a:solidFill>
                  <a:srgbClr val="000000"/>
                </a:solidFill>
                <a:latin typeface="Arial"/>
              </a:rPr>
              <a:t>Detection:                                 66.6086   (5.83)</a:t>
            </a:r>
            <a:endParaRPr b="0" lang="de-DE" sz="1600" spc="-1" strike="noStrike">
              <a:solidFill>
                <a:srgbClr val="000000"/>
              </a:solidFill>
              <a:latin typeface="Arial"/>
            </a:endParaRPr>
          </a:p>
          <a:p>
            <a:pPr>
              <a:lnSpc>
                <a:spcPct val="114000"/>
              </a:lnSpc>
            </a:pPr>
            <a:r>
              <a:rPr b="0" lang="de-DE" sz="1600" spc="-1" strike="noStrike">
                <a:solidFill>
                  <a:srgbClr val="000000"/>
                </a:solidFill>
                <a:latin typeface="Arial"/>
              </a:rPr>
              <a:t>Stereo match:                           0.178       (39.3)</a:t>
            </a:r>
            <a:endParaRPr b="0" lang="de-DE" sz="1600" spc="-1" strike="noStrike">
              <a:solidFill>
                <a:srgbClr val="000000"/>
              </a:solidFill>
              <a:latin typeface="Arial"/>
            </a:endParaRPr>
          </a:p>
          <a:p>
            <a:pPr>
              <a:lnSpc>
                <a:spcPct val="114000"/>
              </a:lnSpc>
            </a:pPr>
            <a:r>
              <a:rPr b="0" lang="de-DE" sz="1600" spc="-1" strike="noStrike">
                <a:solidFill>
                  <a:srgbClr val="000000"/>
                </a:solidFill>
                <a:latin typeface="Arial"/>
              </a:rPr>
              <a:t>Landmark match time:              7.54</a:t>
            </a:r>
            <a:endParaRPr b="0" lang="de-DE" sz="1600" spc="-1" strike="noStrike">
              <a:solidFill>
                <a:srgbClr val="000000"/>
              </a:solidFill>
              <a:latin typeface="Arial"/>
            </a:endParaRPr>
          </a:p>
          <a:p>
            <a:pPr>
              <a:lnSpc>
                <a:spcPct val="114000"/>
              </a:lnSpc>
            </a:pPr>
            <a:r>
              <a:rPr b="0" lang="de-DE" sz="1600" spc="-1" strike="noStrike">
                <a:solidFill>
                  <a:srgbClr val="000000"/>
                </a:solidFill>
                <a:latin typeface="Arial"/>
              </a:rPr>
              <a:t>Localization:                             12.35        (24.29)</a:t>
            </a:r>
            <a:endParaRPr b="0" lang="de-DE" sz="1600" spc="-1" strike="noStrike">
              <a:solidFill>
                <a:srgbClr val="000000"/>
              </a:solidFill>
              <a:latin typeface="Arial"/>
            </a:endParaRPr>
          </a:p>
          <a:p>
            <a:pPr>
              <a:lnSpc>
                <a:spcPct val="114000"/>
              </a:lnSpc>
            </a:pPr>
            <a:r>
              <a:rPr b="0" lang="de-DE" sz="1600" spc="-1" strike="noStrike">
                <a:solidFill>
                  <a:srgbClr val="000000"/>
                </a:solidFill>
                <a:latin typeface="Arial"/>
              </a:rPr>
              <a:t>Add landmark:                          0.072        (0.18)</a:t>
            </a:r>
            <a:endParaRPr b="0" lang="de-DE" sz="1600" spc="-1" strike="noStrike">
              <a:solidFill>
                <a:srgbClr val="000000"/>
              </a:solidFill>
              <a:latin typeface="Arial"/>
            </a:endParaRPr>
          </a:p>
          <a:p>
            <a:pPr>
              <a:lnSpc>
                <a:spcPct val="114000"/>
              </a:lnSpc>
            </a:pPr>
            <a:r>
              <a:rPr b="0" lang="de-DE" sz="1600" spc="-1" strike="noStrike">
                <a:solidFill>
                  <a:srgbClr val="000000"/>
                </a:solidFill>
                <a:latin typeface="Arial"/>
              </a:rPr>
              <a:t>Optimization:                            103.907    (271.27)</a:t>
            </a:r>
            <a:endParaRPr b="0" lang="de-DE" sz="1600" spc="-1" strike="noStrike">
              <a:solidFill>
                <a:srgbClr val="000000"/>
              </a:solidFill>
              <a:latin typeface="Arial"/>
            </a:endParaRPr>
          </a:p>
          <a:p>
            <a:pPr>
              <a:lnSpc>
                <a:spcPct val="114000"/>
              </a:lnSpc>
            </a:pPr>
            <a:endParaRPr b="0" lang="de-DE" sz="1600" spc="-1" strike="noStrike">
              <a:solidFill>
                <a:srgbClr val="000000"/>
              </a:solidFill>
              <a:latin typeface="Arial"/>
            </a:endParaRPr>
          </a:p>
          <a:p>
            <a:pPr>
              <a:lnSpc>
                <a:spcPct val="114000"/>
              </a:lnSpc>
            </a:pPr>
            <a:r>
              <a:rPr b="1" lang="de-DE" sz="1600" spc="-1" strike="noStrike">
                <a:solidFill>
                  <a:srgbClr val="000000"/>
                </a:solidFill>
                <a:latin typeface="Arial"/>
              </a:rPr>
              <a:t>Other</a:t>
            </a:r>
            <a:endParaRPr b="0" lang="de-DE" sz="1600" spc="-1" strike="noStrike">
              <a:solidFill>
                <a:srgbClr val="000000"/>
              </a:solidFill>
              <a:latin typeface="Arial"/>
            </a:endParaRPr>
          </a:p>
          <a:p>
            <a:pPr>
              <a:lnSpc>
                <a:spcPct val="114000"/>
              </a:lnSpc>
            </a:pPr>
            <a:r>
              <a:rPr b="0" lang="de-DE" sz="1600" spc="-1" strike="noStrike">
                <a:solidFill>
                  <a:srgbClr val="000000"/>
                </a:solidFill>
                <a:latin typeface="Arial"/>
              </a:rPr>
              <a:t>Total num. of opt. landmark:     222638     (243428)</a:t>
            </a:r>
            <a:endParaRPr b="0" lang="de-DE" sz="1600" spc="-1" strike="noStrike">
              <a:solidFill>
                <a:srgbClr val="000000"/>
              </a:solidFill>
              <a:latin typeface="Arial"/>
            </a:endParaRPr>
          </a:p>
          <a:p>
            <a:pPr>
              <a:lnSpc>
                <a:spcPct val="114000"/>
              </a:lnSpc>
            </a:pPr>
            <a:r>
              <a:rPr b="0" lang="de-DE" sz="1600" spc="-1" strike="noStrike">
                <a:solidFill>
                  <a:srgbClr val="000000"/>
                </a:solidFill>
                <a:latin typeface="Arial"/>
              </a:rPr>
              <a:t>Total num. of opt. observation: 561968     (2049019)</a:t>
            </a:r>
            <a:endParaRPr b="0" lang="de-DE" sz="1600" spc="-1" strike="noStrike">
              <a:solidFill>
                <a:srgbClr val="000000"/>
              </a:solidFill>
              <a:latin typeface="Arial"/>
            </a:endParaRPr>
          </a:p>
        </p:txBody>
      </p:sp>
      <p:sp>
        <p:nvSpPr>
          <p:cNvPr id="437" name="TextShape 2"/>
          <p:cNvSpPr txBox="1"/>
          <p:nvPr/>
        </p:nvSpPr>
        <p:spPr>
          <a:xfrm>
            <a:off x="6774840" y="6473160"/>
            <a:ext cx="2051640" cy="364680"/>
          </a:xfrm>
          <a:prstGeom prst="rect">
            <a:avLst/>
          </a:prstGeom>
          <a:noFill/>
          <a:ln>
            <a:noFill/>
          </a:ln>
        </p:spPr>
        <p:txBody>
          <a:bodyPr lIns="0" rIns="0" anchor="ctr"/>
          <a:p>
            <a:pPr algn="r">
              <a:lnSpc>
                <a:spcPct val="100000"/>
              </a:lnSpc>
            </a:pPr>
            <a:fld id="{B227E135-D6F7-4AA2-933F-F455E89A88B6}" type="slidenum">
              <a:rPr b="0" lang="en-US" sz="1200" spc="-1" strike="noStrike">
                <a:solidFill>
                  <a:srgbClr val="000000"/>
                </a:solidFill>
                <a:latin typeface="Arial"/>
              </a:rPr>
              <a:t>1</a:t>
            </a:fld>
            <a:endParaRPr b="0" lang="en-US" sz="1200" spc="-1" strike="noStrike">
              <a:latin typeface="Times New Roman"/>
            </a:endParaRPr>
          </a:p>
        </p:txBody>
      </p:sp>
      <p:sp>
        <p:nvSpPr>
          <p:cNvPr id="438" name="TextShape 3"/>
          <p:cNvSpPr txBox="1"/>
          <p:nvPr/>
        </p:nvSpPr>
        <p:spPr>
          <a:xfrm>
            <a:off x="311040" y="6473160"/>
            <a:ext cx="6463800" cy="364680"/>
          </a:xfrm>
          <a:prstGeom prst="rect">
            <a:avLst/>
          </a:prstGeom>
          <a:noFill/>
          <a:ln>
            <a:noFill/>
          </a:ln>
        </p:spPr>
        <p:txBody>
          <a:bodyPr lIns="0" rIns="0" anchor="ctr"/>
          <a:p>
            <a:pPr>
              <a:lnSpc>
                <a:spcPct val="100000"/>
              </a:lnSpc>
            </a:pPr>
            <a:r>
              <a:rPr b="0" lang="en-US" sz="1200" spc="-1" strike="noStrike">
                <a:solidFill>
                  <a:srgbClr val="000000"/>
                </a:solidFill>
                <a:latin typeface="Arial"/>
              </a:rPr>
              <a:t>Dr. rer. nat. Erika Mustermann (TUM) | kann beliebig erweitert werden | Infos mit Strich trennen</a:t>
            </a:r>
            <a:endParaRPr b="0" lang="en-US" sz="1200" spc="-1" strike="noStrike">
              <a:latin typeface="Times New Roman"/>
            </a:endParaRPr>
          </a:p>
        </p:txBody>
      </p:sp>
      <p:sp>
        <p:nvSpPr>
          <p:cNvPr id="439" name="TextShape 4"/>
          <p:cNvSpPr txBox="1"/>
          <p:nvPr/>
        </p:nvSpPr>
        <p:spPr>
          <a:xfrm>
            <a:off x="318960" y="994320"/>
            <a:ext cx="8508600" cy="410040"/>
          </a:xfrm>
          <a:prstGeom prst="rect">
            <a:avLst/>
          </a:prstGeom>
          <a:noFill/>
          <a:ln w="9360">
            <a:noFill/>
          </a:ln>
        </p:spPr>
        <p:txBody>
          <a:bodyPr lIns="0" rIns="0" tIns="0" bIns="0"/>
          <a:p>
            <a:pPr>
              <a:lnSpc>
                <a:spcPts val="3200"/>
              </a:lnSpc>
            </a:pPr>
            <a:r>
              <a:rPr b="0" lang="de-DE" sz="3000" spc="-1" strike="noStrike">
                <a:solidFill>
                  <a:srgbClr val="000000"/>
                </a:solidFill>
                <a:latin typeface="Arial"/>
              </a:rPr>
              <a:t>2.2 Execution Time Comparison</a:t>
            </a:r>
            <a:endParaRPr b="0" lang="de-DE" sz="3000" spc="-1" strike="noStrike">
              <a:solidFill>
                <a:srgbClr val="000000"/>
              </a:solidFill>
              <a:latin typeface="Arial"/>
            </a:endParaRPr>
          </a:p>
        </p:txBody>
      </p:sp>
      <p:sp>
        <p:nvSpPr>
          <p:cNvPr id="440" name="CustomShape 5"/>
          <p:cNvSpPr/>
          <p:nvPr/>
        </p:nvSpPr>
        <p:spPr>
          <a:xfrm>
            <a:off x="335520" y="1626120"/>
            <a:ext cx="3626640" cy="416520"/>
          </a:xfrm>
          <a:prstGeom prst="rect">
            <a:avLst/>
          </a:prstGeom>
          <a:noFill/>
          <a:ln>
            <a:noFill/>
          </a:ln>
        </p:spPr>
        <p:style>
          <a:lnRef idx="0"/>
          <a:fillRef idx="0"/>
          <a:effectRef idx="0"/>
          <a:fontRef idx="minor"/>
        </p:style>
        <p:txBody>
          <a:bodyPr wrap="none" lIns="0" rIns="0" tIns="0" bIns="0"/>
          <a:p>
            <a:pPr>
              <a:lnSpc>
                <a:spcPct val="114000"/>
              </a:lnSpc>
            </a:pPr>
            <a:r>
              <a:rPr b="1" lang="en-US" sz="2400" spc="-1" strike="noStrike">
                <a:solidFill>
                  <a:srgbClr val="0070c0"/>
                </a:solidFill>
                <a:latin typeface="Arial"/>
              </a:rPr>
              <a:t>Direct Detection Version:</a:t>
            </a:r>
            <a:endParaRPr b="0" lang="en-US" sz="24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1" name="TextShape 1"/>
          <p:cNvSpPr txBox="1"/>
          <p:nvPr/>
        </p:nvSpPr>
        <p:spPr>
          <a:xfrm>
            <a:off x="318960" y="1762200"/>
            <a:ext cx="8508600" cy="4699080"/>
          </a:xfrm>
          <a:prstGeom prst="rect">
            <a:avLst/>
          </a:prstGeom>
          <a:noFill/>
          <a:ln w="9360">
            <a:noFill/>
          </a:ln>
        </p:spPr>
        <p:txBody>
          <a:bodyPr lIns="0" rIns="0" tIns="0" bIns="0"/>
          <a:p>
            <a:pPr>
              <a:lnSpc>
                <a:spcPct val="114000"/>
              </a:lnSpc>
            </a:pPr>
            <a:endParaRPr b="0" lang="de-DE" sz="1600" spc="-1" strike="noStrike">
              <a:solidFill>
                <a:srgbClr val="000000"/>
              </a:solidFill>
              <a:latin typeface="Arial"/>
            </a:endParaRPr>
          </a:p>
          <a:p>
            <a:pPr>
              <a:lnSpc>
                <a:spcPct val="114000"/>
              </a:lnSpc>
            </a:pPr>
            <a:endParaRPr b="0" lang="de-DE" sz="1600" spc="-1" strike="noStrike">
              <a:solidFill>
                <a:srgbClr val="000000"/>
              </a:solidFill>
              <a:latin typeface="Arial"/>
            </a:endParaRPr>
          </a:p>
          <a:p>
            <a:pPr>
              <a:lnSpc>
                <a:spcPct val="114000"/>
              </a:lnSpc>
            </a:pPr>
            <a:r>
              <a:rPr b="0" lang="de-DE" sz="4000" spc="-1" strike="noStrike">
                <a:solidFill>
                  <a:srgbClr val="000000"/>
                </a:solidFill>
                <a:latin typeface="Arial"/>
              </a:rPr>
              <a:t>                        </a:t>
            </a:r>
            <a:r>
              <a:rPr b="0" lang="de-DE" sz="4000" spc="-1" strike="noStrike">
                <a:solidFill>
                  <a:srgbClr val="000000"/>
                </a:solidFill>
                <a:latin typeface="Arial"/>
              </a:rPr>
              <a:t>Demo</a:t>
            </a:r>
            <a:endParaRPr b="0" lang="de-DE" sz="4000" spc="-1" strike="noStrike">
              <a:solidFill>
                <a:srgbClr val="000000"/>
              </a:solidFill>
              <a:latin typeface="Arial"/>
            </a:endParaRPr>
          </a:p>
        </p:txBody>
      </p:sp>
      <p:sp>
        <p:nvSpPr>
          <p:cNvPr id="442" name="TextShape 2"/>
          <p:cNvSpPr txBox="1"/>
          <p:nvPr/>
        </p:nvSpPr>
        <p:spPr>
          <a:xfrm>
            <a:off x="6774840" y="6473160"/>
            <a:ext cx="2051640" cy="364680"/>
          </a:xfrm>
          <a:prstGeom prst="rect">
            <a:avLst/>
          </a:prstGeom>
          <a:noFill/>
          <a:ln>
            <a:noFill/>
          </a:ln>
        </p:spPr>
        <p:txBody>
          <a:bodyPr lIns="0" rIns="0" anchor="ctr"/>
          <a:p>
            <a:pPr algn="r">
              <a:lnSpc>
                <a:spcPct val="100000"/>
              </a:lnSpc>
            </a:pPr>
            <a:fld id="{DFE2B0C7-2707-45FA-A92B-A34A0D1D2E11}" type="slidenum">
              <a:rPr b="0" lang="en-US" sz="1200" spc="-1" strike="noStrike">
                <a:solidFill>
                  <a:srgbClr val="000000"/>
                </a:solidFill>
                <a:latin typeface="Arial"/>
              </a:rPr>
              <a:t>1</a:t>
            </a:fld>
            <a:endParaRPr b="0" lang="en-US" sz="1200" spc="-1" strike="noStrike">
              <a:latin typeface="Times New Roman"/>
            </a:endParaRPr>
          </a:p>
        </p:txBody>
      </p:sp>
      <p:sp>
        <p:nvSpPr>
          <p:cNvPr id="443" name="TextShape 3"/>
          <p:cNvSpPr txBox="1"/>
          <p:nvPr/>
        </p:nvSpPr>
        <p:spPr>
          <a:xfrm>
            <a:off x="311040" y="6473160"/>
            <a:ext cx="6463800" cy="364680"/>
          </a:xfrm>
          <a:prstGeom prst="rect">
            <a:avLst/>
          </a:prstGeom>
          <a:noFill/>
          <a:ln>
            <a:noFill/>
          </a:ln>
        </p:spPr>
        <p:txBody>
          <a:bodyPr lIns="0" rIns="0" anchor="ctr"/>
          <a:p>
            <a:pPr>
              <a:lnSpc>
                <a:spcPct val="100000"/>
              </a:lnSpc>
            </a:pPr>
            <a:r>
              <a:rPr b="0" lang="en-US" sz="1200" spc="-1" strike="noStrike">
                <a:solidFill>
                  <a:srgbClr val="000000"/>
                </a:solidFill>
                <a:latin typeface="Arial"/>
              </a:rPr>
              <a:t>Dr. rer. nat. Erika Mustermann (TUM) | kann beliebig erweitert werden | Infos mit Strich trennen</a:t>
            </a:r>
            <a:endParaRPr b="0" lang="en-US" sz="1200" spc="-1" strike="noStrike">
              <a:latin typeface="Times New Roman"/>
            </a:endParaRPr>
          </a:p>
        </p:txBody>
      </p:sp>
      <p:sp>
        <p:nvSpPr>
          <p:cNvPr id="444" name="TextShape 4"/>
          <p:cNvSpPr txBox="1"/>
          <p:nvPr/>
        </p:nvSpPr>
        <p:spPr>
          <a:xfrm>
            <a:off x="318960" y="994320"/>
            <a:ext cx="8508600" cy="410040"/>
          </a:xfrm>
          <a:prstGeom prst="rect">
            <a:avLst/>
          </a:prstGeom>
          <a:noFill/>
          <a:ln w="9360">
            <a:noFill/>
          </a:ln>
        </p:spPr>
        <p:txBody>
          <a:bodyPr lIns="0" rIns="0" tIns="0" bIns="0"/>
          <a:p>
            <a:pPr>
              <a:lnSpc>
                <a:spcPts val="3200"/>
              </a:lnSpc>
            </a:pPr>
            <a:r>
              <a:rPr b="0" lang="de-DE" sz="3000" spc="-1" strike="noStrike">
                <a:solidFill>
                  <a:srgbClr val="000000"/>
                </a:solidFill>
                <a:latin typeface="Arial"/>
              </a:rPr>
              <a:t>2.3 Visualization Comparison</a:t>
            </a:r>
            <a:endParaRPr b="0" lang="de-DE" sz="3000" spc="-1" strike="noStrike">
              <a:solidFill>
                <a:srgbClr val="000000"/>
              </a:solidFill>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5" name="TextShape 1"/>
          <p:cNvSpPr txBox="1"/>
          <p:nvPr/>
        </p:nvSpPr>
        <p:spPr>
          <a:xfrm>
            <a:off x="318960" y="1762200"/>
            <a:ext cx="8508600" cy="4699080"/>
          </a:xfrm>
          <a:prstGeom prst="rect">
            <a:avLst/>
          </a:prstGeom>
          <a:noFill/>
          <a:ln w="9360">
            <a:noFill/>
          </a:ln>
        </p:spPr>
        <p:txBody>
          <a:bodyPr lIns="0" rIns="0" tIns="0" bIns="0"/>
          <a:p>
            <a:endParaRPr b="0" lang="de-DE" sz="1600" spc="-1" strike="noStrike">
              <a:solidFill>
                <a:srgbClr val="000000"/>
              </a:solidFill>
              <a:latin typeface="Arial"/>
            </a:endParaRPr>
          </a:p>
        </p:txBody>
      </p:sp>
      <p:sp>
        <p:nvSpPr>
          <p:cNvPr id="446" name="TextShape 2"/>
          <p:cNvSpPr txBox="1"/>
          <p:nvPr/>
        </p:nvSpPr>
        <p:spPr>
          <a:xfrm>
            <a:off x="6774840" y="6473160"/>
            <a:ext cx="2051640" cy="364680"/>
          </a:xfrm>
          <a:prstGeom prst="rect">
            <a:avLst/>
          </a:prstGeom>
          <a:noFill/>
          <a:ln>
            <a:noFill/>
          </a:ln>
        </p:spPr>
        <p:txBody>
          <a:bodyPr lIns="0" rIns="0" anchor="ctr"/>
          <a:p>
            <a:pPr algn="r">
              <a:lnSpc>
                <a:spcPct val="100000"/>
              </a:lnSpc>
            </a:pPr>
            <a:fld id="{F8AFD375-953D-4F03-BFE4-EF728DFC40AB}" type="slidenum">
              <a:rPr b="0" lang="en-US" sz="1200" spc="-1" strike="noStrike">
                <a:solidFill>
                  <a:srgbClr val="000000"/>
                </a:solidFill>
                <a:latin typeface="Arial"/>
              </a:rPr>
              <a:t>1</a:t>
            </a:fld>
            <a:endParaRPr b="0" lang="en-US" sz="1200" spc="-1" strike="noStrike">
              <a:latin typeface="Times New Roman"/>
            </a:endParaRPr>
          </a:p>
        </p:txBody>
      </p:sp>
      <p:sp>
        <p:nvSpPr>
          <p:cNvPr id="447" name="TextShape 3"/>
          <p:cNvSpPr txBox="1"/>
          <p:nvPr/>
        </p:nvSpPr>
        <p:spPr>
          <a:xfrm>
            <a:off x="311040" y="6473160"/>
            <a:ext cx="6463800" cy="364680"/>
          </a:xfrm>
          <a:prstGeom prst="rect">
            <a:avLst/>
          </a:prstGeom>
          <a:noFill/>
          <a:ln>
            <a:noFill/>
          </a:ln>
        </p:spPr>
        <p:txBody>
          <a:bodyPr lIns="0" rIns="0" anchor="ctr"/>
          <a:p>
            <a:pPr>
              <a:lnSpc>
                <a:spcPct val="100000"/>
              </a:lnSpc>
            </a:pPr>
            <a:r>
              <a:rPr b="0" lang="en-US" sz="1200" spc="-1" strike="noStrike">
                <a:solidFill>
                  <a:srgbClr val="000000"/>
                </a:solidFill>
                <a:latin typeface="Arial"/>
              </a:rPr>
              <a:t>Dr. rer. nat. Erika Mustermann (TUM) | kann beliebig erweitert werden | Infos mit Strich trennen</a:t>
            </a:r>
            <a:endParaRPr b="0" lang="en-US" sz="1200" spc="-1" strike="noStrike">
              <a:latin typeface="Times New Roman"/>
            </a:endParaRPr>
          </a:p>
        </p:txBody>
      </p:sp>
      <p:sp>
        <p:nvSpPr>
          <p:cNvPr id="448" name="TextShape 4"/>
          <p:cNvSpPr txBox="1"/>
          <p:nvPr/>
        </p:nvSpPr>
        <p:spPr>
          <a:xfrm>
            <a:off x="318960" y="994320"/>
            <a:ext cx="8508600" cy="410040"/>
          </a:xfrm>
          <a:prstGeom prst="rect">
            <a:avLst/>
          </a:prstGeom>
          <a:noFill/>
          <a:ln w="9360">
            <a:noFill/>
          </a:ln>
        </p:spPr>
        <p:txBody>
          <a:bodyPr lIns="0" rIns="0" tIns="0" bIns="0"/>
          <a:p>
            <a:pPr>
              <a:lnSpc>
                <a:spcPts val="3200"/>
              </a:lnSpc>
            </a:pPr>
            <a:r>
              <a:rPr b="0" lang="de-DE" sz="3000" spc="-1" strike="noStrike">
                <a:solidFill>
                  <a:srgbClr val="000000"/>
                </a:solidFill>
                <a:latin typeface="Arial"/>
              </a:rPr>
              <a:t>Conclusion</a:t>
            </a:r>
            <a:endParaRPr b="0" lang="de-DE" sz="3000" spc="-1" strike="noStrike">
              <a:solidFill>
                <a:srgbClr val="000000"/>
              </a:solidFill>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9" name="TextShape 1"/>
          <p:cNvSpPr txBox="1"/>
          <p:nvPr/>
        </p:nvSpPr>
        <p:spPr>
          <a:xfrm>
            <a:off x="318960" y="1762200"/>
            <a:ext cx="8508600" cy="4699080"/>
          </a:xfrm>
          <a:prstGeom prst="rect">
            <a:avLst/>
          </a:prstGeom>
          <a:noFill/>
          <a:ln w="9360">
            <a:noFill/>
          </a:ln>
        </p:spPr>
        <p:txBody>
          <a:bodyPr lIns="0" rIns="0" tIns="0" bIns="0"/>
          <a:p>
            <a:endParaRPr b="0" lang="de-DE" sz="1600" spc="-1" strike="noStrike">
              <a:solidFill>
                <a:srgbClr val="000000"/>
              </a:solidFill>
              <a:latin typeface="Arial"/>
            </a:endParaRPr>
          </a:p>
        </p:txBody>
      </p:sp>
      <p:sp>
        <p:nvSpPr>
          <p:cNvPr id="450" name="TextShape 2"/>
          <p:cNvSpPr txBox="1"/>
          <p:nvPr/>
        </p:nvSpPr>
        <p:spPr>
          <a:xfrm>
            <a:off x="6774840" y="6473160"/>
            <a:ext cx="2051640" cy="364680"/>
          </a:xfrm>
          <a:prstGeom prst="rect">
            <a:avLst/>
          </a:prstGeom>
          <a:noFill/>
          <a:ln>
            <a:noFill/>
          </a:ln>
        </p:spPr>
        <p:txBody>
          <a:bodyPr lIns="0" rIns="0" anchor="ctr"/>
          <a:p>
            <a:pPr algn="r">
              <a:lnSpc>
                <a:spcPct val="100000"/>
              </a:lnSpc>
            </a:pPr>
            <a:fld id="{F2DBCEFE-F816-48DC-B370-8C3A01D219A8}" type="slidenum">
              <a:rPr b="0" lang="en-US" sz="1200" spc="-1" strike="noStrike">
                <a:solidFill>
                  <a:srgbClr val="000000"/>
                </a:solidFill>
                <a:latin typeface="Arial"/>
              </a:rPr>
              <a:t>1</a:t>
            </a:fld>
            <a:endParaRPr b="0" lang="en-US" sz="1200" spc="-1" strike="noStrike">
              <a:latin typeface="Times New Roman"/>
            </a:endParaRPr>
          </a:p>
        </p:txBody>
      </p:sp>
      <p:sp>
        <p:nvSpPr>
          <p:cNvPr id="451" name="TextShape 3"/>
          <p:cNvSpPr txBox="1"/>
          <p:nvPr/>
        </p:nvSpPr>
        <p:spPr>
          <a:xfrm>
            <a:off x="311040" y="6473160"/>
            <a:ext cx="6463800" cy="364680"/>
          </a:xfrm>
          <a:prstGeom prst="rect">
            <a:avLst/>
          </a:prstGeom>
          <a:noFill/>
          <a:ln>
            <a:noFill/>
          </a:ln>
        </p:spPr>
        <p:txBody>
          <a:bodyPr lIns="0" rIns="0" anchor="ctr"/>
          <a:p>
            <a:pPr>
              <a:lnSpc>
                <a:spcPct val="100000"/>
              </a:lnSpc>
            </a:pPr>
            <a:r>
              <a:rPr b="0" lang="en-US" sz="1200" spc="-1" strike="noStrike">
                <a:solidFill>
                  <a:srgbClr val="000000"/>
                </a:solidFill>
                <a:latin typeface="Arial"/>
              </a:rPr>
              <a:t>Dr. rer. nat. Erika Mustermann (TUM) | kann beliebig erweitert werden | Infos mit Strich trennen</a:t>
            </a:r>
            <a:endParaRPr b="0" lang="en-US" sz="1200" spc="-1" strike="noStrike">
              <a:latin typeface="Times New Roman"/>
            </a:endParaRPr>
          </a:p>
        </p:txBody>
      </p:sp>
      <p:sp>
        <p:nvSpPr>
          <p:cNvPr id="452" name="TextShape 4"/>
          <p:cNvSpPr txBox="1"/>
          <p:nvPr/>
        </p:nvSpPr>
        <p:spPr>
          <a:xfrm>
            <a:off x="318960" y="994320"/>
            <a:ext cx="8508600" cy="410040"/>
          </a:xfrm>
          <a:prstGeom prst="rect">
            <a:avLst/>
          </a:prstGeom>
          <a:noFill/>
          <a:ln w="9360">
            <a:noFill/>
          </a:ln>
        </p:spPr>
        <p:txBody>
          <a:bodyPr lIns="0" rIns="0" tIns="0" bIns="0"/>
          <a:p>
            <a:endParaRPr b="0" lang="de-DE" sz="2200" spc="-1" strike="noStrike">
              <a:solidFill>
                <a:srgbClr val="000000"/>
              </a:solidFill>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3" name="TextShape 1"/>
          <p:cNvSpPr txBox="1"/>
          <p:nvPr/>
        </p:nvSpPr>
        <p:spPr>
          <a:xfrm>
            <a:off x="318960" y="1762200"/>
            <a:ext cx="8508600" cy="4699080"/>
          </a:xfrm>
          <a:prstGeom prst="rect">
            <a:avLst/>
          </a:prstGeom>
          <a:noFill/>
          <a:ln w="9360">
            <a:noFill/>
          </a:ln>
        </p:spPr>
        <p:txBody>
          <a:bodyPr lIns="0" rIns="0" tIns="0" bIns="0"/>
          <a:p>
            <a:endParaRPr b="0" lang="de-DE" sz="1600" spc="-1" strike="noStrike">
              <a:solidFill>
                <a:srgbClr val="000000"/>
              </a:solidFill>
              <a:latin typeface="Arial"/>
            </a:endParaRPr>
          </a:p>
        </p:txBody>
      </p:sp>
      <p:sp>
        <p:nvSpPr>
          <p:cNvPr id="454" name="TextShape 2"/>
          <p:cNvSpPr txBox="1"/>
          <p:nvPr/>
        </p:nvSpPr>
        <p:spPr>
          <a:xfrm>
            <a:off x="6774840" y="6473160"/>
            <a:ext cx="2051640" cy="364680"/>
          </a:xfrm>
          <a:prstGeom prst="rect">
            <a:avLst/>
          </a:prstGeom>
          <a:noFill/>
          <a:ln>
            <a:noFill/>
          </a:ln>
        </p:spPr>
        <p:txBody>
          <a:bodyPr lIns="0" rIns="0" anchor="ctr"/>
          <a:p>
            <a:pPr algn="r">
              <a:lnSpc>
                <a:spcPct val="100000"/>
              </a:lnSpc>
            </a:pPr>
            <a:fld id="{03E12115-1EDA-4F2C-BFAC-7EA305BF1307}" type="slidenum">
              <a:rPr b="0" lang="en-US" sz="1200" spc="-1" strike="noStrike">
                <a:solidFill>
                  <a:srgbClr val="000000"/>
                </a:solidFill>
                <a:latin typeface="Arial"/>
              </a:rPr>
              <a:t>1</a:t>
            </a:fld>
            <a:endParaRPr b="0" lang="en-US" sz="1200" spc="-1" strike="noStrike">
              <a:latin typeface="Times New Roman"/>
            </a:endParaRPr>
          </a:p>
        </p:txBody>
      </p:sp>
      <p:sp>
        <p:nvSpPr>
          <p:cNvPr id="455" name="TextShape 3"/>
          <p:cNvSpPr txBox="1"/>
          <p:nvPr/>
        </p:nvSpPr>
        <p:spPr>
          <a:xfrm>
            <a:off x="311040" y="6473160"/>
            <a:ext cx="6463800" cy="364680"/>
          </a:xfrm>
          <a:prstGeom prst="rect">
            <a:avLst/>
          </a:prstGeom>
          <a:noFill/>
          <a:ln>
            <a:noFill/>
          </a:ln>
        </p:spPr>
        <p:txBody>
          <a:bodyPr lIns="0" rIns="0" anchor="ctr"/>
          <a:p>
            <a:pPr>
              <a:lnSpc>
                <a:spcPct val="100000"/>
              </a:lnSpc>
            </a:pPr>
            <a:r>
              <a:rPr b="0" lang="en-US" sz="1200" spc="-1" strike="noStrike">
                <a:solidFill>
                  <a:srgbClr val="000000"/>
                </a:solidFill>
                <a:latin typeface="Arial"/>
              </a:rPr>
              <a:t>Dr. rer. nat. Erika Mustermann (TUM) | kann beliebig erweitert werden | Infos mit Strich trennen</a:t>
            </a:r>
            <a:endParaRPr b="0" lang="en-US" sz="1200" spc="-1" strike="noStrike">
              <a:latin typeface="Times New Roman"/>
            </a:endParaRPr>
          </a:p>
        </p:txBody>
      </p:sp>
      <p:sp>
        <p:nvSpPr>
          <p:cNvPr id="456" name="TextShape 4"/>
          <p:cNvSpPr txBox="1"/>
          <p:nvPr/>
        </p:nvSpPr>
        <p:spPr>
          <a:xfrm>
            <a:off x="318960" y="994320"/>
            <a:ext cx="8508600" cy="410040"/>
          </a:xfrm>
          <a:prstGeom prst="rect">
            <a:avLst/>
          </a:prstGeom>
          <a:noFill/>
          <a:ln w="9360">
            <a:noFill/>
          </a:ln>
        </p:spPr>
        <p:txBody>
          <a:bodyPr lIns="0" rIns="0" tIns="0" bIns="0"/>
          <a:p>
            <a:endParaRPr b="0" lang="de-DE" sz="2200" spc="-1" strike="noStrike">
              <a:solidFill>
                <a:srgbClr val="000000"/>
              </a:solidFill>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TextShape 1"/>
          <p:cNvSpPr txBox="1"/>
          <p:nvPr/>
        </p:nvSpPr>
        <p:spPr>
          <a:xfrm>
            <a:off x="570960" y="1762200"/>
            <a:ext cx="8015400" cy="4270320"/>
          </a:xfrm>
          <a:prstGeom prst="rect">
            <a:avLst/>
          </a:prstGeom>
          <a:noFill/>
          <a:ln w="9360">
            <a:noFill/>
          </a:ln>
        </p:spPr>
        <p:txBody>
          <a:bodyPr lIns="0" rIns="0" tIns="0" bIns="0"/>
          <a:p>
            <a:pPr>
              <a:lnSpc>
                <a:spcPct val="114000"/>
              </a:lnSpc>
            </a:pPr>
            <a:r>
              <a:rPr b="0" lang="de-DE" sz="2400" spc="-1" strike="noStrike">
                <a:solidFill>
                  <a:srgbClr val="000000"/>
                </a:solidFill>
                <a:latin typeface="Arial"/>
              </a:rPr>
              <a:t>1. Introduction</a:t>
            </a:r>
            <a:endParaRPr b="0" lang="de-DE" sz="2400" spc="-1" strike="noStrike">
              <a:solidFill>
                <a:srgbClr val="000000"/>
              </a:solidFill>
              <a:latin typeface="Arial"/>
            </a:endParaRPr>
          </a:p>
          <a:p>
            <a:pPr>
              <a:lnSpc>
                <a:spcPct val="114000"/>
              </a:lnSpc>
            </a:pPr>
            <a:r>
              <a:rPr b="0" lang="de-DE" sz="2200" spc="-1" strike="noStrike">
                <a:solidFill>
                  <a:srgbClr val="000000"/>
                </a:solidFill>
                <a:latin typeface="Arial"/>
              </a:rPr>
              <a:t>1.1 Lukas Kanade Method for Optical Flow</a:t>
            </a:r>
            <a:endParaRPr b="0" lang="de-DE" sz="2200" spc="-1" strike="noStrike">
              <a:solidFill>
                <a:srgbClr val="000000"/>
              </a:solidFill>
              <a:latin typeface="Arial"/>
            </a:endParaRPr>
          </a:p>
          <a:p>
            <a:pPr>
              <a:lnSpc>
                <a:spcPct val="114000"/>
              </a:lnSpc>
            </a:pPr>
            <a:r>
              <a:rPr b="0" lang="de-DE" sz="2200" spc="-1" strike="noStrike">
                <a:solidFill>
                  <a:srgbClr val="000000"/>
                </a:solidFill>
                <a:latin typeface="Arial"/>
              </a:rPr>
              <a:t>1.2 Project Pipeline</a:t>
            </a:r>
            <a:endParaRPr b="0" lang="de-DE" sz="2200" spc="-1" strike="noStrike">
              <a:solidFill>
                <a:srgbClr val="000000"/>
              </a:solidFill>
              <a:latin typeface="Arial"/>
            </a:endParaRPr>
          </a:p>
          <a:p>
            <a:pPr>
              <a:lnSpc>
                <a:spcPct val="114000"/>
              </a:lnSpc>
            </a:pPr>
            <a:endParaRPr b="0" lang="de-DE" sz="2200" spc="-1" strike="noStrike">
              <a:solidFill>
                <a:srgbClr val="000000"/>
              </a:solidFill>
              <a:latin typeface="Arial"/>
            </a:endParaRPr>
          </a:p>
          <a:p>
            <a:pPr>
              <a:lnSpc>
                <a:spcPct val="114000"/>
              </a:lnSpc>
            </a:pPr>
            <a:r>
              <a:rPr b="0" lang="de-DE" sz="2400" spc="-1" strike="noStrike">
                <a:solidFill>
                  <a:srgbClr val="000000"/>
                </a:solidFill>
                <a:latin typeface="Arial"/>
              </a:rPr>
              <a:t>2. Comparison</a:t>
            </a:r>
            <a:endParaRPr b="0" lang="de-DE" sz="2400" spc="-1" strike="noStrike">
              <a:solidFill>
                <a:srgbClr val="000000"/>
              </a:solidFill>
              <a:latin typeface="Arial"/>
            </a:endParaRPr>
          </a:p>
          <a:p>
            <a:pPr>
              <a:lnSpc>
                <a:spcPct val="114000"/>
              </a:lnSpc>
            </a:pPr>
            <a:r>
              <a:rPr b="0" lang="de-DE" sz="2200" spc="-1" strike="noStrike">
                <a:solidFill>
                  <a:srgbClr val="000000"/>
                </a:solidFill>
                <a:latin typeface="Arial"/>
              </a:rPr>
              <a:t>2.1 Precision Comparison</a:t>
            </a:r>
            <a:endParaRPr b="0" lang="de-DE" sz="2200" spc="-1" strike="noStrike">
              <a:solidFill>
                <a:srgbClr val="000000"/>
              </a:solidFill>
              <a:latin typeface="Arial"/>
            </a:endParaRPr>
          </a:p>
          <a:p>
            <a:pPr>
              <a:lnSpc>
                <a:spcPct val="114000"/>
              </a:lnSpc>
            </a:pPr>
            <a:r>
              <a:rPr b="0" lang="de-DE" sz="2200" spc="-1" strike="noStrike">
                <a:solidFill>
                  <a:srgbClr val="000000"/>
                </a:solidFill>
                <a:latin typeface="Arial"/>
              </a:rPr>
              <a:t>2.2 Execution Time Comparison</a:t>
            </a:r>
            <a:endParaRPr b="0" lang="de-DE" sz="2200" spc="-1" strike="noStrike">
              <a:solidFill>
                <a:srgbClr val="000000"/>
              </a:solidFill>
              <a:latin typeface="Arial"/>
            </a:endParaRPr>
          </a:p>
          <a:p>
            <a:pPr>
              <a:lnSpc>
                <a:spcPct val="114000"/>
              </a:lnSpc>
            </a:pPr>
            <a:r>
              <a:rPr b="0" lang="de-DE" sz="2200" spc="-1" strike="noStrike">
                <a:solidFill>
                  <a:srgbClr val="000000"/>
                </a:solidFill>
                <a:latin typeface="Arial"/>
              </a:rPr>
              <a:t>2.3 Visualization Comparison</a:t>
            </a:r>
            <a:endParaRPr b="0" lang="de-DE" sz="2200" spc="-1" strike="noStrike">
              <a:solidFill>
                <a:srgbClr val="000000"/>
              </a:solidFill>
              <a:latin typeface="Arial"/>
            </a:endParaRPr>
          </a:p>
          <a:p>
            <a:pPr>
              <a:lnSpc>
                <a:spcPct val="114000"/>
              </a:lnSpc>
            </a:pPr>
            <a:endParaRPr b="0" lang="de-DE" sz="2200" spc="-1" strike="noStrike">
              <a:solidFill>
                <a:srgbClr val="000000"/>
              </a:solidFill>
              <a:latin typeface="Arial"/>
            </a:endParaRPr>
          </a:p>
          <a:p>
            <a:pPr>
              <a:lnSpc>
                <a:spcPct val="114000"/>
              </a:lnSpc>
            </a:pPr>
            <a:r>
              <a:rPr b="0" lang="de-DE" sz="2400" spc="-1" strike="noStrike">
                <a:solidFill>
                  <a:srgbClr val="000000"/>
                </a:solidFill>
                <a:latin typeface="Arial"/>
              </a:rPr>
              <a:t>3. Conclusion</a:t>
            </a:r>
            <a:endParaRPr b="0" lang="de-DE" sz="2400" spc="-1" strike="noStrike">
              <a:solidFill>
                <a:srgbClr val="000000"/>
              </a:solidFill>
              <a:latin typeface="Arial"/>
            </a:endParaRPr>
          </a:p>
        </p:txBody>
      </p:sp>
      <p:sp>
        <p:nvSpPr>
          <p:cNvPr id="341" name="TextShape 2"/>
          <p:cNvSpPr txBox="1"/>
          <p:nvPr/>
        </p:nvSpPr>
        <p:spPr>
          <a:xfrm>
            <a:off x="6774840" y="6473160"/>
            <a:ext cx="2051640" cy="364680"/>
          </a:xfrm>
          <a:prstGeom prst="rect">
            <a:avLst/>
          </a:prstGeom>
          <a:noFill/>
          <a:ln>
            <a:noFill/>
          </a:ln>
        </p:spPr>
        <p:txBody>
          <a:bodyPr lIns="0" rIns="0" anchor="ctr"/>
          <a:p>
            <a:pPr algn="r">
              <a:lnSpc>
                <a:spcPct val="100000"/>
              </a:lnSpc>
            </a:pPr>
            <a:fld id="{F5F59432-DD3C-4602-8F3D-D36260FAB300}" type="slidenum">
              <a:rPr b="0" lang="en-US" sz="1200" spc="-1" strike="noStrike">
                <a:solidFill>
                  <a:srgbClr val="000000"/>
                </a:solidFill>
                <a:latin typeface="Arial"/>
              </a:rPr>
              <a:t>1</a:t>
            </a:fld>
            <a:endParaRPr b="0" lang="en-US" sz="1200" spc="-1" strike="noStrike">
              <a:latin typeface="Times New Roman"/>
            </a:endParaRPr>
          </a:p>
        </p:txBody>
      </p:sp>
      <p:sp>
        <p:nvSpPr>
          <p:cNvPr id="342" name="TextShape 3"/>
          <p:cNvSpPr txBox="1"/>
          <p:nvPr/>
        </p:nvSpPr>
        <p:spPr>
          <a:xfrm>
            <a:off x="570960" y="994320"/>
            <a:ext cx="7201440" cy="410040"/>
          </a:xfrm>
          <a:prstGeom prst="rect">
            <a:avLst/>
          </a:prstGeom>
          <a:noFill/>
          <a:ln w="9360">
            <a:noFill/>
          </a:ln>
        </p:spPr>
        <p:txBody>
          <a:bodyPr lIns="0" rIns="0" tIns="0" bIns="0"/>
          <a:p>
            <a:pPr>
              <a:lnSpc>
                <a:spcPts val="3200"/>
              </a:lnSpc>
            </a:pPr>
            <a:r>
              <a:rPr b="0" lang="de-DE" sz="3000" spc="-1" strike="noStrike">
                <a:solidFill>
                  <a:srgbClr val="000000"/>
                </a:solidFill>
                <a:latin typeface="Arial"/>
              </a:rPr>
              <a:t>Overview</a:t>
            </a:r>
            <a:endParaRPr b="0" lang="de-DE" sz="3000" spc="-1" strike="noStrike">
              <a:solidFill>
                <a:srgbClr val="000000"/>
              </a:solidFill>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7" name="TextShape 1"/>
          <p:cNvSpPr txBox="1"/>
          <p:nvPr/>
        </p:nvSpPr>
        <p:spPr>
          <a:xfrm>
            <a:off x="318960" y="1762200"/>
            <a:ext cx="8508600" cy="4699080"/>
          </a:xfrm>
          <a:prstGeom prst="rect">
            <a:avLst/>
          </a:prstGeom>
          <a:noFill/>
          <a:ln w="9360">
            <a:noFill/>
          </a:ln>
        </p:spPr>
        <p:txBody>
          <a:bodyPr lIns="0" rIns="0" tIns="0" bIns="0"/>
          <a:p>
            <a:endParaRPr b="0" lang="de-DE" sz="1600" spc="-1" strike="noStrike">
              <a:solidFill>
                <a:srgbClr val="000000"/>
              </a:solidFill>
              <a:latin typeface="Arial"/>
            </a:endParaRPr>
          </a:p>
        </p:txBody>
      </p:sp>
      <p:sp>
        <p:nvSpPr>
          <p:cNvPr id="458" name="TextShape 2"/>
          <p:cNvSpPr txBox="1"/>
          <p:nvPr/>
        </p:nvSpPr>
        <p:spPr>
          <a:xfrm>
            <a:off x="6774840" y="6473160"/>
            <a:ext cx="2051640" cy="364680"/>
          </a:xfrm>
          <a:prstGeom prst="rect">
            <a:avLst/>
          </a:prstGeom>
          <a:noFill/>
          <a:ln>
            <a:noFill/>
          </a:ln>
        </p:spPr>
        <p:txBody>
          <a:bodyPr lIns="0" rIns="0" anchor="ctr"/>
          <a:p>
            <a:pPr algn="r">
              <a:lnSpc>
                <a:spcPct val="100000"/>
              </a:lnSpc>
            </a:pPr>
            <a:fld id="{0DCAFC20-4D47-42F2-9EF9-C533C3B83CB8}" type="slidenum">
              <a:rPr b="0" lang="en-US" sz="1200" spc="-1" strike="noStrike">
                <a:solidFill>
                  <a:srgbClr val="000000"/>
                </a:solidFill>
                <a:latin typeface="Arial"/>
              </a:rPr>
              <a:t>1</a:t>
            </a:fld>
            <a:endParaRPr b="0" lang="en-US" sz="1200" spc="-1" strike="noStrike">
              <a:latin typeface="Times New Roman"/>
            </a:endParaRPr>
          </a:p>
        </p:txBody>
      </p:sp>
      <p:sp>
        <p:nvSpPr>
          <p:cNvPr id="459" name="TextShape 3"/>
          <p:cNvSpPr txBox="1"/>
          <p:nvPr/>
        </p:nvSpPr>
        <p:spPr>
          <a:xfrm>
            <a:off x="311040" y="6473160"/>
            <a:ext cx="6463800" cy="364680"/>
          </a:xfrm>
          <a:prstGeom prst="rect">
            <a:avLst/>
          </a:prstGeom>
          <a:noFill/>
          <a:ln>
            <a:noFill/>
          </a:ln>
        </p:spPr>
        <p:txBody>
          <a:bodyPr lIns="0" rIns="0" anchor="ctr"/>
          <a:p>
            <a:pPr>
              <a:lnSpc>
                <a:spcPct val="100000"/>
              </a:lnSpc>
            </a:pPr>
            <a:r>
              <a:rPr b="0" lang="en-US" sz="1200" spc="-1" strike="noStrike">
                <a:solidFill>
                  <a:srgbClr val="000000"/>
                </a:solidFill>
                <a:latin typeface="Arial"/>
              </a:rPr>
              <a:t>Dr. rer. nat. Erika Mustermann (TUM) | kann beliebig erweitert werden | Infos mit Strich trennen</a:t>
            </a:r>
            <a:endParaRPr b="0" lang="en-US" sz="1200" spc="-1" strike="noStrike">
              <a:latin typeface="Times New Roman"/>
            </a:endParaRPr>
          </a:p>
        </p:txBody>
      </p:sp>
      <p:sp>
        <p:nvSpPr>
          <p:cNvPr id="460" name="TextShape 4"/>
          <p:cNvSpPr txBox="1"/>
          <p:nvPr/>
        </p:nvSpPr>
        <p:spPr>
          <a:xfrm>
            <a:off x="318960" y="994320"/>
            <a:ext cx="8508600" cy="410040"/>
          </a:xfrm>
          <a:prstGeom prst="rect">
            <a:avLst/>
          </a:prstGeom>
          <a:noFill/>
          <a:ln w="9360">
            <a:noFill/>
          </a:ln>
        </p:spPr>
        <p:txBody>
          <a:bodyPr lIns="0" rIns="0" tIns="0" bIns="0"/>
          <a:p>
            <a:endParaRPr b="0" lang="de-DE" sz="2200" spc="-1" strike="noStrike">
              <a:solidFill>
                <a:srgbClr val="000000"/>
              </a:solidFill>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1" name="TextShape 1"/>
          <p:cNvSpPr txBox="1"/>
          <p:nvPr/>
        </p:nvSpPr>
        <p:spPr>
          <a:xfrm>
            <a:off x="318960" y="1762200"/>
            <a:ext cx="8508600" cy="4699080"/>
          </a:xfrm>
          <a:prstGeom prst="rect">
            <a:avLst/>
          </a:prstGeom>
          <a:noFill/>
          <a:ln w="9360">
            <a:noFill/>
          </a:ln>
        </p:spPr>
        <p:txBody>
          <a:bodyPr lIns="0" rIns="0" tIns="0" bIns="0"/>
          <a:p>
            <a:pPr>
              <a:lnSpc>
                <a:spcPct val="114000"/>
              </a:lnSpc>
            </a:pPr>
            <a:r>
              <a:rPr b="0" lang="de-DE" sz="1600" spc="-1" strike="noStrike">
                <a:solidFill>
                  <a:srgbClr val="000000"/>
                </a:solidFill>
                <a:latin typeface="Arial"/>
              </a:rPr>
              <a:t>Das Grundprinzip ist, Informationen bestmöglich zu transportieren. Dazu muss vor allem die Schrift einheitlich und für alle im Raum lesbar sein. </a:t>
            </a:r>
            <a:endParaRPr b="0" lang="de-DE" sz="1600" spc="-1" strike="noStrike">
              <a:solidFill>
                <a:srgbClr val="000000"/>
              </a:solidFill>
              <a:latin typeface="Arial"/>
            </a:endParaRPr>
          </a:p>
          <a:p>
            <a:pPr>
              <a:lnSpc>
                <a:spcPct val="114000"/>
              </a:lnSpc>
            </a:pPr>
            <a:endParaRPr b="0" lang="de-DE" sz="1600" spc="-1" strike="noStrike">
              <a:solidFill>
                <a:srgbClr val="000000"/>
              </a:solidFill>
              <a:latin typeface="Arial"/>
            </a:endParaRPr>
          </a:p>
          <a:p>
            <a:pPr>
              <a:lnSpc>
                <a:spcPct val="114000"/>
              </a:lnSpc>
            </a:pPr>
            <a:r>
              <a:rPr b="0" lang="de-DE" sz="1600" spc="-1" strike="noStrike">
                <a:solidFill>
                  <a:srgbClr val="000000"/>
                </a:solidFill>
                <a:latin typeface="Arial"/>
              </a:rPr>
              <a:t>Schriftart: Arial</a:t>
            </a:r>
            <a:endParaRPr b="0" lang="de-DE" sz="1600" spc="-1" strike="noStrike">
              <a:solidFill>
                <a:srgbClr val="000000"/>
              </a:solidFill>
              <a:latin typeface="Arial"/>
            </a:endParaRPr>
          </a:p>
          <a:p>
            <a:pPr>
              <a:lnSpc>
                <a:spcPct val="114000"/>
              </a:lnSpc>
            </a:pPr>
            <a:endParaRPr b="0" lang="de-DE" sz="1600" spc="-1" strike="noStrike">
              <a:solidFill>
                <a:srgbClr val="000000"/>
              </a:solidFill>
              <a:latin typeface="Arial"/>
            </a:endParaRPr>
          </a:p>
          <a:p>
            <a:pPr>
              <a:lnSpc>
                <a:spcPct val="114000"/>
              </a:lnSpc>
            </a:pPr>
            <a:r>
              <a:rPr b="0" lang="de-DE" sz="1600" spc="-1" strike="noStrike">
                <a:solidFill>
                  <a:srgbClr val="000000"/>
                </a:solidFill>
                <a:latin typeface="Arial"/>
              </a:rPr>
              <a:t>Schriftgrößen:30 | 22 | 16 | 12</a:t>
            </a:r>
            <a:endParaRPr b="0" lang="de-DE" sz="1600" spc="-1" strike="noStrike">
              <a:solidFill>
                <a:srgbClr val="000000"/>
              </a:solidFill>
              <a:latin typeface="Arial"/>
            </a:endParaRPr>
          </a:p>
          <a:p>
            <a:pPr>
              <a:lnSpc>
                <a:spcPct val="114000"/>
              </a:lnSpc>
            </a:pPr>
            <a:endParaRPr b="0" lang="de-DE" sz="1600" spc="-1" strike="noStrike">
              <a:solidFill>
                <a:srgbClr val="000000"/>
              </a:solidFill>
              <a:latin typeface="Arial"/>
            </a:endParaRPr>
          </a:p>
          <a:p>
            <a:pPr>
              <a:lnSpc>
                <a:spcPct val="114000"/>
              </a:lnSpc>
            </a:pPr>
            <a:r>
              <a:rPr b="0" lang="de-DE" sz="1600" spc="-1" strike="noStrike">
                <a:solidFill>
                  <a:srgbClr val="000000"/>
                </a:solidFill>
                <a:latin typeface="Arial"/>
              </a:rPr>
              <a:t>Zeilenabstand: 1,15mm</a:t>
            </a:r>
            <a:endParaRPr b="0" lang="de-DE" sz="1600" spc="-1" strike="noStrike">
              <a:solidFill>
                <a:srgbClr val="000000"/>
              </a:solidFill>
              <a:latin typeface="Arial"/>
            </a:endParaRPr>
          </a:p>
          <a:p>
            <a:pPr>
              <a:lnSpc>
                <a:spcPct val="114000"/>
              </a:lnSpc>
            </a:pPr>
            <a:endParaRPr b="0" lang="de-DE" sz="1600" spc="-1" strike="noStrike">
              <a:solidFill>
                <a:srgbClr val="000000"/>
              </a:solidFill>
              <a:latin typeface="Arial"/>
            </a:endParaRPr>
          </a:p>
          <a:p>
            <a:pPr>
              <a:lnSpc>
                <a:spcPct val="114000"/>
              </a:lnSpc>
            </a:pPr>
            <a:r>
              <a:rPr b="0" lang="de-DE" sz="1600" spc="-1" strike="noStrike">
                <a:solidFill>
                  <a:srgbClr val="000000"/>
                </a:solidFill>
                <a:latin typeface="Arial"/>
              </a:rPr>
              <a:t>Die Einstellungen sind in den Textfeldern und Textfeldvorlagen dieses ppt-Masters als Standard eingestellt. Bei Diagrammen und Tabellen muss die Schriftgröße ggf. angepasst werden. Für Auszeichnungen im Fließtext kann auch </a:t>
            </a:r>
            <a:r>
              <a:rPr b="1" lang="de-DE" sz="1600" spc="-1" strike="noStrike">
                <a:solidFill>
                  <a:srgbClr val="000000"/>
                </a:solidFill>
                <a:latin typeface="Arial"/>
              </a:rPr>
              <a:t>fett </a:t>
            </a:r>
            <a:r>
              <a:rPr b="0" lang="de-DE" sz="1600" spc="-1" strike="noStrike">
                <a:solidFill>
                  <a:srgbClr val="000000"/>
                </a:solidFill>
                <a:latin typeface="Arial"/>
              </a:rPr>
              <a:t>markiert werden.</a:t>
            </a:r>
            <a:endParaRPr b="0" lang="de-DE" sz="1600" spc="-1" strike="noStrike">
              <a:solidFill>
                <a:srgbClr val="000000"/>
              </a:solidFill>
              <a:latin typeface="Arial"/>
            </a:endParaRPr>
          </a:p>
          <a:p>
            <a:pPr>
              <a:lnSpc>
                <a:spcPct val="114000"/>
              </a:lnSpc>
            </a:pPr>
            <a:r>
              <a:rPr b="0" lang="de-DE" sz="1600" spc="-1" strike="noStrike">
                <a:solidFill>
                  <a:srgbClr val="000000"/>
                </a:solidFill>
                <a:latin typeface="Arial"/>
              </a:rPr>
              <a:t>Bei großer Distanz bzw. kleinem Präsentationsmedium kann der Schriftgrad notfalls proportional erhöht werden.</a:t>
            </a:r>
            <a:endParaRPr b="0" lang="de-DE" sz="1600" spc="-1" strike="noStrike">
              <a:solidFill>
                <a:srgbClr val="000000"/>
              </a:solidFill>
              <a:latin typeface="Arial"/>
            </a:endParaRPr>
          </a:p>
        </p:txBody>
      </p:sp>
      <p:sp>
        <p:nvSpPr>
          <p:cNvPr id="462" name="TextShape 2"/>
          <p:cNvSpPr txBox="1"/>
          <p:nvPr/>
        </p:nvSpPr>
        <p:spPr>
          <a:xfrm>
            <a:off x="6774840" y="6473160"/>
            <a:ext cx="2051640" cy="364680"/>
          </a:xfrm>
          <a:prstGeom prst="rect">
            <a:avLst/>
          </a:prstGeom>
          <a:noFill/>
          <a:ln>
            <a:noFill/>
          </a:ln>
        </p:spPr>
        <p:txBody>
          <a:bodyPr lIns="0" rIns="0" anchor="ctr"/>
          <a:p>
            <a:pPr algn="r">
              <a:lnSpc>
                <a:spcPct val="100000"/>
              </a:lnSpc>
            </a:pPr>
            <a:fld id="{C3288529-4BD1-4D26-A0AC-16C66AE7F875}" type="slidenum">
              <a:rPr b="0" lang="en-US" sz="1200" spc="-1" strike="noStrike">
                <a:solidFill>
                  <a:srgbClr val="000000"/>
                </a:solidFill>
                <a:latin typeface="Arial"/>
              </a:rPr>
              <a:t>1</a:t>
            </a:fld>
            <a:endParaRPr b="0" lang="en-US" sz="1200" spc="-1" strike="noStrike">
              <a:latin typeface="Times New Roman"/>
            </a:endParaRPr>
          </a:p>
        </p:txBody>
      </p:sp>
      <p:sp>
        <p:nvSpPr>
          <p:cNvPr id="463" name="TextShape 3"/>
          <p:cNvSpPr txBox="1"/>
          <p:nvPr/>
        </p:nvSpPr>
        <p:spPr>
          <a:xfrm>
            <a:off x="311040" y="6473160"/>
            <a:ext cx="6463800" cy="364680"/>
          </a:xfrm>
          <a:prstGeom prst="rect">
            <a:avLst/>
          </a:prstGeom>
          <a:noFill/>
          <a:ln>
            <a:noFill/>
          </a:ln>
        </p:spPr>
        <p:txBody>
          <a:bodyPr lIns="0" rIns="0" anchor="ctr"/>
          <a:p>
            <a:pPr>
              <a:lnSpc>
                <a:spcPct val="100000"/>
              </a:lnSpc>
            </a:pPr>
            <a:r>
              <a:rPr b="0" lang="en-US" sz="1200" spc="-1" strike="noStrike">
                <a:solidFill>
                  <a:srgbClr val="000000"/>
                </a:solidFill>
                <a:latin typeface="Arial"/>
              </a:rPr>
              <a:t>Dr. rer. nat. Erika Mustermann (TUM) | kann beliebig erweitert werden | Infos mit Strich trennen</a:t>
            </a:r>
            <a:endParaRPr b="0" lang="en-US" sz="1200" spc="-1" strike="noStrike">
              <a:latin typeface="Times New Roman"/>
            </a:endParaRPr>
          </a:p>
        </p:txBody>
      </p:sp>
      <p:sp>
        <p:nvSpPr>
          <p:cNvPr id="464" name="TextShape 4"/>
          <p:cNvSpPr txBox="1"/>
          <p:nvPr/>
        </p:nvSpPr>
        <p:spPr>
          <a:xfrm>
            <a:off x="318960" y="994320"/>
            <a:ext cx="8508600" cy="410040"/>
          </a:xfrm>
          <a:prstGeom prst="rect">
            <a:avLst/>
          </a:prstGeom>
          <a:noFill/>
          <a:ln w="9360">
            <a:noFill/>
          </a:ln>
        </p:spPr>
        <p:txBody>
          <a:bodyPr lIns="0" rIns="0" tIns="0" bIns="0"/>
          <a:p>
            <a:pPr>
              <a:lnSpc>
                <a:spcPts val="3200"/>
              </a:lnSpc>
            </a:pPr>
            <a:r>
              <a:rPr b="0" lang="de-DE" sz="3000" spc="-1" strike="noStrike">
                <a:solidFill>
                  <a:srgbClr val="000000"/>
                </a:solidFill>
                <a:latin typeface="Arial"/>
              </a:rPr>
              <a:t>Schrift</a:t>
            </a:r>
            <a:endParaRPr b="0" lang="de-DE" sz="3000" spc="-1" strike="noStrike">
              <a:solidFill>
                <a:srgbClr val="000000"/>
              </a:solidFill>
              <a:latin typeface="Arial"/>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5" name="TextShape 1"/>
          <p:cNvSpPr txBox="1"/>
          <p:nvPr/>
        </p:nvSpPr>
        <p:spPr>
          <a:xfrm>
            <a:off x="318960" y="1762200"/>
            <a:ext cx="8508600" cy="4699080"/>
          </a:xfrm>
          <a:prstGeom prst="rect">
            <a:avLst/>
          </a:prstGeom>
          <a:noFill/>
          <a:ln w="9360">
            <a:noFill/>
          </a:ln>
        </p:spPr>
        <p:txBody>
          <a:bodyPr lIns="0" rIns="0" tIns="0" bIns="0"/>
          <a:p>
            <a:pPr>
              <a:lnSpc>
                <a:spcPct val="114000"/>
              </a:lnSpc>
            </a:pPr>
            <a:r>
              <a:rPr b="0" lang="de-DE" sz="1600" spc="-1" strike="noStrike">
                <a:solidFill>
                  <a:srgbClr val="000000"/>
                </a:solidFill>
                <a:latin typeface="Arial"/>
              </a:rPr>
              <a:t>Als erstes soll mit schwarz und weiß gearbeitet werden.</a:t>
            </a:r>
            <a:br/>
            <a:r>
              <a:rPr b="0" lang="de-DE" sz="1600" spc="-1" strike="noStrike">
                <a:solidFill>
                  <a:srgbClr val="000000"/>
                </a:solidFill>
                <a:latin typeface="Arial"/>
              </a:rPr>
              <a:t>Für Aufwändigere Darstellungen sind Farben mit Bedacht und in möglichst geringem Umfang einzusetzen.</a:t>
            </a:r>
            <a:br/>
            <a:endParaRPr b="0" lang="de-DE" sz="1600" spc="-1" strike="noStrike">
              <a:solidFill>
                <a:srgbClr val="000000"/>
              </a:solidFill>
              <a:latin typeface="Arial"/>
            </a:endParaRPr>
          </a:p>
          <a:p>
            <a:pPr>
              <a:lnSpc>
                <a:spcPct val="114000"/>
              </a:lnSpc>
            </a:pPr>
            <a:r>
              <a:rPr b="0" lang="de-DE" sz="1600" spc="-1" strike="noStrike">
                <a:solidFill>
                  <a:srgbClr val="000000"/>
                </a:solidFill>
                <a:latin typeface="Arial"/>
              </a:rPr>
              <a:t>In diesem Folienmaster ist die Farbpalette festgelegt.</a:t>
            </a:r>
            <a:endParaRPr b="0" lang="de-DE" sz="1600" spc="-1" strike="noStrike">
              <a:solidFill>
                <a:srgbClr val="000000"/>
              </a:solidFill>
              <a:latin typeface="Arial"/>
            </a:endParaRPr>
          </a:p>
          <a:p>
            <a:pPr>
              <a:lnSpc>
                <a:spcPct val="114000"/>
              </a:lnSpc>
            </a:pPr>
            <a:endParaRPr b="0" lang="de-DE" sz="1600" spc="-1" strike="noStrike">
              <a:solidFill>
                <a:srgbClr val="000000"/>
              </a:solidFill>
              <a:latin typeface="Arial"/>
            </a:endParaRPr>
          </a:p>
          <a:p>
            <a:pPr>
              <a:lnSpc>
                <a:spcPct val="114000"/>
              </a:lnSpc>
            </a:pPr>
            <a:r>
              <a:rPr b="0" lang="de-DE" sz="1600" spc="-1" strike="noStrike">
                <a:solidFill>
                  <a:srgbClr val="000000"/>
                </a:solidFill>
                <a:latin typeface="Arial"/>
              </a:rPr>
              <a:t>Zuerst mit den Primärfarben arbeiten.</a:t>
            </a:r>
            <a:endParaRPr b="0" lang="de-DE" sz="1600" spc="-1" strike="noStrike">
              <a:solidFill>
                <a:srgbClr val="000000"/>
              </a:solidFill>
              <a:latin typeface="Arial"/>
            </a:endParaRPr>
          </a:p>
          <a:p>
            <a:pPr>
              <a:lnSpc>
                <a:spcPct val="114000"/>
              </a:lnSpc>
            </a:pPr>
            <a:endParaRPr b="0" lang="de-DE" sz="1600" spc="-1" strike="noStrike">
              <a:solidFill>
                <a:srgbClr val="000000"/>
              </a:solidFill>
              <a:latin typeface="Arial"/>
            </a:endParaRPr>
          </a:p>
          <a:p>
            <a:pPr>
              <a:lnSpc>
                <a:spcPct val="114000"/>
              </a:lnSpc>
            </a:pPr>
            <a:endParaRPr b="0" lang="de-DE" sz="1600" spc="-1" strike="noStrike">
              <a:solidFill>
                <a:srgbClr val="000000"/>
              </a:solidFill>
              <a:latin typeface="Arial"/>
            </a:endParaRPr>
          </a:p>
          <a:p>
            <a:pPr>
              <a:lnSpc>
                <a:spcPct val="114000"/>
              </a:lnSpc>
            </a:pPr>
            <a:r>
              <a:rPr b="0" lang="de-DE" sz="1600" spc="-1" strike="noStrike">
                <a:solidFill>
                  <a:srgbClr val="000000"/>
                </a:solidFill>
                <a:latin typeface="Arial"/>
              </a:rPr>
              <a:t>Für z.B. komplexe Diagramme stehen nochSekundärfarben zur Verfügung.</a:t>
            </a:r>
            <a:endParaRPr b="0" lang="de-DE" sz="1600" spc="-1" strike="noStrike">
              <a:solidFill>
                <a:srgbClr val="000000"/>
              </a:solidFill>
              <a:latin typeface="Arial"/>
            </a:endParaRPr>
          </a:p>
          <a:p>
            <a:pPr>
              <a:lnSpc>
                <a:spcPct val="114000"/>
              </a:lnSpc>
            </a:pPr>
            <a:endParaRPr b="0" lang="de-DE" sz="1600" spc="-1" strike="noStrike">
              <a:solidFill>
                <a:srgbClr val="000000"/>
              </a:solidFill>
              <a:latin typeface="Arial"/>
            </a:endParaRPr>
          </a:p>
          <a:p>
            <a:pPr>
              <a:lnSpc>
                <a:spcPct val="114000"/>
              </a:lnSpc>
            </a:pPr>
            <a:endParaRPr b="0" lang="de-DE" sz="1600" spc="-1" strike="noStrike">
              <a:solidFill>
                <a:srgbClr val="000000"/>
              </a:solidFill>
              <a:latin typeface="Arial"/>
            </a:endParaRPr>
          </a:p>
          <a:p>
            <a:pPr>
              <a:lnSpc>
                <a:spcPct val="114000"/>
              </a:lnSpc>
            </a:pPr>
            <a:r>
              <a:rPr b="0" lang="de-DE" sz="1600" spc="-1" strike="noStrike">
                <a:solidFill>
                  <a:srgbClr val="000000"/>
                </a:solidFill>
                <a:latin typeface="Arial"/>
              </a:rPr>
              <a:t>Gering im Einsatz sind die Akzentfarben.</a:t>
            </a:r>
            <a:endParaRPr b="0" lang="de-DE" sz="1600" spc="-1" strike="noStrike">
              <a:solidFill>
                <a:srgbClr val="000000"/>
              </a:solidFill>
              <a:latin typeface="Arial"/>
            </a:endParaRPr>
          </a:p>
          <a:p>
            <a:pPr>
              <a:lnSpc>
                <a:spcPct val="114000"/>
              </a:lnSpc>
            </a:pPr>
            <a:endParaRPr b="0" lang="de-DE" sz="1600" spc="-1" strike="noStrike">
              <a:solidFill>
                <a:srgbClr val="000000"/>
              </a:solidFill>
              <a:latin typeface="Arial"/>
            </a:endParaRPr>
          </a:p>
        </p:txBody>
      </p:sp>
      <p:sp>
        <p:nvSpPr>
          <p:cNvPr id="466" name="TextShape 2"/>
          <p:cNvSpPr txBox="1"/>
          <p:nvPr/>
        </p:nvSpPr>
        <p:spPr>
          <a:xfrm>
            <a:off x="6774840" y="6473160"/>
            <a:ext cx="2051640" cy="364680"/>
          </a:xfrm>
          <a:prstGeom prst="rect">
            <a:avLst/>
          </a:prstGeom>
          <a:noFill/>
          <a:ln>
            <a:noFill/>
          </a:ln>
        </p:spPr>
        <p:txBody>
          <a:bodyPr lIns="0" rIns="0" anchor="ctr"/>
          <a:p>
            <a:pPr algn="r">
              <a:lnSpc>
                <a:spcPct val="100000"/>
              </a:lnSpc>
            </a:pPr>
            <a:fld id="{4CE35F0E-D5A7-4E39-8DD4-A00B0476F54D}" type="slidenum">
              <a:rPr b="0" lang="en-US" sz="1200" spc="-1" strike="noStrike">
                <a:solidFill>
                  <a:srgbClr val="000000"/>
                </a:solidFill>
                <a:latin typeface="Arial"/>
              </a:rPr>
              <a:t>1</a:t>
            </a:fld>
            <a:endParaRPr b="0" lang="en-US" sz="1200" spc="-1" strike="noStrike">
              <a:latin typeface="Times New Roman"/>
            </a:endParaRPr>
          </a:p>
        </p:txBody>
      </p:sp>
      <p:sp>
        <p:nvSpPr>
          <p:cNvPr id="467" name="TextShape 3"/>
          <p:cNvSpPr txBox="1"/>
          <p:nvPr/>
        </p:nvSpPr>
        <p:spPr>
          <a:xfrm>
            <a:off x="311040" y="6473160"/>
            <a:ext cx="6463800" cy="364680"/>
          </a:xfrm>
          <a:prstGeom prst="rect">
            <a:avLst/>
          </a:prstGeom>
          <a:noFill/>
          <a:ln>
            <a:noFill/>
          </a:ln>
        </p:spPr>
        <p:txBody>
          <a:bodyPr lIns="0" rIns="0" anchor="ctr"/>
          <a:p>
            <a:pPr>
              <a:lnSpc>
                <a:spcPct val="100000"/>
              </a:lnSpc>
            </a:pPr>
            <a:r>
              <a:rPr b="0" lang="en-US" sz="1200" spc="-1" strike="noStrike">
                <a:solidFill>
                  <a:srgbClr val="000000"/>
                </a:solidFill>
                <a:latin typeface="Arial"/>
              </a:rPr>
              <a:t>Dr. rer. nat. Erika Mustermann (TUM) | kann beliebig erweitert werden | Infos mit Strich trennen</a:t>
            </a:r>
            <a:endParaRPr b="0" lang="en-US" sz="1200" spc="-1" strike="noStrike">
              <a:latin typeface="Times New Roman"/>
            </a:endParaRPr>
          </a:p>
        </p:txBody>
      </p:sp>
      <p:sp>
        <p:nvSpPr>
          <p:cNvPr id="468" name="TextShape 4"/>
          <p:cNvSpPr txBox="1"/>
          <p:nvPr/>
        </p:nvSpPr>
        <p:spPr>
          <a:xfrm>
            <a:off x="318960" y="994320"/>
            <a:ext cx="8508600" cy="410040"/>
          </a:xfrm>
          <a:prstGeom prst="rect">
            <a:avLst/>
          </a:prstGeom>
          <a:noFill/>
          <a:ln w="9360">
            <a:noFill/>
          </a:ln>
        </p:spPr>
        <p:txBody>
          <a:bodyPr lIns="0" rIns="0" tIns="0" bIns="0"/>
          <a:p>
            <a:pPr>
              <a:lnSpc>
                <a:spcPts val="3200"/>
              </a:lnSpc>
            </a:pPr>
            <a:r>
              <a:rPr b="0" lang="de-DE" sz="3000" spc="-1" strike="noStrike">
                <a:solidFill>
                  <a:srgbClr val="000000"/>
                </a:solidFill>
                <a:latin typeface="Arial"/>
              </a:rPr>
              <a:t>Farben</a:t>
            </a:r>
            <a:endParaRPr b="0" lang="de-DE" sz="3000" spc="-1" strike="noStrike">
              <a:solidFill>
                <a:srgbClr val="000000"/>
              </a:solidFill>
              <a:latin typeface="Arial"/>
            </a:endParaRPr>
          </a:p>
        </p:txBody>
      </p:sp>
      <p:sp>
        <p:nvSpPr>
          <p:cNvPr id="469" name="CustomShape 5"/>
          <p:cNvSpPr/>
          <p:nvPr/>
        </p:nvSpPr>
        <p:spPr>
          <a:xfrm>
            <a:off x="321840" y="3843720"/>
            <a:ext cx="854640" cy="2451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sp>
        <p:nvSpPr>
          <p:cNvPr id="470" name="CustomShape 6"/>
          <p:cNvSpPr/>
          <p:nvPr/>
        </p:nvSpPr>
        <p:spPr>
          <a:xfrm>
            <a:off x="1295280" y="3843720"/>
            <a:ext cx="854640" cy="245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471" name="CustomShape 7"/>
          <p:cNvSpPr/>
          <p:nvPr/>
        </p:nvSpPr>
        <p:spPr>
          <a:xfrm>
            <a:off x="2260440" y="3843720"/>
            <a:ext cx="854640" cy="245160"/>
          </a:xfrm>
          <a:prstGeom prst="rect">
            <a:avLst/>
          </a:prstGeom>
          <a:solidFill>
            <a:schemeClr val="bg1"/>
          </a:solidFill>
          <a:ln w="6480">
            <a:solidFill>
              <a:schemeClr val="tx1"/>
            </a:solidFill>
            <a:round/>
          </a:ln>
        </p:spPr>
        <p:style>
          <a:lnRef idx="2">
            <a:schemeClr val="accent1">
              <a:shade val="50000"/>
            </a:schemeClr>
          </a:lnRef>
          <a:fillRef idx="1">
            <a:schemeClr val="accent1"/>
          </a:fillRef>
          <a:effectRef idx="0">
            <a:schemeClr val="accent1"/>
          </a:effectRef>
          <a:fontRef idx="minor"/>
        </p:style>
      </p:sp>
      <p:sp>
        <p:nvSpPr>
          <p:cNvPr id="472" name="CustomShape 8"/>
          <p:cNvSpPr/>
          <p:nvPr/>
        </p:nvSpPr>
        <p:spPr>
          <a:xfrm>
            <a:off x="321840" y="4665240"/>
            <a:ext cx="854640" cy="245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73" name="CustomShape 9"/>
          <p:cNvSpPr/>
          <p:nvPr/>
        </p:nvSpPr>
        <p:spPr>
          <a:xfrm>
            <a:off x="1295280" y="4665240"/>
            <a:ext cx="854640" cy="245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74" name="CustomShape 10"/>
          <p:cNvSpPr/>
          <p:nvPr/>
        </p:nvSpPr>
        <p:spPr>
          <a:xfrm>
            <a:off x="2260440" y="4665240"/>
            <a:ext cx="854640" cy="245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475" name="CustomShape 11"/>
          <p:cNvSpPr/>
          <p:nvPr/>
        </p:nvSpPr>
        <p:spPr>
          <a:xfrm>
            <a:off x="3225960" y="4665240"/>
            <a:ext cx="854640" cy="24516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p:style>
      </p:sp>
      <p:sp>
        <p:nvSpPr>
          <p:cNvPr id="476" name="CustomShape 12"/>
          <p:cNvSpPr/>
          <p:nvPr/>
        </p:nvSpPr>
        <p:spPr>
          <a:xfrm>
            <a:off x="321840" y="5529960"/>
            <a:ext cx="854640" cy="2451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sp>
      <p:sp>
        <p:nvSpPr>
          <p:cNvPr id="477" name="CustomShape 13"/>
          <p:cNvSpPr/>
          <p:nvPr/>
        </p:nvSpPr>
        <p:spPr>
          <a:xfrm>
            <a:off x="1295280" y="5529960"/>
            <a:ext cx="854640" cy="245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478" name="CustomShape 14"/>
          <p:cNvSpPr/>
          <p:nvPr/>
        </p:nvSpPr>
        <p:spPr>
          <a:xfrm>
            <a:off x="2260440" y="5529960"/>
            <a:ext cx="854640" cy="2451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9" name="TextShape 1"/>
          <p:cNvSpPr txBox="1"/>
          <p:nvPr/>
        </p:nvSpPr>
        <p:spPr>
          <a:xfrm>
            <a:off x="318960" y="1762200"/>
            <a:ext cx="8508600" cy="4699080"/>
          </a:xfrm>
          <a:prstGeom prst="rect">
            <a:avLst/>
          </a:prstGeom>
          <a:noFill/>
          <a:ln w="9360">
            <a:noFill/>
          </a:ln>
        </p:spPr>
        <p:txBody>
          <a:bodyPr lIns="0" rIns="0" tIns="0" bIns="0"/>
          <a:p>
            <a:pPr>
              <a:lnSpc>
                <a:spcPct val="114000"/>
              </a:lnSpc>
            </a:pPr>
            <a:r>
              <a:rPr b="0" lang="de-DE" sz="1600" spc="-1" strike="noStrike">
                <a:solidFill>
                  <a:srgbClr val="000000"/>
                </a:solidFill>
                <a:latin typeface="Arial"/>
              </a:rPr>
              <a:t>Kurze und knappe Texte, Fließtexte linksbündig, kein Blocksatz</a:t>
            </a:r>
            <a:endParaRPr b="0" lang="de-DE" sz="1600" spc="-1" strike="noStrike">
              <a:solidFill>
                <a:srgbClr val="000000"/>
              </a:solidFill>
              <a:latin typeface="Arial"/>
            </a:endParaRPr>
          </a:p>
          <a:p>
            <a:pPr>
              <a:lnSpc>
                <a:spcPct val="114000"/>
              </a:lnSpc>
            </a:pPr>
            <a:endParaRPr b="0" lang="de-DE" sz="1600" spc="-1" strike="noStrike">
              <a:solidFill>
                <a:srgbClr val="000000"/>
              </a:solidFill>
              <a:latin typeface="Arial"/>
            </a:endParaRPr>
          </a:p>
          <a:p>
            <a:pPr>
              <a:lnSpc>
                <a:spcPct val="114000"/>
              </a:lnSpc>
            </a:pPr>
            <a:r>
              <a:rPr b="0" lang="de-DE" sz="1600" spc="-1" strike="noStrike">
                <a:solidFill>
                  <a:srgbClr val="000000"/>
                </a:solidFill>
                <a:latin typeface="Arial"/>
              </a:rPr>
              <a:t>Beispiel:</a:t>
            </a:r>
            <a:endParaRPr b="0" lang="de-DE" sz="1600" spc="-1" strike="noStrike">
              <a:solidFill>
                <a:srgbClr val="000000"/>
              </a:solidFill>
              <a:latin typeface="Arial"/>
            </a:endParaRPr>
          </a:p>
          <a:p>
            <a:pPr>
              <a:lnSpc>
                <a:spcPct val="114000"/>
              </a:lnSpc>
            </a:pPr>
            <a:r>
              <a:rPr b="0" lang="de-DE" sz="1600" spc="-1" strike="noStrike">
                <a:solidFill>
                  <a:srgbClr val="000000"/>
                </a:solidFill>
                <a:latin typeface="Arial"/>
              </a:rPr>
              <a:t>Tem soluptam, nisi as verum ereprehendam at acculpa quidisq uissit volupta tusdant utem as etur, odi odis es doluptiae dem nimaion con nossinctenis pora quam voloria consenimus blabore everfer epeliquo maio etur.</a:t>
            </a:r>
            <a:endParaRPr b="0" lang="de-DE" sz="1600" spc="-1" strike="noStrike">
              <a:solidFill>
                <a:srgbClr val="000000"/>
              </a:solidFill>
              <a:latin typeface="Arial"/>
            </a:endParaRPr>
          </a:p>
        </p:txBody>
      </p:sp>
      <p:sp>
        <p:nvSpPr>
          <p:cNvPr id="480" name="TextShape 2"/>
          <p:cNvSpPr txBox="1"/>
          <p:nvPr/>
        </p:nvSpPr>
        <p:spPr>
          <a:xfrm>
            <a:off x="6774840" y="6473160"/>
            <a:ext cx="2051640" cy="364680"/>
          </a:xfrm>
          <a:prstGeom prst="rect">
            <a:avLst/>
          </a:prstGeom>
          <a:noFill/>
          <a:ln>
            <a:noFill/>
          </a:ln>
        </p:spPr>
        <p:txBody>
          <a:bodyPr lIns="0" rIns="0" anchor="ctr"/>
          <a:p>
            <a:pPr algn="r">
              <a:lnSpc>
                <a:spcPct val="100000"/>
              </a:lnSpc>
            </a:pPr>
            <a:fld id="{5A2BF54F-7297-4618-8FEE-4FE8BD0033F1}" type="slidenum">
              <a:rPr b="0" lang="en-US" sz="1200" spc="-1" strike="noStrike">
                <a:solidFill>
                  <a:srgbClr val="000000"/>
                </a:solidFill>
                <a:latin typeface="Arial"/>
              </a:rPr>
              <a:t>1</a:t>
            </a:fld>
            <a:endParaRPr b="0" lang="en-US" sz="1200" spc="-1" strike="noStrike">
              <a:latin typeface="Times New Roman"/>
            </a:endParaRPr>
          </a:p>
        </p:txBody>
      </p:sp>
      <p:sp>
        <p:nvSpPr>
          <p:cNvPr id="481" name="TextShape 3"/>
          <p:cNvSpPr txBox="1"/>
          <p:nvPr/>
        </p:nvSpPr>
        <p:spPr>
          <a:xfrm>
            <a:off x="311040" y="6473160"/>
            <a:ext cx="6463800" cy="364680"/>
          </a:xfrm>
          <a:prstGeom prst="rect">
            <a:avLst/>
          </a:prstGeom>
          <a:noFill/>
          <a:ln>
            <a:noFill/>
          </a:ln>
        </p:spPr>
        <p:txBody>
          <a:bodyPr lIns="0" rIns="0" anchor="ctr"/>
          <a:p>
            <a:pPr>
              <a:lnSpc>
                <a:spcPct val="100000"/>
              </a:lnSpc>
            </a:pPr>
            <a:r>
              <a:rPr b="0" lang="en-US" sz="1200" spc="-1" strike="noStrike">
                <a:solidFill>
                  <a:srgbClr val="000000"/>
                </a:solidFill>
                <a:latin typeface="Arial"/>
              </a:rPr>
              <a:t>Dr. rer. nat. Erika Mustermann (TUM) | kann beliebig erweitert werden | Infos mit Strich trennen</a:t>
            </a:r>
            <a:endParaRPr b="0" lang="en-US" sz="1200" spc="-1" strike="noStrike">
              <a:latin typeface="Times New Roman"/>
            </a:endParaRPr>
          </a:p>
        </p:txBody>
      </p:sp>
      <p:sp>
        <p:nvSpPr>
          <p:cNvPr id="482" name="TextShape 4"/>
          <p:cNvSpPr txBox="1"/>
          <p:nvPr/>
        </p:nvSpPr>
        <p:spPr>
          <a:xfrm>
            <a:off x="318960" y="994320"/>
            <a:ext cx="8508600" cy="410040"/>
          </a:xfrm>
          <a:prstGeom prst="rect">
            <a:avLst/>
          </a:prstGeom>
          <a:noFill/>
          <a:ln w="9360">
            <a:noFill/>
          </a:ln>
        </p:spPr>
        <p:txBody>
          <a:bodyPr lIns="0" rIns="0" tIns="0" bIns="0"/>
          <a:p>
            <a:pPr>
              <a:lnSpc>
                <a:spcPts val="3200"/>
              </a:lnSpc>
            </a:pPr>
            <a:r>
              <a:rPr b="0" lang="de-DE" sz="3000" spc="-1" strike="noStrike">
                <a:solidFill>
                  <a:srgbClr val="000000"/>
                </a:solidFill>
                <a:latin typeface="Arial"/>
              </a:rPr>
              <a:t>Texte</a:t>
            </a:r>
            <a:endParaRPr b="0" lang="de-DE" sz="3000" spc="-1" strike="noStrike">
              <a:solidFill>
                <a:srgbClr val="000000"/>
              </a:solidFill>
              <a:latin typeface="Arial"/>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3" name="TextShape 1"/>
          <p:cNvSpPr txBox="1"/>
          <p:nvPr/>
        </p:nvSpPr>
        <p:spPr>
          <a:xfrm>
            <a:off x="318960" y="1762200"/>
            <a:ext cx="8508600" cy="4699080"/>
          </a:xfrm>
          <a:prstGeom prst="rect">
            <a:avLst/>
          </a:prstGeom>
          <a:noFill/>
          <a:ln w="9360">
            <a:noFill/>
          </a:ln>
        </p:spPr>
        <p:txBody>
          <a:bodyPr lIns="0" rIns="0" tIns="0" bIns="0"/>
          <a:p>
            <a:pPr>
              <a:lnSpc>
                <a:spcPct val="114000"/>
              </a:lnSpc>
            </a:pPr>
            <a:r>
              <a:rPr b="0" lang="de-DE" sz="1600" spc="-1" strike="noStrike">
                <a:solidFill>
                  <a:srgbClr val="000000"/>
                </a:solidFill>
                <a:latin typeface="Arial"/>
              </a:rPr>
              <a:t>Bei kleinen Aufzählungen auf Aufzählungszeichen verzichten und ggf. zusätzliche Leerzeile</a:t>
            </a:r>
            <a:endParaRPr b="0" lang="de-DE" sz="1600" spc="-1" strike="noStrike">
              <a:solidFill>
                <a:srgbClr val="000000"/>
              </a:solidFill>
              <a:latin typeface="Arial"/>
            </a:endParaRPr>
          </a:p>
          <a:p>
            <a:pPr>
              <a:lnSpc>
                <a:spcPct val="114000"/>
              </a:lnSpc>
            </a:pPr>
            <a:r>
              <a:rPr b="0" lang="de-DE" sz="1600" spc="-1" strike="noStrike">
                <a:solidFill>
                  <a:srgbClr val="000000"/>
                </a:solidFill>
                <a:latin typeface="Arial"/>
              </a:rPr>
              <a:t>Nur die wesentlichen Punkte nennen und Themen auf verschiedene Seiten splitten.</a:t>
            </a:r>
            <a:endParaRPr b="0" lang="de-DE" sz="1600" spc="-1" strike="noStrike">
              <a:solidFill>
                <a:srgbClr val="000000"/>
              </a:solidFill>
              <a:latin typeface="Arial"/>
            </a:endParaRPr>
          </a:p>
          <a:p>
            <a:pPr>
              <a:lnSpc>
                <a:spcPct val="114000"/>
              </a:lnSpc>
            </a:pPr>
            <a:endParaRPr b="0" lang="de-DE" sz="1600" spc="-1" strike="noStrike">
              <a:solidFill>
                <a:srgbClr val="000000"/>
              </a:solidFill>
              <a:latin typeface="Arial"/>
            </a:endParaRPr>
          </a:p>
          <a:p>
            <a:pPr>
              <a:lnSpc>
                <a:spcPct val="114000"/>
              </a:lnSpc>
            </a:pPr>
            <a:r>
              <a:rPr b="0" lang="de-DE" sz="1600" spc="-1" strike="noStrike">
                <a:solidFill>
                  <a:srgbClr val="000000"/>
                </a:solidFill>
                <a:latin typeface="Arial"/>
              </a:rPr>
              <a:t>Punkt 1</a:t>
            </a:r>
            <a:endParaRPr b="0" lang="de-DE" sz="1600" spc="-1" strike="noStrike">
              <a:solidFill>
                <a:srgbClr val="000000"/>
              </a:solidFill>
              <a:latin typeface="Arial"/>
            </a:endParaRPr>
          </a:p>
          <a:p>
            <a:pPr>
              <a:lnSpc>
                <a:spcPct val="114000"/>
              </a:lnSpc>
            </a:pPr>
            <a:endParaRPr b="0" lang="de-DE" sz="1600" spc="-1" strike="noStrike">
              <a:solidFill>
                <a:srgbClr val="000000"/>
              </a:solidFill>
              <a:latin typeface="Arial"/>
            </a:endParaRPr>
          </a:p>
          <a:p>
            <a:pPr>
              <a:lnSpc>
                <a:spcPct val="114000"/>
              </a:lnSpc>
            </a:pPr>
            <a:r>
              <a:rPr b="0" lang="de-DE" sz="1600" spc="-1" strike="noStrike">
                <a:solidFill>
                  <a:srgbClr val="000000"/>
                </a:solidFill>
                <a:latin typeface="Arial"/>
              </a:rPr>
              <a:t>Punkt 2</a:t>
            </a:r>
            <a:endParaRPr b="0" lang="de-DE" sz="1600" spc="-1" strike="noStrike">
              <a:solidFill>
                <a:srgbClr val="000000"/>
              </a:solidFill>
              <a:latin typeface="Arial"/>
            </a:endParaRPr>
          </a:p>
          <a:p>
            <a:pPr>
              <a:lnSpc>
                <a:spcPct val="114000"/>
              </a:lnSpc>
            </a:pPr>
            <a:endParaRPr b="0" lang="de-DE" sz="1600" spc="-1" strike="noStrike">
              <a:solidFill>
                <a:srgbClr val="000000"/>
              </a:solidFill>
              <a:latin typeface="Arial"/>
            </a:endParaRPr>
          </a:p>
          <a:p>
            <a:pPr>
              <a:lnSpc>
                <a:spcPct val="114000"/>
              </a:lnSpc>
            </a:pPr>
            <a:r>
              <a:rPr b="0" lang="de-DE" sz="1600" spc="-1" strike="noStrike">
                <a:solidFill>
                  <a:srgbClr val="000000"/>
                </a:solidFill>
                <a:latin typeface="Arial"/>
              </a:rPr>
              <a:t>Wenn Unterpunkte in einer Aufzählung nötig sind ist ein Einrücken mit – möglich</a:t>
            </a:r>
            <a:endParaRPr b="0" lang="de-DE" sz="1600" spc="-1" strike="noStrike">
              <a:solidFill>
                <a:srgbClr val="000000"/>
              </a:solidFill>
              <a:latin typeface="Arial"/>
            </a:endParaRPr>
          </a:p>
          <a:p>
            <a:pPr lvl="1" marL="176040" indent="-175680">
              <a:lnSpc>
                <a:spcPct val="114000"/>
              </a:lnSpc>
              <a:buClr>
                <a:srgbClr val="000000"/>
              </a:buClr>
              <a:buFont typeface="Arial"/>
              <a:buChar char="•"/>
            </a:pPr>
            <a:r>
              <a:rPr b="0" lang="de-DE" sz="1600" spc="-1" strike="noStrike">
                <a:solidFill>
                  <a:srgbClr val="000000"/>
                </a:solidFill>
                <a:latin typeface="Arial"/>
              </a:rPr>
              <a:t>Unterpunkt 1</a:t>
            </a:r>
            <a:endParaRPr b="0" lang="de-DE" sz="1600" spc="-1" strike="noStrike">
              <a:solidFill>
                <a:srgbClr val="000000"/>
              </a:solidFill>
              <a:latin typeface="Arial"/>
            </a:endParaRPr>
          </a:p>
          <a:p>
            <a:pPr lvl="2" marL="360360" indent="-183960">
              <a:lnSpc>
                <a:spcPct val="125000"/>
              </a:lnSpc>
              <a:buClr>
                <a:srgbClr val="000000"/>
              </a:buClr>
              <a:buFont typeface="Symbol"/>
              <a:buChar char="-"/>
            </a:pPr>
            <a:r>
              <a:rPr b="0" lang="de-DE" sz="1600" spc="-1" strike="noStrike">
                <a:solidFill>
                  <a:srgbClr val="000000"/>
                </a:solidFill>
                <a:latin typeface="Arial"/>
              </a:rPr>
              <a:t>Unterpunkt 1</a:t>
            </a:r>
            <a:endParaRPr b="0" lang="de-DE" sz="1600" spc="-1" strike="noStrike">
              <a:solidFill>
                <a:srgbClr val="000000"/>
              </a:solidFill>
              <a:latin typeface="Arial"/>
            </a:endParaRPr>
          </a:p>
          <a:p>
            <a:pPr lvl="2" marL="360360" indent="-183960">
              <a:lnSpc>
                <a:spcPct val="125000"/>
              </a:lnSpc>
              <a:buClr>
                <a:srgbClr val="000000"/>
              </a:buClr>
              <a:buFont typeface="Symbol"/>
              <a:buChar char="-"/>
            </a:pPr>
            <a:r>
              <a:rPr b="0" lang="de-DE" sz="1600" spc="-1" strike="noStrike">
                <a:solidFill>
                  <a:srgbClr val="000000"/>
                </a:solidFill>
                <a:latin typeface="Arial"/>
              </a:rPr>
              <a:t>Unterpunkt 2</a:t>
            </a:r>
            <a:endParaRPr b="0" lang="de-DE" sz="1600" spc="-1" strike="noStrike">
              <a:solidFill>
                <a:srgbClr val="000000"/>
              </a:solidFill>
              <a:latin typeface="Arial"/>
            </a:endParaRPr>
          </a:p>
          <a:p>
            <a:pPr>
              <a:lnSpc>
                <a:spcPct val="114000"/>
              </a:lnSpc>
            </a:pPr>
            <a:endParaRPr b="0" lang="de-DE" sz="1600" spc="-1" strike="noStrike">
              <a:solidFill>
                <a:srgbClr val="000000"/>
              </a:solidFill>
              <a:latin typeface="Arial"/>
            </a:endParaRPr>
          </a:p>
          <a:p>
            <a:pPr>
              <a:lnSpc>
                <a:spcPct val="114000"/>
              </a:lnSpc>
            </a:pPr>
            <a:r>
              <a:rPr b="0" lang="de-DE" sz="1600" spc="-1" strike="noStrike">
                <a:solidFill>
                  <a:srgbClr val="000000"/>
                </a:solidFill>
                <a:latin typeface="Arial"/>
              </a:rPr>
              <a:t>Bei größeren Listen die Standardeinstellung • verwenden</a:t>
            </a:r>
            <a:endParaRPr b="0" lang="de-DE" sz="1600" spc="-1" strike="noStrike">
              <a:solidFill>
                <a:srgbClr val="000000"/>
              </a:solidFill>
              <a:latin typeface="Arial"/>
            </a:endParaRPr>
          </a:p>
          <a:p>
            <a:pPr lvl="1" marL="176040" indent="-175680">
              <a:lnSpc>
                <a:spcPct val="114000"/>
              </a:lnSpc>
              <a:buClr>
                <a:srgbClr val="000000"/>
              </a:buClr>
              <a:buFont typeface="Arial"/>
              <a:buChar char="•"/>
            </a:pPr>
            <a:r>
              <a:rPr b="0" lang="de-DE" sz="1600" spc="-1" strike="noStrike">
                <a:solidFill>
                  <a:srgbClr val="000000"/>
                </a:solidFill>
                <a:latin typeface="Arial"/>
              </a:rPr>
              <a:t>Unterpunkt 1</a:t>
            </a:r>
            <a:endParaRPr b="0" lang="de-DE" sz="1600" spc="-1" strike="noStrike">
              <a:solidFill>
                <a:srgbClr val="000000"/>
              </a:solidFill>
              <a:latin typeface="Arial"/>
            </a:endParaRPr>
          </a:p>
          <a:p>
            <a:pPr lvl="1" marL="176040" indent="-175680">
              <a:lnSpc>
                <a:spcPct val="114000"/>
              </a:lnSpc>
              <a:buClr>
                <a:srgbClr val="000000"/>
              </a:buClr>
              <a:buFont typeface="Arial"/>
              <a:buChar char="•"/>
            </a:pPr>
            <a:r>
              <a:rPr b="0" lang="de-DE" sz="1600" spc="-1" strike="noStrike">
                <a:solidFill>
                  <a:srgbClr val="000000"/>
                </a:solidFill>
                <a:latin typeface="Arial"/>
              </a:rPr>
              <a:t>Unterpunkt 2</a:t>
            </a:r>
            <a:endParaRPr b="0" lang="de-DE" sz="1600" spc="-1" strike="noStrike">
              <a:solidFill>
                <a:srgbClr val="000000"/>
              </a:solidFill>
              <a:latin typeface="Arial"/>
            </a:endParaRPr>
          </a:p>
          <a:p>
            <a:pPr lvl="1" marL="176040" indent="-175680">
              <a:lnSpc>
                <a:spcPct val="114000"/>
              </a:lnSpc>
              <a:buClr>
                <a:srgbClr val="000000"/>
              </a:buClr>
              <a:buFont typeface="Arial"/>
              <a:buChar char="•"/>
            </a:pPr>
            <a:r>
              <a:rPr b="0" lang="de-DE" sz="1600" spc="-1" strike="noStrike">
                <a:solidFill>
                  <a:srgbClr val="000000"/>
                </a:solidFill>
                <a:latin typeface="Arial"/>
              </a:rPr>
              <a:t>Unterpunkt 3</a:t>
            </a:r>
            <a:endParaRPr b="0" lang="de-DE" sz="1600" spc="-1" strike="noStrike">
              <a:solidFill>
                <a:srgbClr val="000000"/>
              </a:solidFill>
              <a:latin typeface="Arial"/>
            </a:endParaRPr>
          </a:p>
        </p:txBody>
      </p:sp>
      <p:sp>
        <p:nvSpPr>
          <p:cNvPr id="484" name="TextShape 2"/>
          <p:cNvSpPr txBox="1"/>
          <p:nvPr/>
        </p:nvSpPr>
        <p:spPr>
          <a:xfrm>
            <a:off x="6774840" y="6473160"/>
            <a:ext cx="2051640" cy="364680"/>
          </a:xfrm>
          <a:prstGeom prst="rect">
            <a:avLst/>
          </a:prstGeom>
          <a:noFill/>
          <a:ln>
            <a:noFill/>
          </a:ln>
        </p:spPr>
        <p:txBody>
          <a:bodyPr lIns="0" rIns="0" anchor="ctr"/>
          <a:p>
            <a:pPr algn="r">
              <a:lnSpc>
                <a:spcPct val="100000"/>
              </a:lnSpc>
            </a:pPr>
            <a:fld id="{D1EA1295-9362-4A5D-A0E6-F46BA4D35071}" type="slidenum">
              <a:rPr b="0" lang="en-US" sz="1200" spc="-1" strike="noStrike">
                <a:solidFill>
                  <a:srgbClr val="000000"/>
                </a:solidFill>
                <a:latin typeface="Arial"/>
              </a:rPr>
              <a:t>&lt;number&gt;</a:t>
            </a:fld>
            <a:endParaRPr b="0" lang="en-US" sz="1200" spc="-1" strike="noStrike">
              <a:latin typeface="Times New Roman"/>
            </a:endParaRPr>
          </a:p>
        </p:txBody>
      </p:sp>
      <p:sp>
        <p:nvSpPr>
          <p:cNvPr id="485" name="TextShape 3"/>
          <p:cNvSpPr txBox="1"/>
          <p:nvPr/>
        </p:nvSpPr>
        <p:spPr>
          <a:xfrm>
            <a:off x="311040" y="6473160"/>
            <a:ext cx="6463800" cy="364680"/>
          </a:xfrm>
          <a:prstGeom prst="rect">
            <a:avLst/>
          </a:prstGeom>
          <a:noFill/>
          <a:ln>
            <a:noFill/>
          </a:ln>
        </p:spPr>
        <p:txBody>
          <a:bodyPr lIns="0" rIns="0" anchor="ctr"/>
          <a:p>
            <a:pPr>
              <a:lnSpc>
                <a:spcPct val="100000"/>
              </a:lnSpc>
            </a:pPr>
            <a:r>
              <a:rPr b="0" lang="en-US" sz="1200" spc="-1" strike="noStrike">
                <a:solidFill>
                  <a:srgbClr val="000000"/>
                </a:solidFill>
                <a:latin typeface="Arial"/>
              </a:rPr>
              <a:t>Dr. rer. nat. Erika Mustermann (TUM) | kann beliebig erweitert werden | Infos mit Strich trennen</a:t>
            </a:r>
            <a:endParaRPr b="0" lang="en-US" sz="1200" spc="-1" strike="noStrike">
              <a:latin typeface="Times New Roman"/>
            </a:endParaRPr>
          </a:p>
        </p:txBody>
      </p:sp>
      <p:sp>
        <p:nvSpPr>
          <p:cNvPr id="486" name="TextShape 4"/>
          <p:cNvSpPr txBox="1"/>
          <p:nvPr/>
        </p:nvSpPr>
        <p:spPr>
          <a:xfrm>
            <a:off x="318960" y="994320"/>
            <a:ext cx="8508600" cy="410040"/>
          </a:xfrm>
          <a:prstGeom prst="rect">
            <a:avLst/>
          </a:prstGeom>
          <a:noFill/>
          <a:ln w="9360">
            <a:noFill/>
          </a:ln>
        </p:spPr>
        <p:txBody>
          <a:bodyPr lIns="0" rIns="0" tIns="0" bIns="0"/>
          <a:p>
            <a:pPr>
              <a:lnSpc>
                <a:spcPts val="3200"/>
              </a:lnSpc>
            </a:pPr>
            <a:r>
              <a:rPr b="0" lang="de-DE" sz="3000" spc="-1" strike="noStrike">
                <a:solidFill>
                  <a:srgbClr val="000000"/>
                </a:solidFill>
                <a:latin typeface="Arial"/>
              </a:rPr>
              <a:t>Aufzählung</a:t>
            </a:r>
            <a:endParaRPr b="0" lang="de-DE" sz="3000" spc="-1" strike="noStrike">
              <a:solidFill>
                <a:srgbClr val="000000"/>
              </a:solidFill>
              <a:latin typeface="Arial"/>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7" name="TextShape 1"/>
          <p:cNvSpPr txBox="1"/>
          <p:nvPr/>
        </p:nvSpPr>
        <p:spPr>
          <a:xfrm>
            <a:off x="318960" y="1762200"/>
            <a:ext cx="8508600" cy="4699080"/>
          </a:xfrm>
          <a:prstGeom prst="rect">
            <a:avLst/>
          </a:prstGeom>
          <a:noFill/>
          <a:ln w="9360">
            <a:noFill/>
          </a:ln>
        </p:spPr>
        <p:txBody>
          <a:bodyPr lIns="0" rIns="0" tIns="0" bIns="0"/>
          <a:p>
            <a:pPr>
              <a:lnSpc>
                <a:spcPct val="114000"/>
              </a:lnSpc>
            </a:pPr>
            <a:r>
              <a:rPr b="0" lang="de-DE" sz="1600" spc="-1" strike="noStrike">
                <a:solidFill>
                  <a:srgbClr val="000000"/>
                </a:solidFill>
                <a:latin typeface="Arial"/>
              </a:rPr>
              <a:t>schlichte Darstellung von Informationen</a:t>
            </a:r>
            <a:endParaRPr b="0" lang="de-DE" sz="1600" spc="-1" strike="noStrike">
              <a:solidFill>
                <a:srgbClr val="000000"/>
              </a:solidFill>
              <a:latin typeface="Arial"/>
            </a:endParaRPr>
          </a:p>
          <a:p>
            <a:pPr>
              <a:lnSpc>
                <a:spcPct val="114000"/>
              </a:lnSpc>
            </a:pPr>
            <a:endParaRPr b="0" lang="de-DE" sz="1600" spc="-1" strike="noStrike">
              <a:solidFill>
                <a:srgbClr val="000000"/>
              </a:solidFill>
              <a:latin typeface="Arial"/>
            </a:endParaRPr>
          </a:p>
          <a:p>
            <a:pPr>
              <a:lnSpc>
                <a:spcPct val="114000"/>
              </a:lnSpc>
            </a:pPr>
            <a:r>
              <a:rPr b="0" lang="de-DE" sz="1600" spc="-1" strike="noStrike">
                <a:solidFill>
                  <a:srgbClr val="000000"/>
                </a:solidFill>
                <a:latin typeface="Arial"/>
              </a:rPr>
              <a:t>reduzierte Farben</a:t>
            </a:r>
            <a:endParaRPr b="0" lang="de-DE" sz="1600" spc="-1" strike="noStrike">
              <a:solidFill>
                <a:srgbClr val="000000"/>
              </a:solidFill>
              <a:latin typeface="Arial"/>
            </a:endParaRPr>
          </a:p>
          <a:p>
            <a:pPr>
              <a:lnSpc>
                <a:spcPct val="114000"/>
              </a:lnSpc>
            </a:pPr>
            <a:endParaRPr b="0" lang="de-DE" sz="1600" spc="-1" strike="noStrike">
              <a:solidFill>
                <a:srgbClr val="000000"/>
              </a:solidFill>
              <a:latin typeface="Arial"/>
            </a:endParaRPr>
          </a:p>
          <a:p>
            <a:pPr>
              <a:lnSpc>
                <a:spcPct val="114000"/>
              </a:lnSpc>
            </a:pPr>
            <a:r>
              <a:rPr b="0" lang="de-DE" sz="1600" spc="-1" strike="noStrike">
                <a:solidFill>
                  <a:srgbClr val="000000"/>
                </a:solidFill>
                <a:latin typeface="Arial"/>
              </a:rPr>
              <a:t>Rahmen und Überlagerungen nach Möglichkeit vermeiden</a:t>
            </a:r>
            <a:endParaRPr b="0" lang="de-DE" sz="1600" spc="-1" strike="noStrike">
              <a:solidFill>
                <a:srgbClr val="000000"/>
              </a:solidFill>
              <a:latin typeface="Arial"/>
            </a:endParaRPr>
          </a:p>
          <a:p>
            <a:pPr>
              <a:lnSpc>
                <a:spcPct val="114000"/>
              </a:lnSpc>
            </a:pPr>
            <a:endParaRPr b="0" lang="de-DE" sz="1600" spc="-1" strike="noStrike">
              <a:solidFill>
                <a:srgbClr val="000000"/>
              </a:solidFill>
              <a:latin typeface="Arial"/>
            </a:endParaRPr>
          </a:p>
        </p:txBody>
      </p:sp>
      <p:sp>
        <p:nvSpPr>
          <p:cNvPr id="488" name="TextShape 2"/>
          <p:cNvSpPr txBox="1"/>
          <p:nvPr/>
        </p:nvSpPr>
        <p:spPr>
          <a:xfrm>
            <a:off x="6774840" y="6473160"/>
            <a:ext cx="2051640" cy="364680"/>
          </a:xfrm>
          <a:prstGeom prst="rect">
            <a:avLst/>
          </a:prstGeom>
          <a:noFill/>
          <a:ln>
            <a:noFill/>
          </a:ln>
        </p:spPr>
        <p:txBody>
          <a:bodyPr lIns="0" rIns="0" anchor="ctr"/>
          <a:p>
            <a:pPr algn="r">
              <a:lnSpc>
                <a:spcPct val="100000"/>
              </a:lnSpc>
            </a:pPr>
            <a:fld id="{7FF50FC9-60EC-443B-9D4B-7D9BFB145C0D}" type="slidenum">
              <a:rPr b="0" lang="en-US" sz="1200" spc="-1" strike="noStrike">
                <a:solidFill>
                  <a:srgbClr val="000000"/>
                </a:solidFill>
                <a:latin typeface="Arial"/>
              </a:rPr>
              <a:t>&lt;number&gt;</a:t>
            </a:fld>
            <a:endParaRPr b="0" lang="en-US" sz="1200" spc="-1" strike="noStrike">
              <a:latin typeface="Times New Roman"/>
            </a:endParaRPr>
          </a:p>
        </p:txBody>
      </p:sp>
      <p:sp>
        <p:nvSpPr>
          <p:cNvPr id="489" name="TextShape 3"/>
          <p:cNvSpPr txBox="1"/>
          <p:nvPr/>
        </p:nvSpPr>
        <p:spPr>
          <a:xfrm>
            <a:off x="311040" y="6473160"/>
            <a:ext cx="6463800" cy="364680"/>
          </a:xfrm>
          <a:prstGeom prst="rect">
            <a:avLst/>
          </a:prstGeom>
          <a:noFill/>
          <a:ln>
            <a:noFill/>
          </a:ln>
        </p:spPr>
        <p:txBody>
          <a:bodyPr lIns="0" rIns="0" anchor="ctr"/>
          <a:p>
            <a:pPr>
              <a:lnSpc>
                <a:spcPct val="100000"/>
              </a:lnSpc>
            </a:pPr>
            <a:r>
              <a:rPr b="0" lang="en-US" sz="1200" spc="-1" strike="noStrike">
                <a:solidFill>
                  <a:srgbClr val="000000"/>
                </a:solidFill>
                <a:latin typeface="Arial"/>
              </a:rPr>
              <a:t>Dr. rer. nat. Erika Mustermann (TUM) | kann beliebig erweitert werden | Infos mit Strich trennen</a:t>
            </a:r>
            <a:endParaRPr b="0" lang="en-US" sz="1200" spc="-1" strike="noStrike">
              <a:latin typeface="Times New Roman"/>
            </a:endParaRPr>
          </a:p>
        </p:txBody>
      </p:sp>
      <p:sp>
        <p:nvSpPr>
          <p:cNvPr id="490" name="TextShape 4"/>
          <p:cNvSpPr txBox="1"/>
          <p:nvPr/>
        </p:nvSpPr>
        <p:spPr>
          <a:xfrm>
            <a:off x="318960" y="994320"/>
            <a:ext cx="8508600" cy="410040"/>
          </a:xfrm>
          <a:prstGeom prst="rect">
            <a:avLst/>
          </a:prstGeom>
          <a:noFill/>
          <a:ln w="9360">
            <a:noFill/>
          </a:ln>
        </p:spPr>
        <p:txBody>
          <a:bodyPr lIns="0" rIns="0" tIns="0" bIns="0"/>
          <a:p>
            <a:pPr>
              <a:lnSpc>
                <a:spcPts val="3200"/>
              </a:lnSpc>
            </a:pPr>
            <a:r>
              <a:rPr b="0" lang="de-DE" sz="3000" spc="-1" strike="noStrike">
                <a:solidFill>
                  <a:srgbClr val="000000"/>
                </a:solidFill>
                <a:latin typeface="Arial"/>
              </a:rPr>
              <a:t>Bilder - Allgemein</a:t>
            </a:r>
            <a:endParaRPr b="0" lang="de-DE" sz="3000" spc="-1" strike="noStrike">
              <a:solidFill>
                <a:srgbClr val="000000"/>
              </a:solidFill>
              <a:latin typeface="Arial"/>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1" name="TextShape 1"/>
          <p:cNvSpPr txBox="1"/>
          <p:nvPr/>
        </p:nvSpPr>
        <p:spPr>
          <a:xfrm>
            <a:off x="318960" y="1762200"/>
            <a:ext cx="8508600" cy="714600"/>
          </a:xfrm>
          <a:prstGeom prst="rect">
            <a:avLst/>
          </a:prstGeom>
          <a:noFill/>
          <a:ln w="9360">
            <a:noFill/>
          </a:ln>
        </p:spPr>
        <p:txBody>
          <a:bodyPr lIns="0" rIns="0" tIns="0" bIns="0"/>
          <a:p>
            <a:pPr>
              <a:lnSpc>
                <a:spcPct val="114000"/>
              </a:lnSpc>
            </a:pPr>
            <a:r>
              <a:rPr b="0" lang="de-DE" sz="1600" spc="-1" strike="noStrike">
                <a:solidFill>
                  <a:srgbClr val="000000"/>
                </a:solidFill>
                <a:latin typeface="Arial"/>
              </a:rPr>
              <a:t>Bildbeschreibung</a:t>
            </a:r>
            <a:br/>
            <a:r>
              <a:rPr b="0" lang="de-DE" sz="1600" spc="-1" strike="noStrike">
                <a:solidFill>
                  <a:srgbClr val="000000"/>
                </a:solidFill>
                <a:latin typeface="Arial"/>
              </a:rPr>
              <a:t>oberer Bildrand: Begrenzung durch Text</a:t>
            </a:r>
            <a:endParaRPr b="0" lang="de-DE" sz="1600" spc="-1" strike="noStrike">
              <a:solidFill>
                <a:srgbClr val="000000"/>
              </a:solidFill>
              <a:latin typeface="Arial"/>
            </a:endParaRPr>
          </a:p>
        </p:txBody>
      </p:sp>
      <p:sp>
        <p:nvSpPr>
          <p:cNvPr id="492" name="TextShape 2"/>
          <p:cNvSpPr txBox="1"/>
          <p:nvPr/>
        </p:nvSpPr>
        <p:spPr>
          <a:xfrm>
            <a:off x="6774840" y="6473160"/>
            <a:ext cx="2051640" cy="364680"/>
          </a:xfrm>
          <a:prstGeom prst="rect">
            <a:avLst/>
          </a:prstGeom>
          <a:noFill/>
          <a:ln>
            <a:noFill/>
          </a:ln>
        </p:spPr>
        <p:txBody>
          <a:bodyPr lIns="0" rIns="0" anchor="ctr"/>
          <a:p>
            <a:pPr algn="r">
              <a:lnSpc>
                <a:spcPct val="100000"/>
              </a:lnSpc>
            </a:pPr>
            <a:fld id="{A90A6610-3A61-4EE6-BDEC-6B99D8DDFB53}" type="slidenum">
              <a:rPr b="0" lang="en-US" sz="1200" spc="-1" strike="noStrike">
                <a:solidFill>
                  <a:srgbClr val="000000"/>
                </a:solidFill>
                <a:latin typeface="Arial"/>
              </a:rPr>
              <a:t>&lt;number&gt;</a:t>
            </a:fld>
            <a:endParaRPr b="0" lang="en-US" sz="1200" spc="-1" strike="noStrike">
              <a:latin typeface="Times New Roman"/>
            </a:endParaRPr>
          </a:p>
        </p:txBody>
      </p:sp>
      <p:sp>
        <p:nvSpPr>
          <p:cNvPr id="493" name="TextShape 3"/>
          <p:cNvSpPr txBox="1"/>
          <p:nvPr/>
        </p:nvSpPr>
        <p:spPr>
          <a:xfrm>
            <a:off x="311040" y="6473160"/>
            <a:ext cx="6463800" cy="364680"/>
          </a:xfrm>
          <a:prstGeom prst="rect">
            <a:avLst/>
          </a:prstGeom>
          <a:noFill/>
          <a:ln>
            <a:noFill/>
          </a:ln>
        </p:spPr>
        <p:txBody>
          <a:bodyPr lIns="0" rIns="0" anchor="ctr"/>
          <a:p>
            <a:pPr>
              <a:lnSpc>
                <a:spcPct val="100000"/>
              </a:lnSpc>
            </a:pPr>
            <a:r>
              <a:rPr b="0" lang="en-US" sz="1200" spc="-1" strike="noStrike">
                <a:solidFill>
                  <a:srgbClr val="000000"/>
                </a:solidFill>
                <a:latin typeface="Arial"/>
              </a:rPr>
              <a:t>Dr. rer. nat. Erika Mustermann (TUM) | kann beliebig erweitert werden | Infos mit Strich trennen</a:t>
            </a:r>
            <a:endParaRPr b="0" lang="en-US" sz="1200" spc="-1" strike="noStrike">
              <a:latin typeface="Times New Roman"/>
            </a:endParaRPr>
          </a:p>
        </p:txBody>
      </p:sp>
      <p:sp>
        <p:nvSpPr>
          <p:cNvPr id="494" name="TextShape 4"/>
          <p:cNvSpPr txBox="1"/>
          <p:nvPr/>
        </p:nvSpPr>
        <p:spPr>
          <a:xfrm>
            <a:off x="317160" y="2484000"/>
            <a:ext cx="4242600" cy="3974400"/>
          </a:xfrm>
          <a:prstGeom prst="rect">
            <a:avLst/>
          </a:prstGeom>
          <a:noFill/>
          <a:ln>
            <a:noFill/>
          </a:ln>
        </p:spPr>
        <p:txBody>
          <a:bodyPr lIns="0" rIns="0" tIns="45000" bIns="45000"/>
          <a:p>
            <a:endParaRPr b="0" lang="de-DE" sz="1600" spc="-1" strike="noStrike">
              <a:solidFill>
                <a:srgbClr val="000000"/>
              </a:solidFill>
              <a:latin typeface="Arial"/>
            </a:endParaRPr>
          </a:p>
        </p:txBody>
      </p:sp>
      <p:pic>
        <p:nvPicPr>
          <p:cNvPr id="495" name="Bildplatzhalter 20" descr=""/>
          <p:cNvPicPr/>
          <p:nvPr/>
        </p:nvPicPr>
        <p:blipFill>
          <a:blip r:embed="rId1"/>
          <a:stretch/>
        </p:blipFill>
        <p:spPr>
          <a:xfrm>
            <a:off x="4584240" y="2484000"/>
            <a:ext cx="4244040" cy="3974040"/>
          </a:xfrm>
          <a:prstGeom prst="rect">
            <a:avLst/>
          </a:prstGeom>
          <a:ln>
            <a:noFill/>
          </a:ln>
        </p:spPr>
      </p:pic>
      <p:sp>
        <p:nvSpPr>
          <p:cNvPr id="496" name="TextShape 5"/>
          <p:cNvSpPr txBox="1"/>
          <p:nvPr/>
        </p:nvSpPr>
        <p:spPr>
          <a:xfrm>
            <a:off x="318960" y="994320"/>
            <a:ext cx="8508600" cy="410040"/>
          </a:xfrm>
          <a:prstGeom prst="rect">
            <a:avLst/>
          </a:prstGeom>
          <a:noFill/>
          <a:ln w="9360">
            <a:noFill/>
          </a:ln>
        </p:spPr>
        <p:txBody>
          <a:bodyPr lIns="0" rIns="0" tIns="0" bIns="0"/>
          <a:p>
            <a:pPr>
              <a:lnSpc>
                <a:spcPts val="3200"/>
              </a:lnSpc>
            </a:pPr>
            <a:r>
              <a:rPr b="0" lang="de-DE" sz="3000" spc="-1" strike="noStrike">
                <a:solidFill>
                  <a:srgbClr val="000000"/>
                </a:solidFill>
                <a:latin typeface="Arial"/>
              </a:rPr>
              <a:t>Bilder</a:t>
            </a:r>
            <a:endParaRPr b="0" lang="de-DE" sz="3000" spc="-1" strike="noStrike">
              <a:solidFill>
                <a:srgbClr val="000000"/>
              </a:solidFill>
              <a:latin typeface="Arial"/>
            </a:endParaRPr>
          </a:p>
        </p:txBody>
      </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7" name="TextShape 1"/>
          <p:cNvSpPr txBox="1"/>
          <p:nvPr/>
        </p:nvSpPr>
        <p:spPr>
          <a:xfrm>
            <a:off x="318960" y="1762200"/>
            <a:ext cx="4180680" cy="4687200"/>
          </a:xfrm>
          <a:prstGeom prst="rect">
            <a:avLst/>
          </a:prstGeom>
          <a:noFill/>
          <a:ln w="9360">
            <a:noFill/>
          </a:ln>
        </p:spPr>
        <p:txBody>
          <a:bodyPr lIns="0" rIns="0" tIns="0" bIns="0"/>
          <a:p>
            <a:pPr>
              <a:lnSpc>
                <a:spcPct val="114000"/>
              </a:lnSpc>
            </a:pPr>
            <a:r>
              <a:rPr b="0" lang="de-DE" sz="1600" spc="-1" strike="noStrike">
                <a:solidFill>
                  <a:srgbClr val="000000"/>
                </a:solidFill>
                <a:latin typeface="Arial"/>
              </a:rPr>
              <a:t>Überschrift 2</a:t>
            </a:r>
            <a:endParaRPr b="0" lang="de-DE" sz="1600" spc="-1" strike="noStrike">
              <a:solidFill>
                <a:srgbClr val="000000"/>
              </a:solidFill>
              <a:latin typeface="Arial"/>
            </a:endParaRPr>
          </a:p>
          <a:p>
            <a:pPr>
              <a:lnSpc>
                <a:spcPct val="114000"/>
              </a:lnSpc>
            </a:pPr>
            <a:r>
              <a:rPr b="0" lang="de-DE" sz="1600" spc="-1" strike="noStrike">
                <a:solidFill>
                  <a:srgbClr val="000000"/>
                </a:solidFill>
                <a:latin typeface="Arial"/>
              </a:rPr>
              <a:t>Hier steht ein einleitender oder beschreibender Fließtext und nach Wunsch eine Aufzählung</a:t>
            </a:r>
            <a:endParaRPr b="0" lang="de-DE" sz="1600" spc="-1" strike="noStrike">
              <a:solidFill>
                <a:srgbClr val="000000"/>
              </a:solidFill>
              <a:latin typeface="Arial"/>
            </a:endParaRPr>
          </a:p>
          <a:p>
            <a:pPr>
              <a:lnSpc>
                <a:spcPct val="114000"/>
              </a:lnSpc>
            </a:pPr>
            <a:endParaRPr b="0" lang="de-DE" sz="1600" spc="-1" strike="noStrike">
              <a:solidFill>
                <a:srgbClr val="000000"/>
              </a:solidFill>
              <a:latin typeface="Arial"/>
            </a:endParaRPr>
          </a:p>
          <a:p>
            <a:pPr>
              <a:lnSpc>
                <a:spcPct val="114000"/>
              </a:lnSpc>
            </a:pPr>
            <a:r>
              <a:rPr b="0" lang="de-DE" sz="1600" spc="-1" strike="noStrike">
                <a:solidFill>
                  <a:srgbClr val="000000"/>
                </a:solidFill>
                <a:latin typeface="Arial"/>
              </a:rPr>
              <a:t>Punkt 1</a:t>
            </a:r>
            <a:endParaRPr b="0" lang="de-DE" sz="1600" spc="-1" strike="noStrike">
              <a:solidFill>
                <a:srgbClr val="000000"/>
              </a:solidFill>
              <a:latin typeface="Arial"/>
            </a:endParaRPr>
          </a:p>
          <a:p>
            <a:pPr>
              <a:lnSpc>
                <a:spcPct val="114000"/>
              </a:lnSpc>
            </a:pPr>
            <a:endParaRPr b="0" lang="de-DE" sz="1600" spc="-1" strike="noStrike">
              <a:solidFill>
                <a:srgbClr val="000000"/>
              </a:solidFill>
              <a:latin typeface="Arial"/>
            </a:endParaRPr>
          </a:p>
          <a:p>
            <a:pPr>
              <a:lnSpc>
                <a:spcPct val="114000"/>
              </a:lnSpc>
            </a:pPr>
            <a:r>
              <a:rPr b="0" lang="de-DE" sz="1600" spc="-1" strike="noStrike">
                <a:solidFill>
                  <a:srgbClr val="000000"/>
                </a:solidFill>
                <a:latin typeface="Arial"/>
              </a:rPr>
              <a:t>Punkt 2</a:t>
            </a:r>
            <a:endParaRPr b="0" lang="de-DE" sz="1600" spc="-1" strike="noStrike">
              <a:solidFill>
                <a:srgbClr val="000000"/>
              </a:solidFill>
              <a:latin typeface="Arial"/>
            </a:endParaRPr>
          </a:p>
          <a:p>
            <a:pPr>
              <a:lnSpc>
                <a:spcPct val="114000"/>
              </a:lnSpc>
            </a:pPr>
            <a:endParaRPr b="0" lang="de-DE" sz="1600" spc="-1" strike="noStrike">
              <a:solidFill>
                <a:srgbClr val="000000"/>
              </a:solidFill>
              <a:latin typeface="Arial"/>
            </a:endParaRPr>
          </a:p>
          <a:p>
            <a:pPr>
              <a:lnSpc>
                <a:spcPct val="114000"/>
              </a:lnSpc>
            </a:pPr>
            <a:r>
              <a:rPr b="0" lang="de-DE" sz="1600" spc="-1" strike="noStrike">
                <a:solidFill>
                  <a:srgbClr val="000000"/>
                </a:solidFill>
                <a:latin typeface="Arial"/>
              </a:rPr>
              <a:t>Punkt 3</a:t>
            </a:r>
            <a:endParaRPr b="0" lang="de-DE" sz="1600" spc="-1" strike="noStrike">
              <a:solidFill>
                <a:srgbClr val="000000"/>
              </a:solidFill>
              <a:latin typeface="Arial"/>
            </a:endParaRPr>
          </a:p>
          <a:p>
            <a:pPr>
              <a:lnSpc>
                <a:spcPct val="114000"/>
              </a:lnSpc>
            </a:pPr>
            <a:endParaRPr b="0" lang="de-DE" sz="1600" spc="-1" strike="noStrike">
              <a:solidFill>
                <a:srgbClr val="000000"/>
              </a:solidFill>
              <a:latin typeface="Arial"/>
            </a:endParaRPr>
          </a:p>
          <a:p>
            <a:pPr>
              <a:lnSpc>
                <a:spcPct val="114000"/>
              </a:lnSpc>
            </a:pPr>
            <a:r>
              <a:rPr b="0" lang="de-DE" sz="1600" spc="-1" strike="noStrike">
                <a:solidFill>
                  <a:srgbClr val="000000"/>
                </a:solidFill>
                <a:latin typeface="Arial"/>
              </a:rPr>
              <a:t>Punkt 4</a:t>
            </a:r>
            <a:endParaRPr b="0" lang="de-DE" sz="1600" spc="-1" strike="noStrike">
              <a:solidFill>
                <a:srgbClr val="000000"/>
              </a:solidFill>
              <a:latin typeface="Arial"/>
            </a:endParaRPr>
          </a:p>
          <a:p>
            <a:pPr>
              <a:lnSpc>
                <a:spcPct val="114000"/>
              </a:lnSpc>
            </a:pPr>
            <a:endParaRPr b="0" lang="de-DE" sz="1600" spc="-1" strike="noStrike">
              <a:solidFill>
                <a:srgbClr val="000000"/>
              </a:solidFill>
              <a:latin typeface="Arial"/>
            </a:endParaRPr>
          </a:p>
          <a:p>
            <a:pPr>
              <a:lnSpc>
                <a:spcPct val="114000"/>
              </a:lnSpc>
            </a:pPr>
            <a:endParaRPr b="0" lang="de-DE" sz="1600" spc="-1" strike="noStrike">
              <a:solidFill>
                <a:srgbClr val="000000"/>
              </a:solidFill>
              <a:latin typeface="Arial"/>
            </a:endParaRPr>
          </a:p>
        </p:txBody>
      </p:sp>
      <p:sp>
        <p:nvSpPr>
          <p:cNvPr id="498" name="TextShape 2"/>
          <p:cNvSpPr txBox="1"/>
          <p:nvPr/>
        </p:nvSpPr>
        <p:spPr>
          <a:xfrm>
            <a:off x="4647240" y="1762200"/>
            <a:ext cx="4180680" cy="4687200"/>
          </a:xfrm>
          <a:prstGeom prst="rect">
            <a:avLst/>
          </a:prstGeom>
          <a:noFill/>
          <a:ln w="9360">
            <a:noFill/>
          </a:ln>
        </p:spPr>
        <p:txBody>
          <a:bodyPr lIns="0" rIns="0" tIns="0" bIns="0"/>
          <a:p>
            <a:endParaRPr b="0" lang="de-DE" sz="1600" spc="-1" strike="noStrike">
              <a:solidFill>
                <a:srgbClr val="000000"/>
              </a:solidFill>
              <a:latin typeface="Arial"/>
            </a:endParaRPr>
          </a:p>
        </p:txBody>
      </p:sp>
      <p:sp>
        <p:nvSpPr>
          <p:cNvPr id="499" name="TextShape 3"/>
          <p:cNvSpPr txBox="1"/>
          <p:nvPr/>
        </p:nvSpPr>
        <p:spPr>
          <a:xfrm>
            <a:off x="6774840" y="6473160"/>
            <a:ext cx="2051640" cy="364680"/>
          </a:xfrm>
          <a:prstGeom prst="rect">
            <a:avLst/>
          </a:prstGeom>
          <a:noFill/>
          <a:ln>
            <a:noFill/>
          </a:ln>
        </p:spPr>
        <p:txBody>
          <a:bodyPr lIns="0" rIns="0" anchor="ctr"/>
          <a:p>
            <a:pPr algn="r">
              <a:lnSpc>
                <a:spcPct val="100000"/>
              </a:lnSpc>
            </a:pPr>
            <a:fld id="{9FAED9B4-2C6E-42B4-A65E-5BC961005A66}" type="slidenum">
              <a:rPr b="0" lang="en-US" sz="1200" spc="-1" strike="noStrike">
                <a:solidFill>
                  <a:srgbClr val="000000"/>
                </a:solidFill>
                <a:latin typeface="Arial"/>
              </a:rPr>
              <a:t>&lt;number&gt;</a:t>
            </a:fld>
            <a:endParaRPr b="0" lang="en-US" sz="1200" spc="-1" strike="noStrike">
              <a:latin typeface="Times New Roman"/>
            </a:endParaRPr>
          </a:p>
        </p:txBody>
      </p:sp>
      <p:sp>
        <p:nvSpPr>
          <p:cNvPr id="500" name="TextShape 4"/>
          <p:cNvSpPr txBox="1"/>
          <p:nvPr/>
        </p:nvSpPr>
        <p:spPr>
          <a:xfrm>
            <a:off x="311040" y="6473160"/>
            <a:ext cx="6463800" cy="364680"/>
          </a:xfrm>
          <a:prstGeom prst="rect">
            <a:avLst/>
          </a:prstGeom>
          <a:noFill/>
          <a:ln>
            <a:noFill/>
          </a:ln>
        </p:spPr>
        <p:txBody>
          <a:bodyPr lIns="0" rIns="0" anchor="ctr"/>
          <a:p>
            <a:pPr>
              <a:lnSpc>
                <a:spcPct val="100000"/>
              </a:lnSpc>
            </a:pPr>
            <a:r>
              <a:rPr b="0" lang="en-US" sz="1200" spc="-1" strike="noStrike">
                <a:solidFill>
                  <a:srgbClr val="000000"/>
                </a:solidFill>
                <a:latin typeface="Arial"/>
              </a:rPr>
              <a:t>Dr. rer. nat. Erika Mustermann (TUM) | kann beliebig erweitert werden | Infos mit Strich trennen</a:t>
            </a:r>
            <a:endParaRPr b="0" lang="en-US" sz="1200" spc="-1" strike="noStrike">
              <a:latin typeface="Times New Roman"/>
            </a:endParaRPr>
          </a:p>
        </p:txBody>
      </p:sp>
      <p:sp>
        <p:nvSpPr>
          <p:cNvPr id="501" name="TextShape 5"/>
          <p:cNvSpPr txBox="1"/>
          <p:nvPr/>
        </p:nvSpPr>
        <p:spPr>
          <a:xfrm>
            <a:off x="318960" y="994320"/>
            <a:ext cx="8508600" cy="410040"/>
          </a:xfrm>
          <a:prstGeom prst="rect">
            <a:avLst/>
          </a:prstGeom>
          <a:noFill/>
          <a:ln w="9360">
            <a:noFill/>
          </a:ln>
        </p:spPr>
        <p:txBody>
          <a:bodyPr lIns="0" rIns="0" tIns="0" bIns="0"/>
          <a:p>
            <a:pPr>
              <a:lnSpc>
                <a:spcPts val="3200"/>
              </a:lnSpc>
            </a:pPr>
            <a:r>
              <a:rPr b="0" lang="de-DE" sz="3000" spc="-1" strike="noStrike">
                <a:solidFill>
                  <a:srgbClr val="000000"/>
                </a:solidFill>
                <a:latin typeface="Arial"/>
              </a:rPr>
              <a:t>Bilder</a:t>
            </a:r>
            <a:endParaRPr b="0" lang="de-DE" sz="3000" spc="-1" strike="noStrike">
              <a:solidFill>
                <a:srgbClr val="000000"/>
              </a:solidFill>
              <a:latin typeface="Arial"/>
            </a:endParaRPr>
          </a:p>
        </p:txBody>
      </p:sp>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2" name="TextShape 1"/>
          <p:cNvSpPr txBox="1"/>
          <p:nvPr/>
        </p:nvSpPr>
        <p:spPr>
          <a:xfrm>
            <a:off x="318960" y="2499480"/>
            <a:ext cx="8508600" cy="3962160"/>
          </a:xfrm>
          <a:prstGeom prst="rect">
            <a:avLst/>
          </a:prstGeom>
          <a:solidFill>
            <a:srgbClr val="ffffff"/>
          </a:solidFill>
          <a:ln w="9360">
            <a:noFill/>
          </a:ln>
        </p:spPr>
        <p:txBody>
          <a:bodyPr lIns="0" rIns="0" tIns="0" bIns="0"/>
          <a:p>
            <a:endParaRPr b="0" lang="de-DE" sz="1600" spc="-1" strike="noStrike">
              <a:solidFill>
                <a:srgbClr val="000000"/>
              </a:solidFill>
              <a:latin typeface="Arial"/>
            </a:endParaRPr>
          </a:p>
        </p:txBody>
      </p:sp>
      <p:sp>
        <p:nvSpPr>
          <p:cNvPr id="503" name="TextShape 2"/>
          <p:cNvSpPr txBox="1"/>
          <p:nvPr/>
        </p:nvSpPr>
        <p:spPr>
          <a:xfrm>
            <a:off x="6774840" y="6473160"/>
            <a:ext cx="2051640" cy="364680"/>
          </a:xfrm>
          <a:prstGeom prst="rect">
            <a:avLst/>
          </a:prstGeom>
          <a:solidFill>
            <a:srgbClr val="ffffff"/>
          </a:solidFill>
          <a:ln>
            <a:noFill/>
          </a:ln>
        </p:spPr>
        <p:txBody>
          <a:bodyPr lIns="0" rIns="0" anchor="ctr"/>
          <a:p>
            <a:pPr algn="r">
              <a:lnSpc>
                <a:spcPct val="100000"/>
              </a:lnSpc>
            </a:pPr>
            <a:fld id="{3D7C3B30-5DEC-4515-A468-5EFED49EE0DA}" type="slidenum">
              <a:rPr b="0" lang="en-US" sz="1200" spc="-1" strike="noStrike">
                <a:solidFill>
                  <a:srgbClr val="000000"/>
                </a:solidFill>
                <a:latin typeface="Arial"/>
              </a:rPr>
              <a:t>&lt;number&gt;</a:t>
            </a:fld>
            <a:endParaRPr b="0" lang="en-US" sz="1200" spc="-1" strike="noStrike">
              <a:latin typeface="Times New Roman"/>
            </a:endParaRPr>
          </a:p>
        </p:txBody>
      </p:sp>
      <p:sp>
        <p:nvSpPr>
          <p:cNvPr id="504" name="TextShape 3"/>
          <p:cNvSpPr txBox="1"/>
          <p:nvPr/>
        </p:nvSpPr>
        <p:spPr>
          <a:xfrm>
            <a:off x="311040" y="6473160"/>
            <a:ext cx="6463800" cy="364680"/>
          </a:xfrm>
          <a:prstGeom prst="rect">
            <a:avLst/>
          </a:prstGeom>
          <a:solidFill>
            <a:srgbClr val="ffffff"/>
          </a:solidFill>
          <a:ln>
            <a:noFill/>
          </a:ln>
        </p:spPr>
        <p:txBody>
          <a:bodyPr lIns="0" rIns="0" anchor="ctr"/>
          <a:p>
            <a:pPr>
              <a:lnSpc>
                <a:spcPct val="100000"/>
              </a:lnSpc>
            </a:pPr>
            <a:r>
              <a:rPr b="0" lang="en-US" sz="1200" spc="-1" strike="noStrike">
                <a:solidFill>
                  <a:srgbClr val="000000"/>
                </a:solidFill>
                <a:latin typeface="Arial"/>
              </a:rPr>
              <a:t>Dr. rer. nat. Erika Mustermann (TUM) | kann beliebig erweitert werden | Infos mit Strich trennen</a:t>
            </a:r>
            <a:endParaRPr b="0" lang="en-US" sz="1200" spc="-1" strike="noStrike">
              <a:latin typeface="Times New Roman"/>
            </a:endParaRPr>
          </a:p>
        </p:txBody>
      </p:sp>
      <p:sp>
        <p:nvSpPr>
          <p:cNvPr id="505" name="TextShape 4"/>
          <p:cNvSpPr txBox="1"/>
          <p:nvPr/>
        </p:nvSpPr>
        <p:spPr>
          <a:xfrm>
            <a:off x="318960" y="1762200"/>
            <a:ext cx="8508600" cy="714600"/>
          </a:xfrm>
          <a:prstGeom prst="rect">
            <a:avLst/>
          </a:prstGeom>
          <a:solidFill>
            <a:srgbClr val="ffffff"/>
          </a:solidFill>
          <a:ln w="9360">
            <a:noFill/>
          </a:ln>
        </p:spPr>
        <p:txBody>
          <a:bodyPr lIns="0" rIns="0" tIns="0" bIns="0"/>
          <a:p>
            <a:pPr>
              <a:lnSpc>
                <a:spcPct val="114000"/>
              </a:lnSpc>
            </a:pPr>
            <a:r>
              <a:rPr b="0" lang="de-DE" sz="1600" spc="-1" strike="noStrike">
                <a:solidFill>
                  <a:srgbClr val="000000"/>
                </a:solidFill>
                <a:latin typeface="Arial"/>
              </a:rPr>
              <a:t>Bildbeschreibung</a:t>
            </a:r>
            <a:br/>
            <a:r>
              <a:rPr b="0" lang="de-DE" sz="1600" spc="-1" strike="noStrike">
                <a:solidFill>
                  <a:srgbClr val="000000"/>
                </a:solidFill>
                <a:latin typeface="Arial"/>
              </a:rPr>
              <a:t>oberer Bildrand: Begrenzung durch Text</a:t>
            </a:r>
            <a:endParaRPr b="0" lang="de-DE" sz="1600" spc="-1" strike="noStrike">
              <a:solidFill>
                <a:srgbClr val="000000"/>
              </a:solidFill>
              <a:latin typeface="Arial"/>
            </a:endParaRPr>
          </a:p>
        </p:txBody>
      </p:sp>
      <p:sp>
        <p:nvSpPr>
          <p:cNvPr id="506" name="TextShape 5"/>
          <p:cNvSpPr txBox="1"/>
          <p:nvPr/>
        </p:nvSpPr>
        <p:spPr>
          <a:xfrm>
            <a:off x="318960" y="994320"/>
            <a:ext cx="8508600" cy="410040"/>
          </a:xfrm>
          <a:prstGeom prst="rect">
            <a:avLst/>
          </a:prstGeom>
          <a:noFill/>
          <a:ln w="9360">
            <a:noFill/>
          </a:ln>
        </p:spPr>
        <p:txBody>
          <a:bodyPr lIns="0" rIns="0" tIns="0" bIns="0"/>
          <a:p>
            <a:pPr>
              <a:lnSpc>
                <a:spcPts val="3200"/>
              </a:lnSpc>
            </a:pPr>
            <a:r>
              <a:rPr b="0" lang="de-DE" sz="3000" spc="-1" strike="noStrike">
                <a:solidFill>
                  <a:srgbClr val="000000"/>
                </a:solidFill>
                <a:latin typeface="Arial"/>
              </a:rPr>
              <a:t>Bilder</a:t>
            </a:r>
            <a:endParaRPr b="0" lang="de-DE" sz="3000" spc="-1" strike="noStrike">
              <a:solidFill>
                <a:srgbClr val="000000"/>
              </a:solidFill>
              <a:latin typeface="Arial"/>
            </a:endParaRPr>
          </a:p>
        </p:txBody>
      </p:sp>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7" name="TextShape 1"/>
          <p:cNvSpPr txBox="1"/>
          <p:nvPr/>
        </p:nvSpPr>
        <p:spPr>
          <a:xfrm>
            <a:off x="318960" y="1762200"/>
            <a:ext cx="8508600" cy="714600"/>
          </a:xfrm>
          <a:prstGeom prst="rect">
            <a:avLst/>
          </a:prstGeom>
          <a:noFill/>
          <a:ln w="9360">
            <a:noFill/>
          </a:ln>
        </p:spPr>
        <p:txBody>
          <a:bodyPr lIns="0" rIns="0" tIns="0" bIns="0"/>
          <a:p>
            <a:pPr>
              <a:lnSpc>
                <a:spcPct val="114000"/>
              </a:lnSpc>
            </a:pPr>
            <a:r>
              <a:rPr b="0" lang="de-DE" sz="1600" spc="-1" strike="noStrike">
                <a:solidFill>
                  <a:srgbClr val="000000"/>
                </a:solidFill>
                <a:latin typeface="Arial"/>
              </a:rPr>
              <a:t>Bildbeschreibung</a:t>
            </a:r>
            <a:br/>
            <a:r>
              <a:rPr b="0" lang="de-DE" sz="1600" spc="-1" strike="noStrike">
                <a:solidFill>
                  <a:srgbClr val="000000"/>
                </a:solidFill>
                <a:latin typeface="Arial"/>
              </a:rPr>
              <a:t>oberer Bildrand: Begrenzung durch Text</a:t>
            </a:r>
            <a:endParaRPr b="0" lang="de-DE" sz="1600" spc="-1" strike="noStrike">
              <a:solidFill>
                <a:srgbClr val="000000"/>
              </a:solidFill>
              <a:latin typeface="Arial"/>
            </a:endParaRPr>
          </a:p>
        </p:txBody>
      </p:sp>
      <p:sp>
        <p:nvSpPr>
          <p:cNvPr id="508" name="TextShape 2"/>
          <p:cNvSpPr txBox="1"/>
          <p:nvPr/>
        </p:nvSpPr>
        <p:spPr>
          <a:xfrm>
            <a:off x="6774840" y="6473160"/>
            <a:ext cx="2051640" cy="364680"/>
          </a:xfrm>
          <a:prstGeom prst="rect">
            <a:avLst/>
          </a:prstGeom>
          <a:noFill/>
          <a:ln>
            <a:noFill/>
          </a:ln>
        </p:spPr>
        <p:txBody>
          <a:bodyPr lIns="0" rIns="0" anchor="ctr"/>
          <a:p>
            <a:pPr algn="r">
              <a:lnSpc>
                <a:spcPct val="100000"/>
              </a:lnSpc>
            </a:pPr>
            <a:fld id="{B944B5AB-6FAD-4EC2-8798-ED13860EAB8B}" type="slidenum">
              <a:rPr b="0" lang="en-US" sz="1200" spc="-1" strike="noStrike">
                <a:solidFill>
                  <a:srgbClr val="000000"/>
                </a:solidFill>
                <a:latin typeface="Arial"/>
              </a:rPr>
              <a:t>&lt;number&gt;</a:t>
            </a:fld>
            <a:endParaRPr b="0" lang="en-US" sz="1200" spc="-1" strike="noStrike">
              <a:latin typeface="Times New Roman"/>
            </a:endParaRPr>
          </a:p>
        </p:txBody>
      </p:sp>
      <p:sp>
        <p:nvSpPr>
          <p:cNvPr id="509" name="TextShape 3"/>
          <p:cNvSpPr txBox="1"/>
          <p:nvPr/>
        </p:nvSpPr>
        <p:spPr>
          <a:xfrm>
            <a:off x="311040" y="6473160"/>
            <a:ext cx="6463800" cy="364680"/>
          </a:xfrm>
          <a:prstGeom prst="rect">
            <a:avLst/>
          </a:prstGeom>
          <a:noFill/>
          <a:ln>
            <a:noFill/>
          </a:ln>
        </p:spPr>
        <p:txBody>
          <a:bodyPr lIns="0" rIns="0" anchor="ctr"/>
          <a:p>
            <a:pPr>
              <a:lnSpc>
                <a:spcPct val="100000"/>
              </a:lnSpc>
            </a:pPr>
            <a:r>
              <a:rPr b="0" lang="en-US" sz="1200" spc="-1" strike="noStrike">
                <a:solidFill>
                  <a:srgbClr val="000000"/>
                </a:solidFill>
                <a:latin typeface="Arial"/>
              </a:rPr>
              <a:t>Dr. rer. nat. Erika Mustermann (TUM) | kann beliebig erweitert werden | Infos mit Strich trennen</a:t>
            </a:r>
            <a:endParaRPr b="0" lang="en-US" sz="1200" spc="-1" strike="noStrike">
              <a:latin typeface="Times New Roman"/>
            </a:endParaRPr>
          </a:p>
        </p:txBody>
      </p:sp>
      <p:pic>
        <p:nvPicPr>
          <p:cNvPr id="510" name="Bildplatzhalter 16" descr=""/>
          <p:cNvPicPr/>
          <p:nvPr/>
        </p:nvPicPr>
        <p:blipFill>
          <a:blip r:embed="rId1"/>
          <a:stretch/>
        </p:blipFill>
        <p:spPr>
          <a:xfrm>
            <a:off x="0" y="2476440"/>
            <a:ext cx="9143640" cy="4381200"/>
          </a:xfrm>
          <a:prstGeom prst="rect">
            <a:avLst/>
          </a:prstGeom>
          <a:ln>
            <a:noFill/>
          </a:ln>
        </p:spPr>
      </p:pic>
      <p:sp>
        <p:nvSpPr>
          <p:cNvPr id="511" name="TextShape 4"/>
          <p:cNvSpPr txBox="1"/>
          <p:nvPr/>
        </p:nvSpPr>
        <p:spPr>
          <a:xfrm>
            <a:off x="318960" y="994320"/>
            <a:ext cx="8508600" cy="410040"/>
          </a:xfrm>
          <a:prstGeom prst="rect">
            <a:avLst/>
          </a:prstGeom>
          <a:noFill/>
          <a:ln w="9360">
            <a:noFill/>
          </a:ln>
        </p:spPr>
        <p:txBody>
          <a:bodyPr lIns="0" rIns="0" tIns="0" bIns="0"/>
          <a:p>
            <a:pPr>
              <a:lnSpc>
                <a:spcPts val="3200"/>
              </a:lnSpc>
            </a:pPr>
            <a:r>
              <a:rPr b="0" lang="de-DE" sz="3000" spc="-1" strike="noStrike">
                <a:solidFill>
                  <a:srgbClr val="000000"/>
                </a:solidFill>
                <a:latin typeface="Arial"/>
              </a:rPr>
              <a:t>Bilder</a:t>
            </a:r>
            <a:endParaRPr b="0" lang="de-DE" sz="3000" spc="-1" strike="noStrike">
              <a:solidFill>
                <a:srgbClr val="000000"/>
              </a:solidFill>
              <a:latin typeface="Arial"/>
            </a:endParaRPr>
          </a:p>
        </p:txBody>
      </p:sp>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TextShape 1"/>
          <p:cNvSpPr txBox="1"/>
          <p:nvPr/>
        </p:nvSpPr>
        <p:spPr>
          <a:xfrm>
            <a:off x="534960" y="1410480"/>
            <a:ext cx="8094960" cy="4455360"/>
          </a:xfrm>
          <a:prstGeom prst="rect">
            <a:avLst/>
          </a:prstGeom>
          <a:noFill/>
          <a:ln w="9360">
            <a:noFill/>
          </a:ln>
        </p:spPr>
        <p:txBody>
          <a:bodyPr lIns="0" rIns="0" tIns="0" bIns="0"/>
          <a:p>
            <a:pPr>
              <a:lnSpc>
                <a:spcPct val="114000"/>
              </a:lnSpc>
            </a:pPr>
            <a:r>
              <a:rPr b="0" lang="de-DE" sz="2200" spc="-1" strike="noStrike">
                <a:solidFill>
                  <a:srgbClr val="000000"/>
                </a:solidFill>
                <a:latin typeface="Arial"/>
              </a:rPr>
              <a:t>1.1 Lukas Kanade method for optical flow</a:t>
            </a:r>
            <a:endParaRPr b="0" lang="de-DE" sz="2200" spc="-1" strike="noStrike">
              <a:solidFill>
                <a:srgbClr val="000000"/>
              </a:solidFill>
              <a:latin typeface="Arial"/>
            </a:endParaRPr>
          </a:p>
          <a:p>
            <a:pPr>
              <a:lnSpc>
                <a:spcPct val="114000"/>
              </a:lnSpc>
            </a:pPr>
            <a:endParaRPr b="0" lang="de-DE" sz="2200" spc="-1" strike="noStrike">
              <a:solidFill>
                <a:srgbClr val="000000"/>
              </a:solidFill>
              <a:latin typeface="Arial"/>
            </a:endParaRPr>
          </a:p>
          <a:p>
            <a:pPr>
              <a:lnSpc>
                <a:spcPct val="114000"/>
              </a:lnSpc>
            </a:pPr>
            <a:r>
              <a:rPr b="0" lang="de-DE" sz="2200" spc="-1" strike="noStrike">
                <a:solidFill>
                  <a:srgbClr val="000000"/>
                </a:solidFill>
                <a:latin typeface="Arial"/>
              </a:rPr>
              <a:t>Input: two images, key points in one image</a:t>
            </a:r>
            <a:endParaRPr b="0" lang="de-DE" sz="2200" spc="-1" strike="noStrike">
              <a:solidFill>
                <a:srgbClr val="000000"/>
              </a:solidFill>
              <a:latin typeface="Arial"/>
            </a:endParaRPr>
          </a:p>
          <a:p>
            <a:pPr>
              <a:lnSpc>
                <a:spcPct val="114000"/>
              </a:lnSpc>
            </a:pPr>
            <a:r>
              <a:rPr b="0" lang="de-DE" sz="2200" spc="-1" strike="noStrike">
                <a:solidFill>
                  <a:srgbClr val="000000"/>
                </a:solidFill>
                <a:latin typeface="Arial"/>
              </a:rPr>
              <a:t>Output: the key points in the other image(the motion of the key points).</a:t>
            </a:r>
            <a:endParaRPr b="0" lang="de-DE" sz="2200" spc="-1" strike="noStrike">
              <a:solidFill>
                <a:srgbClr val="000000"/>
              </a:solidFill>
              <a:latin typeface="Arial"/>
            </a:endParaRPr>
          </a:p>
          <a:p>
            <a:pPr>
              <a:lnSpc>
                <a:spcPct val="114000"/>
              </a:lnSpc>
            </a:pPr>
            <a:endParaRPr b="0" lang="de-DE" sz="2200" spc="-1" strike="noStrike">
              <a:solidFill>
                <a:srgbClr val="000000"/>
              </a:solidFill>
              <a:latin typeface="Arial"/>
            </a:endParaRPr>
          </a:p>
        </p:txBody>
      </p:sp>
      <p:sp>
        <p:nvSpPr>
          <p:cNvPr id="344" name="TextShape 2"/>
          <p:cNvSpPr txBox="1"/>
          <p:nvPr/>
        </p:nvSpPr>
        <p:spPr>
          <a:xfrm>
            <a:off x="6774840" y="6473160"/>
            <a:ext cx="2051640" cy="364680"/>
          </a:xfrm>
          <a:prstGeom prst="rect">
            <a:avLst/>
          </a:prstGeom>
          <a:noFill/>
          <a:ln>
            <a:noFill/>
          </a:ln>
        </p:spPr>
        <p:txBody>
          <a:bodyPr lIns="0" rIns="0" anchor="ctr"/>
          <a:p>
            <a:pPr algn="r">
              <a:lnSpc>
                <a:spcPct val="100000"/>
              </a:lnSpc>
            </a:pPr>
            <a:fld id="{D80A7929-77A6-4127-9C09-29E8AED5BFF9}" type="slidenum">
              <a:rPr b="0" lang="en-US" sz="1200" spc="-1" strike="noStrike">
                <a:solidFill>
                  <a:srgbClr val="000000"/>
                </a:solidFill>
                <a:latin typeface="Arial"/>
              </a:rPr>
              <a:t>1</a:t>
            </a:fld>
            <a:endParaRPr b="0" lang="en-US" sz="1200" spc="-1" strike="noStrike">
              <a:latin typeface="Times New Roman"/>
            </a:endParaRPr>
          </a:p>
        </p:txBody>
      </p:sp>
      <p:sp>
        <p:nvSpPr>
          <p:cNvPr id="345" name="TextShape 3"/>
          <p:cNvSpPr txBox="1"/>
          <p:nvPr/>
        </p:nvSpPr>
        <p:spPr>
          <a:xfrm>
            <a:off x="498960" y="850320"/>
            <a:ext cx="6264720" cy="410040"/>
          </a:xfrm>
          <a:prstGeom prst="rect">
            <a:avLst/>
          </a:prstGeom>
          <a:noFill/>
          <a:ln w="9360">
            <a:noFill/>
          </a:ln>
        </p:spPr>
        <p:txBody>
          <a:bodyPr lIns="0" rIns="0" tIns="0" bIns="0"/>
          <a:p>
            <a:pPr>
              <a:lnSpc>
                <a:spcPts val="3200"/>
              </a:lnSpc>
            </a:pPr>
            <a:r>
              <a:rPr b="0" lang="de-DE" sz="3000" spc="-1" strike="noStrike">
                <a:solidFill>
                  <a:srgbClr val="000000"/>
                </a:solidFill>
                <a:latin typeface="Arial"/>
              </a:rPr>
              <a:t>1 Introduction</a:t>
            </a:r>
            <a:endParaRPr b="0" lang="de-DE" sz="3000" spc="-1" strike="noStrike">
              <a:solidFill>
                <a:srgbClr val="000000"/>
              </a:solidFill>
              <a:latin typeface="Arial"/>
            </a:endParaRPr>
          </a:p>
        </p:txBody>
      </p:sp>
      <p:pic>
        <p:nvPicPr>
          <p:cNvPr id="346" name="" descr=""/>
          <p:cNvPicPr/>
          <p:nvPr/>
        </p:nvPicPr>
        <p:blipFill>
          <a:blip r:embed="rId1"/>
          <a:stretch/>
        </p:blipFill>
        <p:spPr>
          <a:xfrm>
            <a:off x="4663440" y="3718800"/>
            <a:ext cx="360" cy="360"/>
          </a:xfrm>
          <a:prstGeom prst="rect">
            <a:avLst/>
          </a:prstGeom>
          <a:ln>
            <a:noFill/>
          </a:ln>
        </p:spPr>
      </p:pic>
      <p:pic>
        <p:nvPicPr>
          <p:cNvPr id="347" name="" descr=""/>
          <p:cNvPicPr/>
          <p:nvPr/>
        </p:nvPicPr>
        <p:blipFill>
          <a:blip r:embed="rId2"/>
          <a:stretch/>
        </p:blipFill>
        <p:spPr>
          <a:xfrm>
            <a:off x="658440" y="1646280"/>
            <a:ext cx="360" cy="360"/>
          </a:xfrm>
          <a:prstGeom prst="rect">
            <a:avLst/>
          </a:prstGeom>
          <a:ln>
            <a:noFill/>
          </a:ln>
        </p:spPr>
      </p:pic>
      <p:pic>
        <p:nvPicPr>
          <p:cNvPr id="348" name="" descr=""/>
          <p:cNvPicPr/>
          <p:nvPr/>
        </p:nvPicPr>
        <p:blipFill>
          <a:blip r:embed="rId3"/>
          <a:stretch/>
        </p:blipFill>
        <p:spPr>
          <a:xfrm>
            <a:off x="786960" y="3755880"/>
            <a:ext cx="3629160" cy="2286360"/>
          </a:xfrm>
          <a:prstGeom prst="rect">
            <a:avLst/>
          </a:prstGeom>
          <a:ln>
            <a:noFill/>
          </a:ln>
        </p:spPr>
      </p:pic>
      <p:pic>
        <p:nvPicPr>
          <p:cNvPr id="349" name="" descr=""/>
          <p:cNvPicPr/>
          <p:nvPr/>
        </p:nvPicPr>
        <p:blipFill>
          <a:blip r:embed="rId4"/>
          <a:stretch/>
        </p:blipFill>
        <p:spPr>
          <a:xfrm>
            <a:off x="4464000" y="3754800"/>
            <a:ext cx="3629160" cy="2313360"/>
          </a:xfrm>
          <a:prstGeom prst="rect">
            <a:avLst/>
          </a:prstGeom>
          <a:ln>
            <a:noFill/>
          </a:ln>
        </p:spPr>
      </p:pic>
      <p:sp>
        <p:nvSpPr>
          <p:cNvPr id="350" name="CustomShape 4"/>
          <p:cNvSpPr/>
          <p:nvPr/>
        </p:nvSpPr>
        <p:spPr>
          <a:xfrm>
            <a:off x="1280160" y="5273280"/>
            <a:ext cx="182880" cy="182880"/>
          </a:xfrm>
          <a:prstGeom prst="ellipse">
            <a:avLst/>
          </a:prstGeom>
          <a:noFill/>
          <a:ln w="76320">
            <a:solidFill>
              <a:srgbClr val="ed1c24"/>
            </a:solidFill>
            <a:round/>
          </a:ln>
        </p:spPr>
        <p:style>
          <a:lnRef idx="0"/>
          <a:fillRef idx="0"/>
          <a:effectRef idx="0"/>
          <a:fontRef idx="minor"/>
        </p:style>
      </p:sp>
      <p:sp>
        <p:nvSpPr>
          <p:cNvPr id="351" name="CustomShape 5"/>
          <p:cNvSpPr/>
          <p:nvPr/>
        </p:nvSpPr>
        <p:spPr>
          <a:xfrm>
            <a:off x="5760720" y="5364720"/>
            <a:ext cx="182880" cy="182880"/>
          </a:xfrm>
          <a:prstGeom prst="ellipse">
            <a:avLst/>
          </a:prstGeom>
          <a:noFill/>
          <a:ln w="76320">
            <a:solidFill>
              <a:srgbClr val="ed1c24"/>
            </a:solidFill>
            <a:round/>
          </a:ln>
        </p:spPr>
        <p:style>
          <a:lnRef idx="0"/>
          <a:fillRef idx="0"/>
          <a:effectRef idx="0"/>
          <a:fontRef idx="minor"/>
        </p:style>
      </p:sp>
      <p:sp>
        <p:nvSpPr>
          <p:cNvPr id="352" name="TextShape 6"/>
          <p:cNvSpPr txBox="1"/>
          <p:nvPr/>
        </p:nvSpPr>
        <p:spPr>
          <a:xfrm>
            <a:off x="1241280" y="6153840"/>
            <a:ext cx="2834640" cy="365760"/>
          </a:xfrm>
          <a:prstGeom prst="rect">
            <a:avLst/>
          </a:prstGeom>
          <a:noFill/>
          <a:ln>
            <a:noFill/>
          </a:ln>
        </p:spPr>
        <p:txBody>
          <a:bodyPr lIns="90000" rIns="90000" tIns="45000" bIns="45000"/>
          <a:p>
            <a:r>
              <a:rPr b="0" lang="en-US" sz="1800" spc="-1" strike="noStrike">
                <a:solidFill>
                  <a:srgbClr val="ce181e"/>
                </a:solidFill>
                <a:latin typeface="Arial"/>
              </a:rPr>
              <a:t>Input key point position</a:t>
            </a:r>
            <a:endParaRPr b="0" lang="en-US" sz="1800" spc="-1" strike="noStrike">
              <a:solidFill>
                <a:srgbClr val="ce181e"/>
              </a:solidFill>
              <a:latin typeface="Arial"/>
            </a:endParaRPr>
          </a:p>
        </p:txBody>
      </p:sp>
      <p:sp>
        <p:nvSpPr>
          <p:cNvPr id="353" name="Line 7"/>
          <p:cNvSpPr/>
          <p:nvPr/>
        </p:nvSpPr>
        <p:spPr>
          <a:xfrm flipH="1" flipV="1">
            <a:off x="1463040" y="5577840"/>
            <a:ext cx="91440" cy="576000"/>
          </a:xfrm>
          <a:prstGeom prst="line">
            <a:avLst/>
          </a:prstGeom>
          <a:ln w="57240">
            <a:solidFill>
              <a:srgbClr val="ed1c24"/>
            </a:solidFill>
            <a:round/>
            <a:tailEnd len="med" type="triangle" w="med"/>
          </a:ln>
        </p:spPr>
        <p:style>
          <a:lnRef idx="0"/>
          <a:fillRef idx="0"/>
          <a:effectRef idx="0"/>
          <a:fontRef idx="minor"/>
        </p:style>
      </p:sp>
      <p:sp>
        <p:nvSpPr>
          <p:cNvPr id="354" name="TextShape 8"/>
          <p:cNvSpPr txBox="1"/>
          <p:nvPr/>
        </p:nvSpPr>
        <p:spPr>
          <a:xfrm>
            <a:off x="4937760" y="6137280"/>
            <a:ext cx="2834640" cy="365760"/>
          </a:xfrm>
          <a:prstGeom prst="rect">
            <a:avLst/>
          </a:prstGeom>
          <a:noFill/>
          <a:ln>
            <a:noFill/>
          </a:ln>
        </p:spPr>
        <p:txBody>
          <a:bodyPr lIns="90000" rIns="90000" tIns="45000" bIns="45000"/>
          <a:p>
            <a:r>
              <a:rPr b="0" lang="en-US" sz="1800" spc="-1" strike="noStrike">
                <a:solidFill>
                  <a:srgbClr val="ce181e"/>
                </a:solidFill>
                <a:latin typeface="Arial"/>
              </a:rPr>
              <a:t>Output key point position</a:t>
            </a:r>
            <a:endParaRPr b="0" lang="en-US" sz="1800" spc="-1" strike="noStrike">
              <a:solidFill>
                <a:srgbClr val="ce181e"/>
              </a:solidFill>
              <a:latin typeface="Arial"/>
            </a:endParaRPr>
          </a:p>
        </p:txBody>
      </p:sp>
      <p:sp>
        <p:nvSpPr>
          <p:cNvPr id="355" name="Line 9"/>
          <p:cNvSpPr/>
          <p:nvPr/>
        </p:nvSpPr>
        <p:spPr>
          <a:xfrm flipH="1" flipV="1">
            <a:off x="5907600" y="5669280"/>
            <a:ext cx="91440" cy="470880"/>
          </a:xfrm>
          <a:prstGeom prst="line">
            <a:avLst/>
          </a:prstGeom>
          <a:ln w="57240">
            <a:solidFill>
              <a:srgbClr val="ed1c24"/>
            </a:solidFill>
            <a:round/>
            <a:tailEnd len="med" type="triangle" w="med"/>
          </a:ln>
        </p:spPr>
        <p:style>
          <a:lnRef idx="0"/>
          <a:fillRef idx="0"/>
          <a:effectRef idx="0"/>
          <a:fontRef idx="minor"/>
        </p:style>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2" name="TextShape 1"/>
          <p:cNvSpPr txBox="1"/>
          <p:nvPr/>
        </p:nvSpPr>
        <p:spPr>
          <a:xfrm>
            <a:off x="318960" y="1762200"/>
            <a:ext cx="8508600" cy="714600"/>
          </a:xfrm>
          <a:prstGeom prst="rect">
            <a:avLst/>
          </a:prstGeom>
          <a:noFill/>
          <a:ln w="9360">
            <a:noFill/>
          </a:ln>
        </p:spPr>
        <p:txBody>
          <a:bodyPr lIns="0" rIns="0" tIns="0" bIns="0"/>
          <a:p>
            <a:pPr>
              <a:lnSpc>
                <a:spcPct val="114000"/>
              </a:lnSpc>
            </a:pPr>
            <a:r>
              <a:rPr b="0" lang="de-DE" sz="1600" spc="-1" strike="noStrike">
                <a:solidFill>
                  <a:srgbClr val="000000"/>
                </a:solidFill>
                <a:latin typeface="Arial"/>
              </a:rPr>
              <a:t>Weißer bzw. transparenter Hintergrund</a:t>
            </a:r>
            <a:br/>
            <a:r>
              <a:rPr b="0" lang="de-DE" sz="1600" spc="-1" strike="noStrike">
                <a:solidFill>
                  <a:srgbClr val="000000"/>
                </a:solidFill>
                <a:latin typeface="Arial"/>
              </a:rPr>
              <a:t>mit genug Freiraum anordnen</a:t>
            </a:r>
            <a:endParaRPr b="0" lang="de-DE" sz="1600" spc="-1" strike="noStrike">
              <a:solidFill>
                <a:srgbClr val="000000"/>
              </a:solidFill>
              <a:latin typeface="Arial"/>
            </a:endParaRPr>
          </a:p>
        </p:txBody>
      </p:sp>
      <p:sp>
        <p:nvSpPr>
          <p:cNvPr id="513" name="TextShape 2"/>
          <p:cNvSpPr txBox="1"/>
          <p:nvPr/>
        </p:nvSpPr>
        <p:spPr>
          <a:xfrm>
            <a:off x="6774840" y="6473160"/>
            <a:ext cx="2051640" cy="364680"/>
          </a:xfrm>
          <a:prstGeom prst="rect">
            <a:avLst/>
          </a:prstGeom>
          <a:noFill/>
          <a:ln>
            <a:noFill/>
          </a:ln>
        </p:spPr>
        <p:txBody>
          <a:bodyPr lIns="0" rIns="0" anchor="ctr"/>
          <a:p>
            <a:pPr algn="r">
              <a:lnSpc>
                <a:spcPct val="100000"/>
              </a:lnSpc>
            </a:pPr>
            <a:fld id="{5DDC2659-6658-4AF2-B6C2-054B4C12660A}" type="slidenum">
              <a:rPr b="0" lang="en-US" sz="1200" spc="-1" strike="noStrike">
                <a:solidFill>
                  <a:srgbClr val="000000"/>
                </a:solidFill>
                <a:latin typeface="Arial"/>
              </a:rPr>
              <a:t>&lt;number&gt;</a:t>
            </a:fld>
            <a:endParaRPr b="0" lang="en-US" sz="1200" spc="-1" strike="noStrike">
              <a:latin typeface="Times New Roman"/>
            </a:endParaRPr>
          </a:p>
        </p:txBody>
      </p:sp>
      <p:sp>
        <p:nvSpPr>
          <p:cNvPr id="514" name="TextShape 3"/>
          <p:cNvSpPr txBox="1"/>
          <p:nvPr/>
        </p:nvSpPr>
        <p:spPr>
          <a:xfrm>
            <a:off x="311040" y="6473160"/>
            <a:ext cx="6463800" cy="364680"/>
          </a:xfrm>
          <a:prstGeom prst="rect">
            <a:avLst/>
          </a:prstGeom>
          <a:noFill/>
          <a:ln>
            <a:noFill/>
          </a:ln>
        </p:spPr>
        <p:txBody>
          <a:bodyPr lIns="0" rIns="0" anchor="ctr"/>
          <a:p>
            <a:pPr>
              <a:lnSpc>
                <a:spcPct val="100000"/>
              </a:lnSpc>
            </a:pPr>
            <a:r>
              <a:rPr b="0" lang="en-US" sz="1200" spc="-1" strike="noStrike">
                <a:solidFill>
                  <a:srgbClr val="000000"/>
                </a:solidFill>
                <a:latin typeface="Arial"/>
              </a:rPr>
              <a:t>Dr. rer. nat. Erika Mustermann (TUM) | kann beliebig erweitert werden | Infos mit Strich trennen</a:t>
            </a:r>
            <a:endParaRPr b="0" lang="en-US" sz="1200" spc="-1" strike="noStrike">
              <a:latin typeface="Times New Roman"/>
            </a:endParaRPr>
          </a:p>
        </p:txBody>
      </p:sp>
      <p:pic>
        <p:nvPicPr>
          <p:cNvPr id="515" name="Bildplatzhalter 17" descr=""/>
          <p:cNvPicPr/>
          <p:nvPr/>
        </p:nvPicPr>
        <p:blipFill>
          <a:blip r:embed="rId1"/>
          <a:stretch/>
        </p:blipFill>
        <p:spPr>
          <a:xfrm>
            <a:off x="0" y="2476440"/>
            <a:ext cx="9143640" cy="4381200"/>
          </a:xfrm>
          <a:prstGeom prst="rect">
            <a:avLst/>
          </a:prstGeom>
          <a:ln>
            <a:noFill/>
          </a:ln>
        </p:spPr>
      </p:pic>
      <p:sp>
        <p:nvSpPr>
          <p:cNvPr id="516" name="TextShape 4"/>
          <p:cNvSpPr txBox="1"/>
          <p:nvPr/>
        </p:nvSpPr>
        <p:spPr>
          <a:xfrm>
            <a:off x="318960" y="994320"/>
            <a:ext cx="8508600" cy="410040"/>
          </a:xfrm>
          <a:prstGeom prst="rect">
            <a:avLst/>
          </a:prstGeom>
          <a:noFill/>
          <a:ln w="9360">
            <a:noFill/>
          </a:ln>
        </p:spPr>
        <p:txBody>
          <a:bodyPr lIns="0" rIns="0" tIns="0" bIns="0"/>
          <a:p>
            <a:pPr>
              <a:lnSpc>
                <a:spcPts val="3200"/>
              </a:lnSpc>
            </a:pPr>
            <a:r>
              <a:rPr b="0" lang="de-DE" sz="3000" spc="-1" strike="noStrike">
                <a:solidFill>
                  <a:srgbClr val="000000"/>
                </a:solidFill>
                <a:latin typeface="Arial"/>
              </a:rPr>
              <a:t>Nicht formatfüllende Bilder</a:t>
            </a:r>
            <a:endParaRPr b="0" lang="de-DE" sz="3000" spc="-1" strike="noStrike">
              <a:solidFill>
                <a:srgbClr val="000000"/>
              </a:solidFill>
              <a:latin typeface="Arial"/>
            </a:endParaRPr>
          </a:p>
        </p:txBody>
      </p:sp>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17" name="Bildplatzhalter 13" descr=""/>
          <p:cNvPicPr/>
          <p:nvPr/>
        </p:nvPicPr>
        <p:blipFill>
          <a:blip r:embed="rId1"/>
          <a:stretch/>
        </p:blipFill>
        <p:spPr>
          <a:xfrm>
            <a:off x="0" y="1691640"/>
            <a:ext cx="9143640" cy="5166000"/>
          </a:xfrm>
          <a:prstGeom prst="rect">
            <a:avLst/>
          </a:prstGeom>
          <a:ln>
            <a:noFill/>
          </a:ln>
        </p:spPr>
      </p:pic>
      <p:sp>
        <p:nvSpPr>
          <p:cNvPr id="518" name="TextShape 1"/>
          <p:cNvSpPr txBox="1"/>
          <p:nvPr/>
        </p:nvSpPr>
        <p:spPr>
          <a:xfrm>
            <a:off x="6774840" y="6473160"/>
            <a:ext cx="2051640" cy="364680"/>
          </a:xfrm>
          <a:prstGeom prst="rect">
            <a:avLst/>
          </a:prstGeom>
          <a:noFill/>
          <a:ln>
            <a:noFill/>
          </a:ln>
        </p:spPr>
        <p:txBody>
          <a:bodyPr lIns="0" rIns="0" anchor="ctr"/>
          <a:p>
            <a:pPr algn="r">
              <a:lnSpc>
                <a:spcPct val="100000"/>
              </a:lnSpc>
            </a:pPr>
            <a:fld id="{B92867A5-B128-42CC-BCCA-74A14AD410F7}" type="slidenum">
              <a:rPr b="0" lang="en-US" sz="1200" spc="-1" strike="noStrike">
                <a:solidFill>
                  <a:srgbClr val="000000"/>
                </a:solidFill>
                <a:latin typeface="Arial"/>
              </a:rPr>
              <a:t>&lt;number&gt;</a:t>
            </a:fld>
            <a:endParaRPr b="0" lang="en-US" sz="1200" spc="-1" strike="noStrike">
              <a:latin typeface="Times New Roman"/>
            </a:endParaRPr>
          </a:p>
        </p:txBody>
      </p:sp>
      <p:sp>
        <p:nvSpPr>
          <p:cNvPr id="519" name="TextShape 2"/>
          <p:cNvSpPr txBox="1"/>
          <p:nvPr/>
        </p:nvSpPr>
        <p:spPr>
          <a:xfrm>
            <a:off x="311040" y="6473160"/>
            <a:ext cx="6463800" cy="364680"/>
          </a:xfrm>
          <a:prstGeom prst="rect">
            <a:avLst/>
          </a:prstGeom>
          <a:noFill/>
          <a:ln>
            <a:noFill/>
          </a:ln>
        </p:spPr>
        <p:txBody>
          <a:bodyPr lIns="0" rIns="0" anchor="ctr"/>
          <a:p>
            <a:pPr>
              <a:lnSpc>
                <a:spcPct val="100000"/>
              </a:lnSpc>
            </a:pPr>
            <a:r>
              <a:rPr b="0" lang="en-US" sz="1200" spc="-1" strike="noStrike">
                <a:solidFill>
                  <a:srgbClr val="000000"/>
                </a:solidFill>
                <a:latin typeface="Arial"/>
              </a:rPr>
              <a:t>Dr. rer. nat. Erika Mustermann (TUM) | kann beliebig erweitert werden | Infos mit Strich trennen</a:t>
            </a:r>
            <a:endParaRPr b="0" lang="en-US" sz="1200" spc="-1" strike="noStrike">
              <a:latin typeface="Times New Roman"/>
            </a:endParaRPr>
          </a:p>
        </p:txBody>
      </p:sp>
      <p:sp>
        <p:nvSpPr>
          <p:cNvPr id="520" name="TextShape 3"/>
          <p:cNvSpPr txBox="1"/>
          <p:nvPr/>
        </p:nvSpPr>
        <p:spPr>
          <a:xfrm>
            <a:off x="318960" y="994320"/>
            <a:ext cx="8508600" cy="410040"/>
          </a:xfrm>
          <a:prstGeom prst="rect">
            <a:avLst/>
          </a:prstGeom>
          <a:noFill/>
          <a:ln w="9360">
            <a:noFill/>
          </a:ln>
        </p:spPr>
        <p:txBody>
          <a:bodyPr lIns="0" rIns="0" tIns="0" bIns="0"/>
          <a:p>
            <a:pPr>
              <a:lnSpc>
                <a:spcPts val="3200"/>
              </a:lnSpc>
            </a:pPr>
            <a:r>
              <a:rPr b="0" lang="de-DE" sz="3000" spc="-1" strike="noStrike">
                <a:solidFill>
                  <a:srgbClr val="000000"/>
                </a:solidFill>
                <a:latin typeface="Arial"/>
              </a:rPr>
              <a:t>Bilder Format füllend - maximale Bildgröße</a:t>
            </a:r>
            <a:endParaRPr b="0" lang="de-DE" sz="3000" spc="-1" strike="noStrike">
              <a:solidFill>
                <a:srgbClr val="000000"/>
              </a:solidFill>
              <a:latin typeface="Arial"/>
            </a:endParaRPr>
          </a:p>
        </p:txBody>
      </p:sp>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1" name="TextShape 1"/>
          <p:cNvSpPr txBox="1"/>
          <p:nvPr/>
        </p:nvSpPr>
        <p:spPr>
          <a:xfrm>
            <a:off x="318960" y="1762200"/>
            <a:ext cx="8508600" cy="714600"/>
          </a:xfrm>
          <a:prstGeom prst="rect">
            <a:avLst/>
          </a:prstGeom>
          <a:noFill/>
          <a:ln w="9360">
            <a:noFill/>
          </a:ln>
        </p:spPr>
        <p:txBody>
          <a:bodyPr lIns="0" rIns="0" tIns="0" bIns="0"/>
          <a:p>
            <a:pPr>
              <a:lnSpc>
                <a:spcPct val="114000"/>
              </a:lnSpc>
            </a:pPr>
            <a:r>
              <a:rPr b="0" lang="de-DE" sz="1600" spc="-1" strike="noStrike">
                <a:solidFill>
                  <a:srgbClr val="000000"/>
                </a:solidFill>
                <a:latin typeface="Arial"/>
              </a:rPr>
              <a:t>Alternativ mit formatfüllendem Hintergrund: 5 % schwarz</a:t>
            </a:r>
            <a:endParaRPr b="0" lang="de-DE" sz="1600" spc="-1" strike="noStrike">
              <a:solidFill>
                <a:srgbClr val="000000"/>
              </a:solidFill>
              <a:latin typeface="Arial"/>
            </a:endParaRPr>
          </a:p>
          <a:p>
            <a:pPr>
              <a:lnSpc>
                <a:spcPct val="114000"/>
              </a:lnSpc>
            </a:pPr>
            <a:r>
              <a:rPr b="0" lang="de-DE" sz="1600" spc="-1" strike="noStrike">
                <a:solidFill>
                  <a:srgbClr val="000000"/>
                </a:solidFill>
                <a:latin typeface="Arial"/>
              </a:rPr>
              <a:t>Beschriftungen können zusätzlich neben den Bildern angebracht werden</a:t>
            </a:r>
            <a:endParaRPr b="0" lang="de-DE" sz="1600" spc="-1" strike="noStrike">
              <a:solidFill>
                <a:srgbClr val="000000"/>
              </a:solidFill>
              <a:latin typeface="Arial"/>
            </a:endParaRPr>
          </a:p>
        </p:txBody>
      </p:sp>
      <p:sp>
        <p:nvSpPr>
          <p:cNvPr id="522" name="TextShape 2"/>
          <p:cNvSpPr txBox="1"/>
          <p:nvPr/>
        </p:nvSpPr>
        <p:spPr>
          <a:xfrm>
            <a:off x="6774840" y="6473160"/>
            <a:ext cx="2051640" cy="364680"/>
          </a:xfrm>
          <a:prstGeom prst="rect">
            <a:avLst/>
          </a:prstGeom>
          <a:noFill/>
          <a:ln>
            <a:noFill/>
          </a:ln>
        </p:spPr>
        <p:txBody>
          <a:bodyPr lIns="0" rIns="0" anchor="ctr"/>
          <a:p>
            <a:pPr algn="r">
              <a:lnSpc>
                <a:spcPct val="100000"/>
              </a:lnSpc>
            </a:pPr>
            <a:fld id="{5FA77F08-3EDD-4CCB-B47E-982ABD014975}" type="slidenum">
              <a:rPr b="0" lang="en-US" sz="1200" spc="-1" strike="noStrike">
                <a:solidFill>
                  <a:srgbClr val="000000"/>
                </a:solidFill>
                <a:latin typeface="Arial"/>
              </a:rPr>
              <a:t>&lt;number&gt;</a:t>
            </a:fld>
            <a:endParaRPr b="0" lang="en-US" sz="1200" spc="-1" strike="noStrike">
              <a:latin typeface="Times New Roman"/>
            </a:endParaRPr>
          </a:p>
        </p:txBody>
      </p:sp>
      <p:sp>
        <p:nvSpPr>
          <p:cNvPr id="523" name="TextShape 3"/>
          <p:cNvSpPr txBox="1"/>
          <p:nvPr/>
        </p:nvSpPr>
        <p:spPr>
          <a:xfrm>
            <a:off x="311040" y="6473160"/>
            <a:ext cx="6463800" cy="364680"/>
          </a:xfrm>
          <a:prstGeom prst="rect">
            <a:avLst/>
          </a:prstGeom>
          <a:noFill/>
          <a:ln>
            <a:noFill/>
          </a:ln>
        </p:spPr>
        <p:txBody>
          <a:bodyPr lIns="0" rIns="0" anchor="ctr"/>
          <a:p>
            <a:pPr>
              <a:lnSpc>
                <a:spcPct val="100000"/>
              </a:lnSpc>
            </a:pPr>
            <a:r>
              <a:rPr b="0" lang="en-US" sz="1200" spc="-1" strike="noStrike">
                <a:solidFill>
                  <a:srgbClr val="000000"/>
                </a:solidFill>
                <a:latin typeface="Arial"/>
              </a:rPr>
              <a:t>Dr. rer. nat. Erika Mustermann (TUM) | kann beliebig erweitert werden | Infos mit Strich trennen</a:t>
            </a:r>
            <a:endParaRPr b="0" lang="en-US" sz="1200" spc="-1" strike="noStrike">
              <a:latin typeface="Times New Roman"/>
            </a:endParaRPr>
          </a:p>
        </p:txBody>
      </p:sp>
      <p:sp>
        <p:nvSpPr>
          <p:cNvPr id="524" name="TextShape 4"/>
          <p:cNvSpPr txBox="1"/>
          <p:nvPr/>
        </p:nvSpPr>
        <p:spPr>
          <a:xfrm>
            <a:off x="317160" y="2484000"/>
            <a:ext cx="4242600" cy="3974400"/>
          </a:xfrm>
          <a:prstGeom prst="rect">
            <a:avLst/>
          </a:prstGeom>
          <a:noFill/>
          <a:ln>
            <a:noFill/>
          </a:ln>
        </p:spPr>
        <p:txBody>
          <a:bodyPr lIns="0" rIns="0" tIns="45000" bIns="45000"/>
          <a:p>
            <a:pPr>
              <a:lnSpc>
                <a:spcPct val="100000"/>
              </a:lnSpc>
            </a:pPr>
            <a:r>
              <a:rPr b="0" lang="de-DE" sz="1600" spc="-1" strike="noStrike">
                <a:solidFill>
                  <a:srgbClr val="000000"/>
                </a:solidFill>
                <a:latin typeface="Arial"/>
              </a:rPr>
              <a:t>Bilderklärung</a:t>
            </a:r>
            <a:endParaRPr b="0" lang="de-DE" sz="1600" spc="-1" strike="noStrike">
              <a:solidFill>
                <a:srgbClr val="000000"/>
              </a:solidFill>
              <a:latin typeface="Arial"/>
            </a:endParaRPr>
          </a:p>
        </p:txBody>
      </p:sp>
      <p:pic>
        <p:nvPicPr>
          <p:cNvPr id="525" name="Bildplatzhalter 20" descr=""/>
          <p:cNvPicPr/>
          <p:nvPr/>
        </p:nvPicPr>
        <p:blipFill>
          <a:blip r:embed="rId1"/>
          <a:stretch/>
        </p:blipFill>
        <p:spPr>
          <a:xfrm>
            <a:off x="4584240" y="2484000"/>
            <a:ext cx="4244040" cy="3974040"/>
          </a:xfrm>
          <a:prstGeom prst="rect">
            <a:avLst/>
          </a:prstGeom>
          <a:ln>
            <a:noFill/>
          </a:ln>
        </p:spPr>
      </p:pic>
      <p:sp>
        <p:nvSpPr>
          <p:cNvPr id="526" name="TextShape 5"/>
          <p:cNvSpPr txBox="1"/>
          <p:nvPr/>
        </p:nvSpPr>
        <p:spPr>
          <a:xfrm>
            <a:off x="318960" y="994320"/>
            <a:ext cx="8508600" cy="410040"/>
          </a:xfrm>
          <a:prstGeom prst="rect">
            <a:avLst/>
          </a:prstGeom>
          <a:noFill/>
          <a:ln w="9360">
            <a:noFill/>
          </a:ln>
        </p:spPr>
        <p:txBody>
          <a:bodyPr lIns="0" rIns="0" tIns="0" bIns="0"/>
          <a:p>
            <a:pPr>
              <a:lnSpc>
                <a:spcPts val="3200"/>
              </a:lnSpc>
            </a:pPr>
            <a:r>
              <a:rPr b="0" lang="de-DE" sz="3000" spc="-1" strike="noStrike">
                <a:solidFill>
                  <a:srgbClr val="000000"/>
                </a:solidFill>
                <a:latin typeface="Arial"/>
              </a:rPr>
              <a:t>Nicht Format füllende Bilder</a:t>
            </a:r>
            <a:endParaRPr b="0" lang="de-DE" sz="3000" spc="-1" strike="noStrike">
              <a:solidFill>
                <a:srgbClr val="000000"/>
              </a:solidFill>
              <a:latin typeface="Arial"/>
            </a:endParaRPr>
          </a:p>
        </p:txBody>
      </p:sp>
    </p:spTree>
  </p:cSld>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527" name="Table 1"/>
          <p:cNvGraphicFramePr/>
          <p:nvPr/>
        </p:nvGraphicFramePr>
        <p:xfrm>
          <a:off x="318960" y="2498760"/>
          <a:ext cx="8509320" cy="2118960"/>
        </p:xfrm>
        <a:graphic>
          <a:graphicData uri="http://schemas.openxmlformats.org/drawingml/2006/table">
            <a:tbl>
              <a:tblPr/>
              <a:tblGrid>
                <a:gridCol w="3493800"/>
                <a:gridCol w="5015520"/>
              </a:tblGrid>
              <a:tr h="423720">
                <a:tc>
                  <a:txBody>
                    <a:bodyPr lIns="0" rIns="0" tIns="180000" bIns="0" anchor="ctr"/>
                    <a:p>
                      <a:pPr>
                        <a:lnSpc>
                          <a:spcPct val="100000"/>
                        </a:lnSpc>
                      </a:pPr>
                      <a:r>
                        <a:rPr b="0" lang="en-US" sz="1600" spc="-1" strike="noStrike">
                          <a:solidFill>
                            <a:srgbClr val="000000"/>
                          </a:solidFill>
                          <a:latin typeface="Arial"/>
                        </a:rPr>
                        <a:t>Ø - Strecke</a:t>
                      </a:r>
                      <a:endParaRPr b="0" lang="en-US" sz="1600" spc="-1" strike="noStrike">
                        <a:latin typeface="Arial"/>
                      </a:endParaRPr>
                    </a:p>
                  </a:txBody>
                  <a:tcPr>
                    <a:lnL w="12240">
                      <a:noFill/>
                    </a:lnL>
                    <a:lnR w="12240">
                      <a:noFill/>
                    </a:lnR>
                    <a:lnT w="12240">
                      <a:noFill/>
                    </a:lnT>
                    <a:lnB w="12240">
                      <a:noFill/>
                    </a:lnB>
                    <a:noFill/>
                  </a:tcPr>
                </a:tc>
                <a:tc>
                  <a:txBody>
                    <a:bodyPr lIns="0" rIns="0" tIns="180000" bIns="0" anchor="ctr"/>
                    <a:p>
                      <a:pPr>
                        <a:lnSpc>
                          <a:spcPct val="100000"/>
                        </a:lnSpc>
                      </a:pPr>
                      <a:r>
                        <a:rPr b="0" lang="en-US" sz="1600" spc="-1" strike="noStrike">
                          <a:solidFill>
                            <a:srgbClr val="000000"/>
                          </a:solidFill>
                          <a:latin typeface="Arial"/>
                        </a:rPr>
                        <a:t>39 km/Tag (14.360 km/Jahr)</a:t>
                      </a:r>
                      <a:endParaRPr b="0" lang="en-US" sz="1600" spc="-1" strike="noStrike">
                        <a:latin typeface="Arial"/>
                      </a:endParaRPr>
                    </a:p>
                  </a:txBody>
                  <a:tcPr>
                    <a:lnL w="12240">
                      <a:noFill/>
                    </a:lnL>
                    <a:lnR w="12240">
                      <a:noFill/>
                    </a:lnR>
                    <a:lnT w="12240">
                      <a:noFill/>
                    </a:lnT>
                    <a:lnB w="12240">
                      <a:noFill/>
                    </a:lnB>
                    <a:noFill/>
                  </a:tcPr>
                </a:tc>
              </a:tr>
              <a:tr h="423720">
                <a:tc>
                  <a:txBody>
                    <a:bodyPr lIns="0" rIns="0" tIns="180000" bIns="0" anchor="ctr"/>
                    <a:p>
                      <a:pPr>
                        <a:lnSpc>
                          <a:spcPct val="100000"/>
                        </a:lnSpc>
                      </a:pPr>
                      <a:r>
                        <a:rPr b="0" lang="en-US" sz="1600" spc="-1" strike="noStrike">
                          <a:solidFill>
                            <a:srgbClr val="000000"/>
                          </a:solidFill>
                          <a:latin typeface="Arial"/>
                        </a:rPr>
                        <a:t>Ø - Geschwindigkeit</a:t>
                      </a:r>
                      <a:endParaRPr b="0" lang="en-US" sz="1600" spc="-1" strike="noStrike">
                        <a:latin typeface="Arial"/>
                      </a:endParaRPr>
                    </a:p>
                  </a:txBody>
                  <a:tcPr>
                    <a:lnL w="12240">
                      <a:noFill/>
                    </a:lnL>
                    <a:lnR w="12240">
                      <a:noFill/>
                    </a:lnR>
                    <a:lnT w="12240">
                      <a:noFill/>
                    </a:lnT>
                    <a:lnB w="12240">
                      <a:noFill/>
                    </a:lnB>
                    <a:noFill/>
                  </a:tcPr>
                </a:tc>
                <a:tc>
                  <a:txBody>
                    <a:bodyPr lIns="0" rIns="0" tIns="180000" bIns="0" anchor="ctr"/>
                    <a:p>
                      <a:pPr>
                        <a:lnSpc>
                          <a:spcPct val="100000"/>
                        </a:lnSpc>
                      </a:pPr>
                      <a:r>
                        <a:rPr b="0" lang="en-US" sz="1600" spc="-1" strike="noStrike">
                          <a:solidFill>
                            <a:srgbClr val="000000"/>
                          </a:solidFill>
                          <a:latin typeface="Arial"/>
                        </a:rPr>
                        <a:t>25 km/h</a:t>
                      </a:r>
                      <a:endParaRPr b="0" lang="en-US" sz="1600" spc="-1" strike="noStrike">
                        <a:latin typeface="Arial"/>
                      </a:endParaRPr>
                    </a:p>
                  </a:txBody>
                  <a:tcPr>
                    <a:lnL w="12240">
                      <a:noFill/>
                    </a:lnL>
                    <a:lnR w="12240">
                      <a:noFill/>
                    </a:lnR>
                    <a:lnT w="12240">
                      <a:noFill/>
                    </a:lnT>
                    <a:lnB w="12240">
                      <a:noFill/>
                    </a:lnB>
                    <a:noFill/>
                  </a:tcPr>
                </a:tc>
              </a:tr>
              <a:tr h="423720">
                <a:tc>
                  <a:txBody>
                    <a:bodyPr lIns="0" rIns="0" tIns="180000" bIns="0" anchor="ctr"/>
                    <a:p>
                      <a:pPr>
                        <a:lnSpc>
                          <a:spcPct val="100000"/>
                        </a:lnSpc>
                      </a:pPr>
                      <a:r>
                        <a:rPr b="0" lang="en-US" sz="1600" spc="-1" strike="noStrike">
                          <a:solidFill>
                            <a:srgbClr val="000000"/>
                          </a:solidFill>
                          <a:latin typeface="Arial"/>
                        </a:rPr>
                        <a:t>Ø - Verfügbare Ladezeit</a:t>
                      </a:r>
                      <a:endParaRPr b="0" lang="en-US" sz="1600" spc="-1" strike="noStrike">
                        <a:latin typeface="Arial"/>
                      </a:endParaRPr>
                    </a:p>
                  </a:txBody>
                  <a:tcPr>
                    <a:lnL w="12240">
                      <a:noFill/>
                    </a:lnL>
                    <a:lnR w="12240">
                      <a:noFill/>
                    </a:lnR>
                    <a:lnT w="12240">
                      <a:noFill/>
                    </a:lnT>
                    <a:lnB w="12240">
                      <a:noFill/>
                    </a:lnB>
                    <a:noFill/>
                  </a:tcPr>
                </a:tc>
                <a:tc>
                  <a:txBody>
                    <a:bodyPr lIns="0" rIns="0" tIns="180000" bIns="0" anchor="ctr"/>
                    <a:p>
                      <a:pPr>
                        <a:lnSpc>
                          <a:spcPct val="100000"/>
                        </a:lnSpc>
                      </a:pPr>
                      <a:r>
                        <a:rPr b="0" lang="en-US" sz="1600" spc="-1" strike="noStrike">
                          <a:solidFill>
                            <a:srgbClr val="000000"/>
                          </a:solidFill>
                          <a:latin typeface="Arial"/>
                        </a:rPr>
                        <a:t>22 h/Tag</a:t>
                      </a:r>
                      <a:endParaRPr b="0" lang="en-US" sz="1600" spc="-1" strike="noStrike">
                        <a:latin typeface="Arial"/>
                      </a:endParaRPr>
                    </a:p>
                  </a:txBody>
                  <a:tcPr>
                    <a:lnL w="12240">
                      <a:noFill/>
                    </a:lnL>
                    <a:lnR w="12240">
                      <a:noFill/>
                    </a:lnR>
                    <a:lnT w="12240">
                      <a:noFill/>
                    </a:lnT>
                    <a:lnB w="12240">
                      <a:noFill/>
                    </a:lnB>
                    <a:noFill/>
                  </a:tcPr>
                </a:tc>
              </a:tr>
              <a:tr h="423720">
                <a:tc>
                  <a:txBody>
                    <a:bodyPr lIns="0" rIns="0" tIns="180000" bIns="0" anchor="ctr"/>
                    <a:p>
                      <a:pPr>
                        <a:lnSpc>
                          <a:spcPct val="100000"/>
                        </a:lnSpc>
                      </a:pPr>
                      <a:r>
                        <a:rPr b="0" lang="en-US" sz="1600" spc="-1" strike="noStrike">
                          <a:solidFill>
                            <a:srgbClr val="000000"/>
                          </a:solidFill>
                          <a:latin typeface="Arial"/>
                        </a:rPr>
                        <a:t>Kosten</a:t>
                      </a:r>
                      <a:endParaRPr b="0" lang="en-US" sz="1600" spc="-1" strike="noStrike">
                        <a:latin typeface="Arial"/>
                      </a:endParaRPr>
                    </a:p>
                  </a:txBody>
                  <a:tcPr>
                    <a:lnL w="12240">
                      <a:noFill/>
                    </a:lnL>
                    <a:lnR w="12240">
                      <a:noFill/>
                    </a:lnR>
                    <a:lnT w="12240">
                      <a:noFill/>
                    </a:lnT>
                    <a:lnB w="12240">
                      <a:noFill/>
                    </a:lnB>
                    <a:noFill/>
                  </a:tcPr>
                </a:tc>
                <a:tc>
                  <a:txBody>
                    <a:bodyPr lIns="0" rIns="0" tIns="180000" bIns="0" anchor="ctr"/>
                    <a:p>
                      <a:pPr>
                        <a:lnSpc>
                          <a:spcPct val="100000"/>
                        </a:lnSpc>
                      </a:pPr>
                      <a:r>
                        <a:rPr b="0" lang="en-US" sz="1600" spc="-1" strike="noStrike">
                          <a:solidFill>
                            <a:srgbClr val="000000"/>
                          </a:solidFill>
                          <a:latin typeface="Arial"/>
                        </a:rPr>
                        <a:t>Kleinwagen mit Verbrennungsmotor</a:t>
                      </a:r>
                      <a:endParaRPr b="0" lang="en-US" sz="1600" spc="-1" strike="noStrike">
                        <a:latin typeface="Arial"/>
                      </a:endParaRPr>
                    </a:p>
                  </a:txBody>
                  <a:tcPr>
                    <a:lnL w="12240">
                      <a:noFill/>
                    </a:lnL>
                    <a:lnR w="12240">
                      <a:noFill/>
                    </a:lnR>
                    <a:lnT w="12240">
                      <a:noFill/>
                    </a:lnT>
                    <a:lnB w="12240">
                      <a:noFill/>
                    </a:lnB>
                    <a:noFill/>
                  </a:tcPr>
                </a:tc>
              </a:tr>
              <a:tr h="424080">
                <a:tc>
                  <a:txBody>
                    <a:bodyPr lIns="0" rIns="0" tIns="180000" bIns="0" anchor="ctr"/>
                    <a:p>
                      <a:pPr>
                        <a:lnSpc>
                          <a:spcPct val="100000"/>
                        </a:lnSpc>
                      </a:pPr>
                      <a:r>
                        <a:rPr b="0" lang="en-US" sz="1600" spc="-1" strike="noStrike">
                          <a:solidFill>
                            <a:srgbClr val="000000"/>
                          </a:solidFill>
                          <a:latin typeface="Arial"/>
                        </a:rPr>
                        <a:t>Einsatzgebiet</a:t>
                      </a:r>
                      <a:endParaRPr b="0" lang="en-US" sz="1600" spc="-1" strike="noStrike">
                        <a:latin typeface="Arial"/>
                      </a:endParaRPr>
                    </a:p>
                  </a:txBody>
                  <a:tcPr>
                    <a:lnL w="12240">
                      <a:noFill/>
                    </a:lnL>
                    <a:lnR w="12240">
                      <a:noFill/>
                    </a:lnR>
                    <a:lnT w="12240">
                      <a:noFill/>
                    </a:lnT>
                    <a:lnB w="12240">
                      <a:noFill/>
                    </a:lnB>
                    <a:noFill/>
                  </a:tcPr>
                </a:tc>
                <a:tc>
                  <a:txBody>
                    <a:bodyPr lIns="0" rIns="0" tIns="180000" bIns="0" anchor="ctr"/>
                    <a:p>
                      <a:pPr>
                        <a:lnSpc>
                          <a:spcPct val="100000"/>
                        </a:lnSpc>
                      </a:pPr>
                      <a:r>
                        <a:rPr b="0" lang="en-US" sz="1600" spc="-1" strike="noStrike">
                          <a:solidFill>
                            <a:srgbClr val="000000"/>
                          </a:solidFill>
                          <a:latin typeface="Arial"/>
                        </a:rPr>
                        <a:t>Stadt und Umland</a:t>
                      </a:r>
                      <a:endParaRPr b="0" lang="en-US" sz="1600" spc="-1" strike="noStrike">
                        <a:latin typeface="Arial"/>
                      </a:endParaRPr>
                    </a:p>
                  </a:txBody>
                  <a:tcPr>
                    <a:lnL w="12240">
                      <a:noFill/>
                    </a:lnL>
                    <a:lnR w="12240">
                      <a:noFill/>
                    </a:lnR>
                    <a:lnT w="12240">
                      <a:noFill/>
                    </a:lnT>
                    <a:lnB w="12240">
                      <a:noFill/>
                    </a:lnB>
                    <a:noFill/>
                  </a:tcPr>
                </a:tc>
              </a:tr>
            </a:tbl>
          </a:graphicData>
        </a:graphic>
      </p:graphicFrame>
      <p:sp>
        <p:nvSpPr>
          <p:cNvPr id="528" name="TextShape 2"/>
          <p:cNvSpPr txBox="1"/>
          <p:nvPr/>
        </p:nvSpPr>
        <p:spPr>
          <a:xfrm>
            <a:off x="6774840" y="6473160"/>
            <a:ext cx="2051640" cy="364680"/>
          </a:xfrm>
          <a:prstGeom prst="rect">
            <a:avLst/>
          </a:prstGeom>
          <a:solidFill>
            <a:srgbClr val="ffffff"/>
          </a:solidFill>
          <a:ln>
            <a:noFill/>
          </a:ln>
        </p:spPr>
        <p:txBody>
          <a:bodyPr lIns="0" rIns="0" anchor="ctr"/>
          <a:p>
            <a:pPr algn="r">
              <a:lnSpc>
                <a:spcPct val="100000"/>
              </a:lnSpc>
            </a:pPr>
            <a:fld id="{B25C63F5-CD8D-4EB0-80FA-F12D8E6025DA}" type="slidenum">
              <a:rPr b="0" lang="en-US" sz="1200" spc="-1" strike="noStrike">
                <a:solidFill>
                  <a:srgbClr val="000000"/>
                </a:solidFill>
                <a:latin typeface="Arial"/>
              </a:rPr>
              <a:t>&lt;number&gt;</a:t>
            </a:fld>
            <a:endParaRPr b="0" lang="en-US" sz="1200" spc="-1" strike="noStrike">
              <a:latin typeface="Times New Roman"/>
            </a:endParaRPr>
          </a:p>
        </p:txBody>
      </p:sp>
      <p:sp>
        <p:nvSpPr>
          <p:cNvPr id="529" name="TextShape 3"/>
          <p:cNvSpPr txBox="1"/>
          <p:nvPr/>
        </p:nvSpPr>
        <p:spPr>
          <a:xfrm>
            <a:off x="311040" y="6473160"/>
            <a:ext cx="6463800" cy="364680"/>
          </a:xfrm>
          <a:prstGeom prst="rect">
            <a:avLst/>
          </a:prstGeom>
          <a:solidFill>
            <a:srgbClr val="ffffff"/>
          </a:solidFill>
          <a:ln>
            <a:noFill/>
          </a:ln>
        </p:spPr>
        <p:txBody>
          <a:bodyPr lIns="0" rIns="0" anchor="ctr"/>
          <a:p>
            <a:pPr>
              <a:lnSpc>
                <a:spcPct val="100000"/>
              </a:lnSpc>
            </a:pPr>
            <a:r>
              <a:rPr b="0" lang="en-US" sz="1200" spc="-1" strike="noStrike">
                <a:solidFill>
                  <a:srgbClr val="000000"/>
                </a:solidFill>
                <a:latin typeface="Arial"/>
              </a:rPr>
              <a:t>Dr. rer. nat. Erika Mustermann (TUM) | kann beliebig erweitert werden | Infos mit Strich trennen</a:t>
            </a:r>
            <a:endParaRPr b="0" lang="en-US" sz="1200" spc="-1" strike="noStrike">
              <a:latin typeface="Times New Roman"/>
            </a:endParaRPr>
          </a:p>
        </p:txBody>
      </p:sp>
      <p:sp>
        <p:nvSpPr>
          <p:cNvPr id="530" name="TextShape 4"/>
          <p:cNvSpPr txBox="1"/>
          <p:nvPr/>
        </p:nvSpPr>
        <p:spPr>
          <a:xfrm>
            <a:off x="318960" y="1762200"/>
            <a:ext cx="8508600" cy="714600"/>
          </a:xfrm>
          <a:prstGeom prst="rect">
            <a:avLst/>
          </a:prstGeom>
          <a:solidFill>
            <a:srgbClr val="ffffff"/>
          </a:solidFill>
          <a:ln w="9360">
            <a:noFill/>
          </a:ln>
        </p:spPr>
        <p:txBody>
          <a:bodyPr lIns="0" rIns="0" tIns="0" bIns="0"/>
          <a:p>
            <a:pPr>
              <a:lnSpc>
                <a:spcPct val="114000"/>
              </a:lnSpc>
            </a:pPr>
            <a:r>
              <a:rPr b="0" lang="de-DE" sz="1600" spc="-1" strike="noStrike">
                <a:solidFill>
                  <a:srgbClr val="000000"/>
                </a:solidFill>
                <a:latin typeface="Arial"/>
              </a:rPr>
              <a:t>Tabelle ohne Farbe und kein Rand</a:t>
            </a:r>
            <a:br/>
            <a:r>
              <a:rPr b="0" lang="de-DE" sz="1600" spc="-1" strike="noStrike">
                <a:solidFill>
                  <a:srgbClr val="000000"/>
                </a:solidFill>
                <a:latin typeface="Arial"/>
              </a:rPr>
              <a:t>innerer Seitenrand links 0 cm, oben z.B. 0,5 cm (für genug Zeilenabstand innerhalb) </a:t>
            </a:r>
            <a:endParaRPr b="0" lang="de-DE" sz="1600" spc="-1" strike="noStrike">
              <a:solidFill>
                <a:srgbClr val="000000"/>
              </a:solidFill>
              <a:latin typeface="Arial"/>
            </a:endParaRPr>
          </a:p>
        </p:txBody>
      </p:sp>
      <p:sp>
        <p:nvSpPr>
          <p:cNvPr id="531" name="TextShape 5"/>
          <p:cNvSpPr txBox="1"/>
          <p:nvPr/>
        </p:nvSpPr>
        <p:spPr>
          <a:xfrm>
            <a:off x="318960" y="994320"/>
            <a:ext cx="8508600" cy="410040"/>
          </a:xfrm>
          <a:prstGeom prst="rect">
            <a:avLst/>
          </a:prstGeom>
          <a:noFill/>
          <a:ln w="9360">
            <a:noFill/>
          </a:ln>
        </p:spPr>
        <p:txBody>
          <a:bodyPr lIns="0" rIns="0" tIns="0" bIns="0"/>
          <a:p>
            <a:pPr>
              <a:lnSpc>
                <a:spcPts val="3200"/>
              </a:lnSpc>
            </a:pPr>
            <a:r>
              <a:rPr b="0" lang="de-DE" sz="3000" spc="-1" strike="noStrike">
                <a:solidFill>
                  <a:srgbClr val="000000"/>
                </a:solidFill>
                <a:latin typeface="Arial"/>
              </a:rPr>
              <a:t>Tabelle – Beispiel 1</a:t>
            </a:r>
            <a:endParaRPr b="0" lang="de-DE" sz="3000" spc="-1" strike="noStrike">
              <a:solidFill>
                <a:srgbClr val="000000"/>
              </a:solidFill>
              <a:latin typeface="Arial"/>
            </a:endParaRPr>
          </a:p>
        </p:txBody>
      </p:sp>
    </p:spTree>
  </p:cSld>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532" name="Table 1"/>
          <p:cNvGraphicFramePr/>
          <p:nvPr/>
        </p:nvGraphicFramePr>
        <p:xfrm>
          <a:off x="318960" y="2498760"/>
          <a:ext cx="8509320" cy="2118960"/>
        </p:xfrm>
        <a:graphic>
          <a:graphicData uri="http://schemas.openxmlformats.org/drawingml/2006/table">
            <a:tbl>
              <a:tblPr/>
              <a:tblGrid>
                <a:gridCol w="3493800"/>
                <a:gridCol w="5015520"/>
              </a:tblGrid>
              <a:tr h="423720">
                <a:tc>
                  <a:txBody>
                    <a:bodyPr lIns="54000" rIns="0" tIns="180000" bIns="0" anchor="ctr"/>
                    <a:p>
                      <a:pPr>
                        <a:lnSpc>
                          <a:spcPct val="100000"/>
                        </a:lnSpc>
                      </a:pPr>
                      <a:r>
                        <a:rPr b="0" lang="en-US" sz="1600" spc="-1" strike="noStrike">
                          <a:solidFill>
                            <a:srgbClr val="000000"/>
                          </a:solidFill>
                          <a:latin typeface="Arial"/>
                        </a:rPr>
                        <a:t>Ø - Strecke</a:t>
                      </a:r>
                      <a:endParaRPr b="0" lang="en-US" sz="1600" spc="-1" strike="noStrike">
                        <a:latin typeface="Arial"/>
                      </a:endParaRPr>
                    </a:p>
                  </a:txBody>
                  <a:tcPr marL="54000">
                    <a:lnL w="12240">
                      <a:solidFill>
                        <a:srgbClr val="000000"/>
                      </a:solidFill>
                    </a:lnL>
                    <a:lnR w="12240">
                      <a:solidFill>
                        <a:srgbClr val="000000"/>
                      </a:solidFill>
                    </a:lnR>
                    <a:lnT w="12240">
                      <a:solidFill>
                        <a:srgbClr val="000000"/>
                      </a:solidFill>
                    </a:lnT>
                    <a:lnB w="12240">
                      <a:solidFill>
                        <a:srgbClr val="000000"/>
                      </a:solidFill>
                    </a:lnB>
                    <a:noFill/>
                  </a:tcPr>
                </a:tc>
                <a:tc>
                  <a:txBody>
                    <a:bodyPr lIns="54000" rIns="0" tIns="180000" bIns="0" anchor="ctr"/>
                    <a:p>
                      <a:pPr>
                        <a:lnSpc>
                          <a:spcPct val="100000"/>
                        </a:lnSpc>
                      </a:pPr>
                      <a:r>
                        <a:rPr b="0" lang="en-US" sz="1600" spc="-1" strike="noStrike">
                          <a:solidFill>
                            <a:srgbClr val="000000"/>
                          </a:solidFill>
                          <a:latin typeface="Arial"/>
                        </a:rPr>
                        <a:t>39 km/Tag (14.360 km/Jahr)</a:t>
                      </a:r>
                      <a:endParaRPr b="0" lang="en-US" sz="1600" spc="-1" strike="noStrike">
                        <a:latin typeface="Arial"/>
                      </a:endParaRPr>
                    </a:p>
                  </a:txBody>
                  <a:tcPr marL="54000">
                    <a:lnL w="12240">
                      <a:solidFill>
                        <a:srgbClr val="000000"/>
                      </a:solidFill>
                    </a:lnL>
                    <a:lnR w="12240">
                      <a:solidFill>
                        <a:srgbClr val="000000"/>
                      </a:solidFill>
                    </a:lnR>
                    <a:lnT w="12240">
                      <a:solidFill>
                        <a:srgbClr val="000000"/>
                      </a:solidFill>
                    </a:lnT>
                    <a:lnB w="12240">
                      <a:solidFill>
                        <a:srgbClr val="000000"/>
                      </a:solidFill>
                    </a:lnB>
                    <a:noFill/>
                  </a:tcPr>
                </a:tc>
              </a:tr>
              <a:tr h="423720">
                <a:tc>
                  <a:txBody>
                    <a:bodyPr lIns="54000" rIns="0" tIns="180000" bIns="0" anchor="ctr"/>
                    <a:p>
                      <a:pPr>
                        <a:lnSpc>
                          <a:spcPct val="100000"/>
                        </a:lnSpc>
                      </a:pPr>
                      <a:r>
                        <a:rPr b="0" lang="en-US" sz="1600" spc="-1" strike="noStrike">
                          <a:solidFill>
                            <a:srgbClr val="000000"/>
                          </a:solidFill>
                          <a:latin typeface="Arial"/>
                        </a:rPr>
                        <a:t>Ø - Geschwindigkeit</a:t>
                      </a:r>
                      <a:endParaRPr b="0" lang="en-US" sz="1600" spc="-1" strike="noStrike">
                        <a:latin typeface="Arial"/>
                      </a:endParaRPr>
                    </a:p>
                  </a:txBody>
                  <a:tcPr marL="54000">
                    <a:lnL w="12240">
                      <a:solidFill>
                        <a:srgbClr val="000000"/>
                      </a:solidFill>
                    </a:lnL>
                    <a:lnR w="12240">
                      <a:solidFill>
                        <a:srgbClr val="000000"/>
                      </a:solidFill>
                    </a:lnR>
                    <a:lnT w="12240">
                      <a:solidFill>
                        <a:srgbClr val="000000"/>
                      </a:solidFill>
                    </a:lnT>
                    <a:lnB w="12240">
                      <a:solidFill>
                        <a:srgbClr val="000000"/>
                      </a:solidFill>
                    </a:lnB>
                    <a:noFill/>
                  </a:tcPr>
                </a:tc>
                <a:tc>
                  <a:txBody>
                    <a:bodyPr lIns="54000" rIns="0" tIns="180000" bIns="0" anchor="ctr"/>
                    <a:p>
                      <a:pPr>
                        <a:lnSpc>
                          <a:spcPct val="100000"/>
                        </a:lnSpc>
                      </a:pPr>
                      <a:r>
                        <a:rPr b="0" lang="en-US" sz="1600" spc="-1" strike="noStrike">
                          <a:solidFill>
                            <a:srgbClr val="000000"/>
                          </a:solidFill>
                          <a:latin typeface="Arial"/>
                        </a:rPr>
                        <a:t>25 km/h</a:t>
                      </a:r>
                      <a:endParaRPr b="0" lang="en-US" sz="1600" spc="-1" strike="noStrike">
                        <a:latin typeface="Arial"/>
                      </a:endParaRPr>
                    </a:p>
                  </a:txBody>
                  <a:tcPr marL="54000">
                    <a:lnL w="12240">
                      <a:solidFill>
                        <a:srgbClr val="000000"/>
                      </a:solidFill>
                    </a:lnL>
                    <a:lnR w="12240">
                      <a:solidFill>
                        <a:srgbClr val="000000"/>
                      </a:solidFill>
                    </a:lnR>
                    <a:lnT w="12240">
                      <a:solidFill>
                        <a:srgbClr val="000000"/>
                      </a:solidFill>
                    </a:lnT>
                    <a:lnB w="12240">
                      <a:solidFill>
                        <a:srgbClr val="000000"/>
                      </a:solidFill>
                    </a:lnB>
                    <a:noFill/>
                  </a:tcPr>
                </a:tc>
              </a:tr>
              <a:tr h="423720">
                <a:tc>
                  <a:txBody>
                    <a:bodyPr lIns="54000" rIns="0" tIns="180000" bIns="0" anchor="ctr"/>
                    <a:p>
                      <a:pPr>
                        <a:lnSpc>
                          <a:spcPct val="100000"/>
                        </a:lnSpc>
                      </a:pPr>
                      <a:r>
                        <a:rPr b="0" lang="en-US" sz="1600" spc="-1" strike="noStrike">
                          <a:solidFill>
                            <a:srgbClr val="000000"/>
                          </a:solidFill>
                          <a:latin typeface="Arial"/>
                        </a:rPr>
                        <a:t>Ø - Verfügbare Ladezeit</a:t>
                      </a:r>
                      <a:endParaRPr b="0" lang="en-US" sz="1600" spc="-1" strike="noStrike">
                        <a:latin typeface="Arial"/>
                      </a:endParaRPr>
                    </a:p>
                  </a:txBody>
                  <a:tcPr marL="54000">
                    <a:lnL w="12240">
                      <a:solidFill>
                        <a:srgbClr val="000000"/>
                      </a:solidFill>
                    </a:lnL>
                    <a:lnR w="12240">
                      <a:solidFill>
                        <a:srgbClr val="000000"/>
                      </a:solidFill>
                    </a:lnR>
                    <a:lnT w="12240">
                      <a:solidFill>
                        <a:srgbClr val="000000"/>
                      </a:solidFill>
                    </a:lnT>
                    <a:lnB w="12240">
                      <a:solidFill>
                        <a:srgbClr val="000000"/>
                      </a:solidFill>
                    </a:lnB>
                    <a:noFill/>
                  </a:tcPr>
                </a:tc>
                <a:tc>
                  <a:txBody>
                    <a:bodyPr lIns="54000" rIns="0" tIns="180000" bIns="0" anchor="ctr"/>
                    <a:p>
                      <a:pPr>
                        <a:lnSpc>
                          <a:spcPct val="100000"/>
                        </a:lnSpc>
                      </a:pPr>
                      <a:r>
                        <a:rPr b="0" lang="en-US" sz="1600" spc="-1" strike="noStrike">
                          <a:solidFill>
                            <a:srgbClr val="000000"/>
                          </a:solidFill>
                          <a:latin typeface="Arial"/>
                        </a:rPr>
                        <a:t>22 h/Tag</a:t>
                      </a:r>
                      <a:endParaRPr b="0" lang="en-US" sz="1600" spc="-1" strike="noStrike">
                        <a:latin typeface="Arial"/>
                      </a:endParaRPr>
                    </a:p>
                  </a:txBody>
                  <a:tcPr marL="54000">
                    <a:lnL w="12240">
                      <a:solidFill>
                        <a:srgbClr val="000000"/>
                      </a:solidFill>
                    </a:lnL>
                    <a:lnR w="12240">
                      <a:solidFill>
                        <a:srgbClr val="000000"/>
                      </a:solidFill>
                    </a:lnR>
                    <a:lnT w="12240">
                      <a:solidFill>
                        <a:srgbClr val="000000"/>
                      </a:solidFill>
                    </a:lnT>
                    <a:lnB w="12240">
                      <a:solidFill>
                        <a:srgbClr val="000000"/>
                      </a:solidFill>
                    </a:lnB>
                    <a:noFill/>
                  </a:tcPr>
                </a:tc>
              </a:tr>
              <a:tr h="423720">
                <a:tc>
                  <a:txBody>
                    <a:bodyPr lIns="54000" rIns="0" tIns="180000" bIns="0" anchor="ctr"/>
                    <a:p>
                      <a:pPr>
                        <a:lnSpc>
                          <a:spcPct val="100000"/>
                        </a:lnSpc>
                      </a:pPr>
                      <a:r>
                        <a:rPr b="0" lang="en-US" sz="1600" spc="-1" strike="noStrike">
                          <a:solidFill>
                            <a:srgbClr val="000000"/>
                          </a:solidFill>
                          <a:latin typeface="Arial"/>
                        </a:rPr>
                        <a:t>Kosten</a:t>
                      </a:r>
                      <a:endParaRPr b="0" lang="en-US" sz="1600" spc="-1" strike="noStrike">
                        <a:latin typeface="Arial"/>
                      </a:endParaRPr>
                    </a:p>
                  </a:txBody>
                  <a:tcPr marL="54000">
                    <a:lnL w="12240">
                      <a:solidFill>
                        <a:srgbClr val="000000"/>
                      </a:solidFill>
                    </a:lnL>
                    <a:lnR w="12240">
                      <a:solidFill>
                        <a:srgbClr val="000000"/>
                      </a:solidFill>
                    </a:lnR>
                    <a:lnT w="12240">
                      <a:solidFill>
                        <a:srgbClr val="000000"/>
                      </a:solidFill>
                    </a:lnT>
                    <a:lnB w="12240">
                      <a:solidFill>
                        <a:srgbClr val="000000"/>
                      </a:solidFill>
                    </a:lnB>
                    <a:noFill/>
                  </a:tcPr>
                </a:tc>
                <a:tc>
                  <a:txBody>
                    <a:bodyPr lIns="54000" rIns="0" tIns="180000" bIns="0" anchor="ctr"/>
                    <a:p>
                      <a:pPr>
                        <a:lnSpc>
                          <a:spcPct val="100000"/>
                        </a:lnSpc>
                      </a:pPr>
                      <a:r>
                        <a:rPr b="0" lang="en-US" sz="1600" spc="-1" strike="noStrike">
                          <a:solidFill>
                            <a:srgbClr val="000000"/>
                          </a:solidFill>
                          <a:latin typeface="Arial"/>
                        </a:rPr>
                        <a:t>Kleinwagen mit Verbrennungsmotor</a:t>
                      </a:r>
                      <a:endParaRPr b="0" lang="en-US" sz="1600" spc="-1" strike="noStrike">
                        <a:latin typeface="Arial"/>
                      </a:endParaRPr>
                    </a:p>
                  </a:txBody>
                  <a:tcPr marL="54000">
                    <a:lnL w="12240">
                      <a:solidFill>
                        <a:srgbClr val="000000"/>
                      </a:solidFill>
                    </a:lnL>
                    <a:lnR w="12240">
                      <a:solidFill>
                        <a:srgbClr val="000000"/>
                      </a:solidFill>
                    </a:lnR>
                    <a:lnT w="12240">
                      <a:solidFill>
                        <a:srgbClr val="000000"/>
                      </a:solidFill>
                    </a:lnT>
                    <a:lnB w="12240">
                      <a:solidFill>
                        <a:srgbClr val="000000"/>
                      </a:solidFill>
                    </a:lnB>
                    <a:noFill/>
                  </a:tcPr>
                </a:tc>
              </a:tr>
              <a:tr h="424080">
                <a:tc>
                  <a:txBody>
                    <a:bodyPr lIns="54000" rIns="0" tIns="180000" bIns="0" anchor="ctr"/>
                    <a:p>
                      <a:pPr>
                        <a:lnSpc>
                          <a:spcPct val="100000"/>
                        </a:lnSpc>
                      </a:pPr>
                      <a:r>
                        <a:rPr b="0" lang="en-US" sz="1600" spc="-1" strike="noStrike">
                          <a:solidFill>
                            <a:srgbClr val="000000"/>
                          </a:solidFill>
                          <a:latin typeface="Arial"/>
                        </a:rPr>
                        <a:t>Einsatzgebiet</a:t>
                      </a:r>
                      <a:endParaRPr b="0" lang="en-US" sz="1600" spc="-1" strike="noStrike">
                        <a:latin typeface="Arial"/>
                      </a:endParaRPr>
                    </a:p>
                  </a:txBody>
                  <a:tcPr marL="54000">
                    <a:lnL w="12240">
                      <a:solidFill>
                        <a:srgbClr val="000000"/>
                      </a:solidFill>
                    </a:lnL>
                    <a:lnR w="12240">
                      <a:solidFill>
                        <a:srgbClr val="000000"/>
                      </a:solidFill>
                    </a:lnR>
                    <a:lnT w="12240">
                      <a:solidFill>
                        <a:srgbClr val="000000"/>
                      </a:solidFill>
                    </a:lnT>
                    <a:lnB w="12240">
                      <a:solidFill>
                        <a:srgbClr val="000000"/>
                      </a:solidFill>
                    </a:lnB>
                    <a:noFill/>
                  </a:tcPr>
                </a:tc>
                <a:tc>
                  <a:txBody>
                    <a:bodyPr lIns="54000" rIns="0" tIns="180000" bIns="0" anchor="ctr"/>
                    <a:p>
                      <a:pPr>
                        <a:lnSpc>
                          <a:spcPct val="100000"/>
                        </a:lnSpc>
                      </a:pPr>
                      <a:r>
                        <a:rPr b="0" lang="en-US" sz="1600" spc="-1" strike="noStrike">
                          <a:solidFill>
                            <a:srgbClr val="000000"/>
                          </a:solidFill>
                          <a:latin typeface="Arial"/>
                        </a:rPr>
                        <a:t>Stadt und Umland</a:t>
                      </a:r>
                      <a:endParaRPr b="0" lang="en-US" sz="1600" spc="-1" strike="noStrike">
                        <a:latin typeface="Arial"/>
                      </a:endParaRPr>
                    </a:p>
                  </a:txBody>
                  <a:tcPr marL="5400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533" name="TextShape 2"/>
          <p:cNvSpPr txBox="1"/>
          <p:nvPr/>
        </p:nvSpPr>
        <p:spPr>
          <a:xfrm>
            <a:off x="6774840" y="6473160"/>
            <a:ext cx="2051640" cy="364680"/>
          </a:xfrm>
          <a:prstGeom prst="rect">
            <a:avLst/>
          </a:prstGeom>
          <a:solidFill>
            <a:srgbClr val="ffffff"/>
          </a:solidFill>
          <a:ln>
            <a:noFill/>
          </a:ln>
        </p:spPr>
        <p:txBody>
          <a:bodyPr lIns="0" rIns="0" anchor="ctr"/>
          <a:p>
            <a:pPr algn="r">
              <a:lnSpc>
                <a:spcPct val="100000"/>
              </a:lnSpc>
            </a:pPr>
            <a:fld id="{2CFC39EE-D3EA-4933-9B7A-90789845EC5E}" type="slidenum">
              <a:rPr b="0" lang="en-US" sz="1200" spc="-1" strike="noStrike">
                <a:solidFill>
                  <a:srgbClr val="000000"/>
                </a:solidFill>
                <a:latin typeface="Arial"/>
              </a:rPr>
              <a:t>&lt;number&gt;</a:t>
            </a:fld>
            <a:endParaRPr b="0" lang="en-US" sz="1200" spc="-1" strike="noStrike">
              <a:latin typeface="Times New Roman"/>
            </a:endParaRPr>
          </a:p>
        </p:txBody>
      </p:sp>
      <p:sp>
        <p:nvSpPr>
          <p:cNvPr id="534" name="TextShape 3"/>
          <p:cNvSpPr txBox="1"/>
          <p:nvPr/>
        </p:nvSpPr>
        <p:spPr>
          <a:xfrm>
            <a:off x="311040" y="6473160"/>
            <a:ext cx="6463800" cy="364680"/>
          </a:xfrm>
          <a:prstGeom prst="rect">
            <a:avLst/>
          </a:prstGeom>
          <a:solidFill>
            <a:srgbClr val="ffffff"/>
          </a:solidFill>
          <a:ln>
            <a:noFill/>
          </a:ln>
        </p:spPr>
        <p:txBody>
          <a:bodyPr lIns="0" rIns="0" anchor="ctr"/>
          <a:p>
            <a:pPr>
              <a:lnSpc>
                <a:spcPct val="100000"/>
              </a:lnSpc>
            </a:pPr>
            <a:r>
              <a:rPr b="0" lang="en-US" sz="1200" spc="-1" strike="noStrike">
                <a:solidFill>
                  <a:srgbClr val="000000"/>
                </a:solidFill>
                <a:latin typeface="Arial"/>
              </a:rPr>
              <a:t>Dr. rer. nat. Erika Mustermann (TUM) | kann beliebig erweitert werden | Infos mit Strich trennen</a:t>
            </a:r>
            <a:endParaRPr b="0" lang="en-US" sz="1200" spc="-1" strike="noStrike">
              <a:latin typeface="Times New Roman"/>
            </a:endParaRPr>
          </a:p>
        </p:txBody>
      </p:sp>
      <p:sp>
        <p:nvSpPr>
          <p:cNvPr id="535" name="TextShape 4"/>
          <p:cNvSpPr txBox="1"/>
          <p:nvPr/>
        </p:nvSpPr>
        <p:spPr>
          <a:xfrm>
            <a:off x="318960" y="1762200"/>
            <a:ext cx="8508600" cy="714600"/>
          </a:xfrm>
          <a:prstGeom prst="rect">
            <a:avLst/>
          </a:prstGeom>
          <a:solidFill>
            <a:srgbClr val="ffffff"/>
          </a:solidFill>
          <a:ln w="9360">
            <a:noFill/>
          </a:ln>
        </p:spPr>
        <p:txBody>
          <a:bodyPr lIns="0" rIns="0" tIns="0" bIns="0"/>
          <a:p>
            <a:pPr>
              <a:lnSpc>
                <a:spcPct val="114000"/>
              </a:lnSpc>
            </a:pPr>
            <a:r>
              <a:rPr b="0" lang="de-DE" sz="1600" spc="-1" strike="noStrike">
                <a:solidFill>
                  <a:srgbClr val="000000"/>
                </a:solidFill>
                <a:latin typeface="Arial"/>
              </a:rPr>
              <a:t>Tabelle mit schwarzem Rand</a:t>
            </a:r>
            <a:br/>
            <a:r>
              <a:rPr b="0" lang="de-DE" sz="1600" spc="-1" strike="noStrike">
                <a:solidFill>
                  <a:srgbClr val="000000"/>
                </a:solidFill>
                <a:latin typeface="Arial"/>
              </a:rPr>
              <a:t>innerer Seitenrand links 0,15 cm, oben z.B. 0,5 cm (für genug Zeilenabstand innerhalb) </a:t>
            </a:r>
            <a:endParaRPr b="0" lang="de-DE" sz="1600" spc="-1" strike="noStrike">
              <a:solidFill>
                <a:srgbClr val="000000"/>
              </a:solidFill>
              <a:latin typeface="Arial"/>
            </a:endParaRPr>
          </a:p>
        </p:txBody>
      </p:sp>
      <p:sp>
        <p:nvSpPr>
          <p:cNvPr id="536" name="TextShape 5"/>
          <p:cNvSpPr txBox="1"/>
          <p:nvPr/>
        </p:nvSpPr>
        <p:spPr>
          <a:xfrm>
            <a:off x="318960" y="994320"/>
            <a:ext cx="8508600" cy="410040"/>
          </a:xfrm>
          <a:prstGeom prst="rect">
            <a:avLst/>
          </a:prstGeom>
          <a:noFill/>
          <a:ln w="9360">
            <a:noFill/>
          </a:ln>
        </p:spPr>
        <p:txBody>
          <a:bodyPr lIns="0" rIns="0" tIns="0" bIns="0"/>
          <a:p>
            <a:pPr>
              <a:lnSpc>
                <a:spcPts val="3200"/>
              </a:lnSpc>
            </a:pPr>
            <a:r>
              <a:rPr b="0" lang="de-DE" sz="3000" spc="-1" strike="noStrike">
                <a:solidFill>
                  <a:srgbClr val="000000"/>
                </a:solidFill>
                <a:latin typeface="Arial"/>
              </a:rPr>
              <a:t>Tabelle – Beispiel 2</a:t>
            </a:r>
            <a:endParaRPr b="0" lang="de-DE" sz="3000" spc="-1" strike="noStrike">
              <a:solidFill>
                <a:srgbClr val="000000"/>
              </a:solidFill>
              <a:latin typeface="Arial"/>
            </a:endParaRPr>
          </a:p>
        </p:txBody>
      </p:sp>
    </p:spTree>
  </p:cSld>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7" name="TextShape 1"/>
          <p:cNvSpPr txBox="1"/>
          <p:nvPr/>
        </p:nvSpPr>
        <p:spPr>
          <a:xfrm>
            <a:off x="6774840" y="6473160"/>
            <a:ext cx="2051640" cy="364680"/>
          </a:xfrm>
          <a:prstGeom prst="rect">
            <a:avLst/>
          </a:prstGeom>
          <a:solidFill>
            <a:srgbClr val="ffffff"/>
          </a:solidFill>
          <a:ln>
            <a:noFill/>
          </a:ln>
        </p:spPr>
        <p:txBody>
          <a:bodyPr lIns="0" rIns="0" anchor="ctr"/>
          <a:p>
            <a:pPr algn="r">
              <a:lnSpc>
                <a:spcPct val="100000"/>
              </a:lnSpc>
            </a:pPr>
            <a:fld id="{7BD10B16-1C60-4130-AF95-99EC3F05BD99}" type="slidenum">
              <a:rPr b="0" lang="en-US" sz="1200" spc="-1" strike="noStrike">
                <a:solidFill>
                  <a:srgbClr val="000000"/>
                </a:solidFill>
                <a:latin typeface="Arial"/>
              </a:rPr>
              <a:t>&lt;number&gt;</a:t>
            </a:fld>
            <a:endParaRPr b="0" lang="en-US" sz="1200" spc="-1" strike="noStrike">
              <a:latin typeface="Times New Roman"/>
            </a:endParaRPr>
          </a:p>
        </p:txBody>
      </p:sp>
      <p:sp>
        <p:nvSpPr>
          <p:cNvPr id="538" name="TextShape 2"/>
          <p:cNvSpPr txBox="1"/>
          <p:nvPr/>
        </p:nvSpPr>
        <p:spPr>
          <a:xfrm>
            <a:off x="311040" y="6473160"/>
            <a:ext cx="6463800" cy="364680"/>
          </a:xfrm>
          <a:prstGeom prst="rect">
            <a:avLst/>
          </a:prstGeom>
          <a:solidFill>
            <a:srgbClr val="ffffff"/>
          </a:solidFill>
          <a:ln>
            <a:noFill/>
          </a:ln>
        </p:spPr>
        <p:txBody>
          <a:bodyPr lIns="0" rIns="0" anchor="ctr"/>
          <a:p>
            <a:pPr>
              <a:lnSpc>
                <a:spcPct val="100000"/>
              </a:lnSpc>
            </a:pPr>
            <a:r>
              <a:rPr b="0" lang="en-US" sz="1200" spc="-1" strike="noStrike">
                <a:solidFill>
                  <a:srgbClr val="000000"/>
                </a:solidFill>
                <a:latin typeface="Arial"/>
              </a:rPr>
              <a:t>Dr. rer. nat. Erika Mustermann (TUM) | kann beliebig erweitert werden | Infos mit Strich trennen</a:t>
            </a:r>
            <a:endParaRPr b="0" lang="en-US" sz="1200" spc="-1" strike="noStrike">
              <a:latin typeface="Times New Roman"/>
            </a:endParaRPr>
          </a:p>
        </p:txBody>
      </p:sp>
      <p:sp>
        <p:nvSpPr>
          <p:cNvPr id="539" name="TextShape 3"/>
          <p:cNvSpPr txBox="1"/>
          <p:nvPr/>
        </p:nvSpPr>
        <p:spPr>
          <a:xfrm>
            <a:off x="318960" y="1762200"/>
            <a:ext cx="8508600" cy="714600"/>
          </a:xfrm>
          <a:prstGeom prst="rect">
            <a:avLst/>
          </a:prstGeom>
          <a:solidFill>
            <a:srgbClr val="ffffff"/>
          </a:solidFill>
          <a:ln w="9360">
            <a:noFill/>
          </a:ln>
        </p:spPr>
        <p:txBody>
          <a:bodyPr lIns="0" rIns="0" tIns="0" bIns="0"/>
          <a:p>
            <a:pPr>
              <a:lnSpc>
                <a:spcPct val="114000"/>
              </a:lnSpc>
            </a:pPr>
            <a:r>
              <a:rPr b="0" lang="de-DE" sz="1600" spc="-1" strike="noStrike">
                <a:solidFill>
                  <a:srgbClr val="000000"/>
                </a:solidFill>
                <a:latin typeface="Arial"/>
              </a:rPr>
              <a:t>Nach Möglichkeit linksbündig bleiben</a:t>
            </a:r>
            <a:br/>
            <a:r>
              <a:rPr b="0" lang="de-DE" sz="1600" spc="-1" strike="noStrike">
                <a:solidFill>
                  <a:srgbClr val="000000"/>
                </a:solidFill>
                <a:latin typeface="Arial"/>
              </a:rPr>
              <a:t>Unnötige Striche und Balken vermeiden</a:t>
            </a:r>
            <a:endParaRPr b="0" lang="de-DE" sz="1600" spc="-1" strike="noStrike">
              <a:solidFill>
                <a:srgbClr val="000000"/>
              </a:solidFill>
              <a:latin typeface="Arial"/>
            </a:endParaRPr>
          </a:p>
        </p:txBody>
      </p:sp>
      <p:sp>
        <p:nvSpPr>
          <p:cNvPr id="540" name="TextShape 4"/>
          <p:cNvSpPr txBox="1"/>
          <p:nvPr/>
        </p:nvSpPr>
        <p:spPr>
          <a:xfrm>
            <a:off x="318960" y="994320"/>
            <a:ext cx="8508600" cy="410040"/>
          </a:xfrm>
          <a:prstGeom prst="rect">
            <a:avLst/>
          </a:prstGeom>
          <a:noFill/>
          <a:ln w="9360">
            <a:noFill/>
          </a:ln>
        </p:spPr>
        <p:txBody>
          <a:bodyPr lIns="0" rIns="0" tIns="0" bIns="0"/>
          <a:p>
            <a:pPr>
              <a:lnSpc>
                <a:spcPts val="3200"/>
              </a:lnSpc>
            </a:pPr>
            <a:r>
              <a:rPr b="0" lang="de-DE" sz="3000" spc="-1" strike="noStrike">
                <a:solidFill>
                  <a:srgbClr val="000000"/>
                </a:solidFill>
                <a:latin typeface="Arial"/>
              </a:rPr>
              <a:t>Diagramme – Beispiel 1</a:t>
            </a:r>
            <a:endParaRPr b="0" lang="de-DE" sz="3000" spc="-1" strike="noStrike">
              <a:solidFill>
                <a:srgbClr val="000000"/>
              </a:solidFill>
              <a:latin typeface="Arial"/>
            </a:endParaRPr>
          </a:p>
        </p:txBody>
      </p:sp>
      <p:graphicFrame>
        <p:nvGraphicFramePr>
          <p:cNvPr id="541" name="Diagramm 13"/>
          <p:cNvGraphicFramePr/>
          <p:nvPr/>
        </p:nvGraphicFramePr>
        <p:xfrm>
          <a:off x="209880" y="2388240"/>
          <a:ext cx="8514720" cy="4207680"/>
        </p:xfrm>
        <a:graphic>
          <a:graphicData uri="http://schemas.openxmlformats.org/drawingml/2006/chart">
            <c:chart xmlns:c="http://schemas.openxmlformats.org/drawingml/2006/chart" xmlns:r="http://schemas.openxmlformats.org/officeDocument/2006/relationships" r:id="rId1"/>
          </a:graphicData>
        </a:graphic>
      </p:graphicFrame>
    </p:spTree>
  </p:cSld>
  <p:timing>
    <p:tnLst>
      <p:par>
        <p:cTn id="69" dur="indefinite" restart="never" nodeType="tmRoot">
          <p:childTnLst>
            <p:seq>
              <p:cTn id="70" dur="indefinite"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542" name="Inhaltsplatzhalter 5"/>
          <p:cNvGraphicFramePr/>
          <p:nvPr/>
        </p:nvGraphicFramePr>
        <p:xfrm>
          <a:off x="318960" y="1762200"/>
          <a:ext cx="8508600" cy="4698720"/>
        </p:xfrm>
        <a:graphic>
          <a:graphicData uri="http://schemas.openxmlformats.org/drawingml/2006/chart">
            <c:chart xmlns:c="http://schemas.openxmlformats.org/drawingml/2006/chart" xmlns:r="http://schemas.openxmlformats.org/officeDocument/2006/relationships" r:id="rId1"/>
          </a:graphicData>
        </a:graphic>
      </p:graphicFrame>
      <p:sp>
        <p:nvSpPr>
          <p:cNvPr id="543" name="TextShape 1"/>
          <p:cNvSpPr txBox="1"/>
          <p:nvPr/>
        </p:nvSpPr>
        <p:spPr>
          <a:xfrm>
            <a:off x="6774840" y="6473160"/>
            <a:ext cx="2051640" cy="364680"/>
          </a:xfrm>
          <a:prstGeom prst="rect">
            <a:avLst/>
          </a:prstGeom>
          <a:noFill/>
          <a:ln>
            <a:noFill/>
          </a:ln>
        </p:spPr>
        <p:txBody>
          <a:bodyPr lIns="0" rIns="0" anchor="ctr"/>
          <a:p>
            <a:pPr algn="r">
              <a:lnSpc>
                <a:spcPct val="100000"/>
              </a:lnSpc>
            </a:pPr>
            <a:fld id="{0EC3DDA4-F3E4-427F-80D5-64FCF18D20DD}" type="slidenum">
              <a:rPr b="0" lang="en-US" sz="1200" spc="-1" strike="noStrike">
                <a:solidFill>
                  <a:srgbClr val="000000"/>
                </a:solidFill>
                <a:latin typeface="Arial"/>
              </a:rPr>
              <a:t>&lt;number&gt;</a:t>
            </a:fld>
            <a:endParaRPr b="0" lang="en-US" sz="1200" spc="-1" strike="noStrike">
              <a:latin typeface="Times New Roman"/>
            </a:endParaRPr>
          </a:p>
        </p:txBody>
      </p:sp>
      <p:sp>
        <p:nvSpPr>
          <p:cNvPr id="544" name="TextShape 2"/>
          <p:cNvSpPr txBox="1"/>
          <p:nvPr/>
        </p:nvSpPr>
        <p:spPr>
          <a:xfrm>
            <a:off x="311040" y="6473160"/>
            <a:ext cx="6463800" cy="364680"/>
          </a:xfrm>
          <a:prstGeom prst="rect">
            <a:avLst/>
          </a:prstGeom>
          <a:noFill/>
          <a:ln>
            <a:noFill/>
          </a:ln>
        </p:spPr>
        <p:txBody>
          <a:bodyPr lIns="0" rIns="0" anchor="ctr"/>
          <a:p>
            <a:pPr>
              <a:lnSpc>
                <a:spcPct val="100000"/>
              </a:lnSpc>
            </a:pPr>
            <a:r>
              <a:rPr b="0" lang="en-US" sz="1200" spc="-1" strike="noStrike">
                <a:solidFill>
                  <a:srgbClr val="000000"/>
                </a:solidFill>
                <a:latin typeface="Arial"/>
              </a:rPr>
              <a:t>Dr. rer. nat. Erika Mustermann (TUM) | kann beliebig erweitert werden | Infos mit Strich trennen</a:t>
            </a:r>
            <a:endParaRPr b="0" lang="en-US" sz="1200" spc="-1" strike="noStrike">
              <a:latin typeface="Times New Roman"/>
            </a:endParaRPr>
          </a:p>
        </p:txBody>
      </p:sp>
      <p:sp>
        <p:nvSpPr>
          <p:cNvPr id="545" name="TextShape 3"/>
          <p:cNvSpPr txBox="1"/>
          <p:nvPr/>
        </p:nvSpPr>
        <p:spPr>
          <a:xfrm>
            <a:off x="318960" y="994320"/>
            <a:ext cx="8508600" cy="410040"/>
          </a:xfrm>
          <a:prstGeom prst="rect">
            <a:avLst/>
          </a:prstGeom>
          <a:noFill/>
          <a:ln w="9360">
            <a:noFill/>
          </a:ln>
        </p:spPr>
        <p:txBody>
          <a:bodyPr lIns="0" rIns="0" tIns="0" bIns="0"/>
          <a:p>
            <a:pPr>
              <a:lnSpc>
                <a:spcPts val="3200"/>
              </a:lnSpc>
            </a:pPr>
            <a:r>
              <a:rPr b="0" lang="de-DE" sz="3000" spc="-1" strike="noStrike">
                <a:solidFill>
                  <a:srgbClr val="000000"/>
                </a:solidFill>
                <a:latin typeface="Arial"/>
              </a:rPr>
              <a:t>Diagramme</a:t>
            </a:r>
            <a:endParaRPr b="0" lang="de-DE" sz="3000" spc="-1" strike="noStrike">
              <a:solidFill>
                <a:srgbClr val="000000"/>
              </a:solidFill>
              <a:latin typeface="Arial"/>
            </a:endParaRPr>
          </a:p>
        </p:txBody>
      </p:sp>
    </p:spTree>
  </p:cSld>
  <p:timing>
    <p:tnLst>
      <p:par>
        <p:cTn id="71" dur="indefinite" restart="never" nodeType="tmRoot">
          <p:childTnLst>
            <p:seq>
              <p:cTn id="72"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6" name="TextShape 1"/>
          <p:cNvSpPr txBox="1"/>
          <p:nvPr/>
        </p:nvSpPr>
        <p:spPr>
          <a:xfrm>
            <a:off x="534960" y="1410480"/>
            <a:ext cx="8094960" cy="4455360"/>
          </a:xfrm>
          <a:prstGeom prst="rect">
            <a:avLst/>
          </a:prstGeom>
          <a:noFill/>
          <a:ln w="9360">
            <a:noFill/>
          </a:ln>
        </p:spPr>
        <p:txBody>
          <a:bodyPr lIns="0" rIns="0" tIns="0" bIns="0"/>
          <a:p>
            <a:pPr>
              <a:lnSpc>
                <a:spcPct val="114000"/>
              </a:lnSpc>
            </a:pPr>
            <a:r>
              <a:rPr b="0" lang="de-DE" sz="2200" spc="-1" strike="noStrike">
                <a:solidFill>
                  <a:srgbClr val="000000"/>
                </a:solidFill>
                <a:latin typeface="Arial"/>
              </a:rPr>
              <a:t>1.1 Lukas Kanade method for optical flow</a:t>
            </a:r>
            <a:endParaRPr b="0" lang="de-DE" sz="2200" spc="-1" strike="noStrike">
              <a:solidFill>
                <a:srgbClr val="000000"/>
              </a:solidFill>
              <a:latin typeface="Arial"/>
            </a:endParaRPr>
          </a:p>
          <a:p>
            <a:pPr>
              <a:lnSpc>
                <a:spcPct val="114000"/>
              </a:lnSpc>
            </a:pPr>
            <a:endParaRPr b="0" lang="de-DE" sz="2200" spc="-1" strike="noStrike">
              <a:solidFill>
                <a:srgbClr val="000000"/>
              </a:solidFill>
              <a:latin typeface="Arial"/>
            </a:endParaRPr>
          </a:p>
          <a:p>
            <a:pPr>
              <a:lnSpc>
                <a:spcPct val="114000"/>
              </a:lnSpc>
            </a:pPr>
            <a:r>
              <a:rPr b="0" lang="de-DE" sz="2200" spc="-1" strike="noStrike">
                <a:solidFill>
                  <a:srgbClr val="000000"/>
                </a:solidFill>
                <a:latin typeface="Arial"/>
              </a:rPr>
              <a:t>What is Lukas Kanade Method?</a:t>
            </a:r>
            <a:endParaRPr b="0" lang="de-DE" sz="2200" spc="-1" strike="noStrike">
              <a:solidFill>
                <a:srgbClr val="000000"/>
              </a:solidFill>
              <a:latin typeface="Arial"/>
            </a:endParaRPr>
          </a:p>
          <a:p>
            <a:pPr>
              <a:lnSpc>
                <a:spcPct val="114000"/>
              </a:lnSpc>
            </a:pPr>
            <a:r>
              <a:rPr b="0" lang="de-DE" sz="2200" spc="-1" strike="noStrike">
                <a:solidFill>
                  <a:srgbClr val="000000"/>
                </a:solidFill>
                <a:latin typeface="Arial"/>
              </a:rPr>
              <a:t>A method to estimate the motion of object in image. It is based on one assumption:</a:t>
            </a:r>
            <a:endParaRPr b="0" lang="de-DE" sz="2200" spc="-1" strike="noStrike">
              <a:solidFill>
                <a:srgbClr val="000000"/>
              </a:solidFill>
              <a:latin typeface="Arial"/>
            </a:endParaRPr>
          </a:p>
          <a:p>
            <a:pPr algn="ctr">
              <a:lnSpc>
                <a:spcPct val="114000"/>
              </a:lnSpc>
            </a:pPr>
            <a:r>
              <a:rPr b="0" lang="de-DE" sz="2200" spc="-1" strike="noStrike">
                <a:solidFill>
                  <a:srgbClr val="ce181e"/>
                </a:solidFill>
                <a:latin typeface="Arial"/>
              </a:rPr>
              <a:t>the brightness of a moving point remains constant over time</a:t>
            </a:r>
            <a:endParaRPr b="0" lang="de-DE" sz="2200" spc="-1" strike="noStrike">
              <a:solidFill>
                <a:srgbClr val="000000"/>
              </a:solidFill>
              <a:latin typeface="Arial"/>
            </a:endParaRPr>
          </a:p>
          <a:p>
            <a:pPr>
              <a:lnSpc>
                <a:spcPct val="114000"/>
              </a:lnSpc>
            </a:pPr>
            <a:endParaRPr b="0" lang="de-DE" sz="2200" spc="-1" strike="noStrike">
              <a:solidFill>
                <a:srgbClr val="000000"/>
              </a:solidFill>
              <a:latin typeface="Arial"/>
            </a:endParaRPr>
          </a:p>
          <a:p>
            <a:pPr>
              <a:lnSpc>
                <a:spcPct val="114000"/>
              </a:lnSpc>
            </a:pPr>
            <a:endParaRPr b="0" lang="de-DE" sz="2200" spc="-1" strike="noStrike">
              <a:solidFill>
                <a:srgbClr val="000000"/>
              </a:solidFill>
              <a:latin typeface="Arial"/>
            </a:endParaRPr>
          </a:p>
        </p:txBody>
      </p:sp>
      <p:sp>
        <p:nvSpPr>
          <p:cNvPr id="357" name="TextShape 2"/>
          <p:cNvSpPr txBox="1"/>
          <p:nvPr/>
        </p:nvSpPr>
        <p:spPr>
          <a:xfrm>
            <a:off x="6774840" y="6473160"/>
            <a:ext cx="2051640" cy="364680"/>
          </a:xfrm>
          <a:prstGeom prst="rect">
            <a:avLst/>
          </a:prstGeom>
          <a:noFill/>
          <a:ln>
            <a:noFill/>
          </a:ln>
        </p:spPr>
        <p:txBody>
          <a:bodyPr lIns="0" rIns="0" anchor="ctr"/>
          <a:p>
            <a:pPr algn="r">
              <a:lnSpc>
                <a:spcPct val="100000"/>
              </a:lnSpc>
            </a:pPr>
            <a:fld id="{116CEE0A-93B4-4218-BC5A-295229BAABCF}" type="slidenum">
              <a:rPr b="0" lang="en-US" sz="1200" spc="-1" strike="noStrike">
                <a:solidFill>
                  <a:srgbClr val="000000"/>
                </a:solidFill>
                <a:latin typeface="Arial"/>
              </a:rPr>
              <a:t>1</a:t>
            </a:fld>
            <a:endParaRPr b="0" lang="en-US" sz="1200" spc="-1" strike="noStrike">
              <a:latin typeface="Times New Roman"/>
            </a:endParaRPr>
          </a:p>
        </p:txBody>
      </p:sp>
      <p:sp>
        <p:nvSpPr>
          <p:cNvPr id="358" name="TextShape 3"/>
          <p:cNvSpPr txBox="1"/>
          <p:nvPr/>
        </p:nvSpPr>
        <p:spPr>
          <a:xfrm>
            <a:off x="498960" y="850320"/>
            <a:ext cx="6264720" cy="410040"/>
          </a:xfrm>
          <a:prstGeom prst="rect">
            <a:avLst/>
          </a:prstGeom>
          <a:noFill/>
          <a:ln w="9360">
            <a:noFill/>
          </a:ln>
        </p:spPr>
        <p:txBody>
          <a:bodyPr lIns="0" rIns="0" tIns="0" bIns="0"/>
          <a:p>
            <a:pPr>
              <a:lnSpc>
                <a:spcPts val="3200"/>
              </a:lnSpc>
            </a:pPr>
            <a:r>
              <a:rPr b="0" lang="de-DE" sz="3000" spc="-1" strike="noStrike">
                <a:solidFill>
                  <a:srgbClr val="000000"/>
                </a:solidFill>
                <a:latin typeface="Arial"/>
              </a:rPr>
              <a:t>1 Introduction</a:t>
            </a:r>
            <a:endParaRPr b="0" lang="de-DE" sz="3000" spc="-1" strike="noStrike">
              <a:solidFill>
                <a:srgbClr val="000000"/>
              </a:solidFill>
              <a:latin typeface="Arial"/>
            </a:endParaRPr>
          </a:p>
        </p:txBody>
      </p:sp>
      <p:pic>
        <p:nvPicPr>
          <p:cNvPr id="359" name="" descr=""/>
          <p:cNvPicPr/>
          <p:nvPr/>
        </p:nvPicPr>
        <p:blipFill>
          <a:blip r:embed="rId1"/>
          <a:stretch/>
        </p:blipFill>
        <p:spPr>
          <a:xfrm>
            <a:off x="2040480" y="3870720"/>
            <a:ext cx="4903560" cy="712800"/>
          </a:xfrm>
          <a:prstGeom prst="rect">
            <a:avLst/>
          </a:prstGeom>
          <a:ln>
            <a:noFill/>
          </a:ln>
        </p:spPr>
      </p:pic>
      <p:pic>
        <p:nvPicPr>
          <p:cNvPr id="360" name="" descr=""/>
          <p:cNvPicPr/>
          <p:nvPr/>
        </p:nvPicPr>
        <p:blipFill>
          <a:blip r:embed="rId2"/>
          <a:stretch/>
        </p:blipFill>
        <p:spPr>
          <a:xfrm>
            <a:off x="419400" y="5117760"/>
            <a:ext cx="8415720" cy="1148040"/>
          </a:xfrm>
          <a:prstGeom prst="rect">
            <a:avLst/>
          </a:prstGeom>
          <a:ln>
            <a:noFill/>
          </a:ln>
        </p:spPr>
      </p:pic>
      <p:sp>
        <p:nvSpPr>
          <p:cNvPr id="361" name="CustomShape 4"/>
          <p:cNvSpPr/>
          <p:nvPr/>
        </p:nvSpPr>
        <p:spPr>
          <a:xfrm>
            <a:off x="4206240" y="4583520"/>
            <a:ext cx="548640" cy="606240"/>
          </a:xfrm>
          <a:custGeom>
            <a:avLst/>
            <a:gdLst/>
            <a:ahLst/>
            <a:rect l="0" t="0" r="r" b="b"/>
            <a:pathLst>
              <a:path w="1525" h="1686">
                <a:moveTo>
                  <a:pt x="381" y="0"/>
                </a:moveTo>
                <a:lnTo>
                  <a:pt x="381" y="1263"/>
                </a:lnTo>
                <a:lnTo>
                  <a:pt x="0" y="1263"/>
                </a:lnTo>
                <a:lnTo>
                  <a:pt x="762" y="1685"/>
                </a:lnTo>
                <a:lnTo>
                  <a:pt x="1524" y="1263"/>
                </a:lnTo>
                <a:lnTo>
                  <a:pt x="1143" y="1263"/>
                </a:lnTo>
                <a:lnTo>
                  <a:pt x="1143" y="0"/>
                </a:lnTo>
                <a:lnTo>
                  <a:pt x="381" y="0"/>
                </a:lnTo>
              </a:path>
            </a:pathLst>
          </a:custGeom>
          <a:solidFill>
            <a:srgbClr val="729fcf"/>
          </a:solidFill>
          <a:ln>
            <a:solidFill>
              <a:srgbClr val="3465a4"/>
            </a:solidFill>
          </a:ln>
        </p:spPr>
        <p:style>
          <a:lnRef idx="0"/>
          <a:fillRef idx="0"/>
          <a:effectRef idx="0"/>
          <a:fontRef idx="minor"/>
        </p:style>
      </p:sp>
      <p:sp>
        <p:nvSpPr>
          <p:cNvPr id="362" name="TextShape 5"/>
          <p:cNvSpPr txBox="1"/>
          <p:nvPr/>
        </p:nvSpPr>
        <p:spPr>
          <a:xfrm>
            <a:off x="4993200" y="4666320"/>
            <a:ext cx="3225600" cy="346320"/>
          </a:xfrm>
          <a:prstGeom prst="rect">
            <a:avLst/>
          </a:prstGeom>
          <a:noFill/>
          <a:ln>
            <a:noFill/>
          </a:ln>
        </p:spPr>
        <p:txBody>
          <a:bodyPr lIns="90000" rIns="90000" tIns="45000" bIns="45000"/>
          <a:p>
            <a:r>
              <a:rPr b="0" lang="en-US" sz="1800" spc="-1" strike="noStrike">
                <a:latin typeface="Arial"/>
              </a:rPr>
              <a:t>Derivative with respect to time</a:t>
            </a:r>
            <a:endParaRPr b="0" lang="en-US" sz="18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3" name="TextShape 1"/>
          <p:cNvSpPr txBox="1"/>
          <p:nvPr/>
        </p:nvSpPr>
        <p:spPr>
          <a:xfrm>
            <a:off x="318960" y="1404720"/>
            <a:ext cx="8508600" cy="257040"/>
          </a:xfrm>
          <a:prstGeom prst="rect">
            <a:avLst/>
          </a:prstGeom>
          <a:noFill/>
          <a:ln w="9360">
            <a:noFill/>
          </a:ln>
        </p:spPr>
        <p:txBody>
          <a:bodyPr lIns="0" rIns="0" tIns="0" bIns="0"/>
          <a:p>
            <a:pPr>
              <a:lnSpc>
                <a:spcPct val="114000"/>
              </a:lnSpc>
            </a:pPr>
            <a:r>
              <a:rPr b="0" lang="de-DE" sz="1600" spc="-1" strike="noStrike">
                <a:solidFill>
                  <a:srgbClr val="000000"/>
                </a:solidFill>
                <a:latin typeface="Arial"/>
              </a:rPr>
              <a:t>Keypoints detection in every key frame:</a:t>
            </a:r>
            <a:endParaRPr b="0" lang="de-DE" sz="1600" spc="-1" strike="noStrike">
              <a:solidFill>
                <a:srgbClr val="000000"/>
              </a:solidFill>
              <a:latin typeface="Arial"/>
            </a:endParaRPr>
          </a:p>
          <a:p>
            <a:pPr>
              <a:lnSpc>
                <a:spcPct val="114000"/>
              </a:lnSpc>
            </a:pPr>
            <a:r>
              <a:rPr b="0" lang="de-DE" sz="1600" spc="-1" strike="noStrike">
                <a:solidFill>
                  <a:srgbClr val="000000"/>
                </a:solidFill>
                <a:latin typeface="Arial"/>
              </a:rPr>
              <a:t>	</a:t>
            </a:r>
            <a:endParaRPr b="0" lang="de-DE" sz="1600" spc="-1" strike="noStrike">
              <a:solidFill>
                <a:srgbClr val="000000"/>
              </a:solidFill>
              <a:latin typeface="Arial"/>
            </a:endParaRPr>
          </a:p>
          <a:p>
            <a:pPr>
              <a:lnSpc>
                <a:spcPct val="114000"/>
              </a:lnSpc>
            </a:pPr>
            <a:r>
              <a:rPr b="0" lang="de-DE" sz="1600" spc="-1" strike="noStrike">
                <a:solidFill>
                  <a:srgbClr val="000000"/>
                </a:solidFill>
                <a:latin typeface="Arial"/>
              </a:rPr>
              <a:t>	</a:t>
            </a:r>
            <a:r>
              <a:rPr b="0" lang="de-DE" sz="1600" spc="-1" strike="noStrike">
                <a:solidFill>
                  <a:srgbClr val="000000"/>
                </a:solidFill>
                <a:latin typeface="Arial"/>
              </a:rPr>
              <a:t>	</a:t>
            </a:r>
            <a:r>
              <a:rPr b="0" lang="de-DE" sz="1600" spc="-1" strike="noStrike">
                <a:solidFill>
                  <a:srgbClr val="000000"/>
                </a:solidFill>
                <a:latin typeface="Arial"/>
              </a:rPr>
              <a:t>	</a:t>
            </a:r>
            <a:r>
              <a:rPr b="0" lang="de-DE" sz="1600" spc="-1" strike="noStrike">
                <a:solidFill>
                  <a:srgbClr val="000000"/>
                </a:solidFill>
                <a:latin typeface="Arial"/>
              </a:rPr>
              <a:t>	</a:t>
            </a:r>
            <a:r>
              <a:rPr b="0" lang="de-DE" sz="1600" spc="-1" strike="noStrike">
                <a:solidFill>
                  <a:srgbClr val="000000"/>
                </a:solidFill>
                <a:latin typeface="Arial"/>
              </a:rPr>
              <a:t>	</a:t>
            </a:r>
            <a:endParaRPr b="0" lang="de-DE" sz="1600" spc="-1" strike="noStrike">
              <a:solidFill>
                <a:srgbClr val="000000"/>
              </a:solidFill>
              <a:latin typeface="Arial"/>
            </a:endParaRPr>
          </a:p>
        </p:txBody>
      </p:sp>
      <p:sp>
        <p:nvSpPr>
          <p:cNvPr id="364" name="TextShape 2"/>
          <p:cNvSpPr txBox="1"/>
          <p:nvPr/>
        </p:nvSpPr>
        <p:spPr>
          <a:xfrm>
            <a:off x="6774840" y="6473160"/>
            <a:ext cx="2051640" cy="364680"/>
          </a:xfrm>
          <a:prstGeom prst="rect">
            <a:avLst/>
          </a:prstGeom>
          <a:noFill/>
          <a:ln>
            <a:noFill/>
          </a:ln>
        </p:spPr>
        <p:txBody>
          <a:bodyPr lIns="0" rIns="0" anchor="ctr"/>
          <a:p>
            <a:pPr algn="r">
              <a:lnSpc>
                <a:spcPct val="100000"/>
              </a:lnSpc>
            </a:pPr>
            <a:fld id="{6FF8ACFB-69F4-4F3F-AF9F-0E835D139E12}" type="slidenum">
              <a:rPr b="0" lang="en-US" sz="1200" spc="-1" strike="noStrike">
                <a:solidFill>
                  <a:srgbClr val="000000"/>
                </a:solidFill>
                <a:latin typeface="Arial"/>
              </a:rPr>
              <a:t>1</a:t>
            </a:fld>
            <a:endParaRPr b="0" lang="en-US" sz="1200" spc="-1" strike="noStrike">
              <a:latin typeface="Times New Roman"/>
            </a:endParaRPr>
          </a:p>
        </p:txBody>
      </p:sp>
      <p:sp>
        <p:nvSpPr>
          <p:cNvPr id="365" name="TextShape 3"/>
          <p:cNvSpPr txBox="1"/>
          <p:nvPr/>
        </p:nvSpPr>
        <p:spPr>
          <a:xfrm>
            <a:off x="311040" y="6473160"/>
            <a:ext cx="6463800" cy="364680"/>
          </a:xfrm>
          <a:prstGeom prst="rect">
            <a:avLst/>
          </a:prstGeom>
          <a:noFill/>
          <a:ln>
            <a:noFill/>
          </a:ln>
        </p:spPr>
        <p:txBody>
          <a:bodyPr lIns="0" rIns="0" anchor="ctr"/>
          <a:p>
            <a:pPr>
              <a:lnSpc>
                <a:spcPct val="100000"/>
              </a:lnSpc>
            </a:pPr>
            <a:r>
              <a:rPr b="0" lang="en-US" sz="1200" spc="-1" strike="noStrike">
                <a:solidFill>
                  <a:srgbClr val="000000"/>
                </a:solidFill>
                <a:latin typeface="Arial"/>
              </a:rPr>
              <a:t>OF = Optical Flow</a:t>
            </a:r>
            <a:endParaRPr b="0" lang="en-US" sz="1200" spc="-1" strike="noStrike">
              <a:latin typeface="Times New Roman"/>
            </a:endParaRPr>
          </a:p>
        </p:txBody>
      </p:sp>
      <p:sp>
        <p:nvSpPr>
          <p:cNvPr id="366" name="TextShape 4"/>
          <p:cNvSpPr txBox="1"/>
          <p:nvPr/>
        </p:nvSpPr>
        <p:spPr>
          <a:xfrm>
            <a:off x="318960" y="994320"/>
            <a:ext cx="8508600" cy="410040"/>
          </a:xfrm>
          <a:prstGeom prst="rect">
            <a:avLst/>
          </a:prstGeom>
          <a:noFill/>
          <a:ln w="9360">
            <a:noFill/>
          </a:ln>
        </p:spPr>
        <p:txBody>
          <a:bodyPr lIns="0" rIns="0" tIns="0" bIns="0"/>
          <a:p>
            <a:pPr>
              <a:lnSpc>
                <a:spcPts val="3200"/>
              </a:lnSpc>
            </a:pPr>
            <a:r>
              <a:rPr b="0" lang="de-DE" sz="3000" spc="-1" strike="noStrike">
                <a:solidFill>
                  <a:srgbClr val="000000"/>
                </a:solidFill>
                <a:latin typeface="Arial"/>
              </a:rPr>
              <a:t>1 Introduction</a:t>
            </a:r>
            <a:endParaRPr b="0" lang="de-DE" sz="3000" spc="-1" strike="noStrike">
              <a:solidFill>
                <a:srgbClr val="000000"/>
              </a:solidFill>
              <a:latin typeface="Arial"/>
            </a:endParaRPr>
          </a:p>
        </p:txBody>
      </p:sp>
      <p:sp>
        <p:nvSpPr>
          <p:cNvPr id="367" name="CustomShape 5"/>
          <p:cNvSpPr/>
          <p:nvPr/>
        </p:nvSpPr>
        <p:spPr>
          <a:xfrm>
            <a:off x="3721680" y="1884960"/>
            <a:ext cx="1210680" cy="410040"/>
          </a:xfrm>
          <a:prstGeom prst="ellipse">
            <a:avLst/>
          </a:prstGeom>
          <a:ln>
            <a:noFill/>
          </a:ln>
        </p:spPr>
        <p:style>
          <a:lnRef idx="2">
            <a:schemeClr val="accent1">
              <a:shade val="50000"/>
            </a:schemeClr>
          </a:lnRef>
          <a:fillRef idx="1">
            <a:schemeClr val="accent1"/>
          </a:fillRef>
          <a:effectRef idx="0">
            <a:schemeClr val="accent1"/>
          </a:effectRef>
          <a:fontRef idx="minor"/>
        </p:style>
      </p:sp>
      <p:sp>
        <p:nvSpPr>
          <p:cNvPr id="368" name="CustomShape 6"/>
          <p:cNvSpPr/>
          <p:nvPr/>
        </p:nvSpPr>
        <p:spPr>
          <a:xfrm>
            <a:off x="3844080" y="1945440"/>
            <a:ext cx="982440" cy="276840"/>
          </a:xfrm>
          <a:prstGeom prst="rect">
            <a:avLst/>
          </a:prstGeom>
          <a:noFill/>
          <a:ln>
            <a:noFill/>
          </a:ln>
        </p:spPr>
        <p:style>
          <a:lnRef idx="0"/>
          <a:fillRef idx="0"/>
          <a:effectRef idx="0"/>
          <a:fontRef idx="minor"/>
        </p:style>
        <p:txBody>
          <a:bodyPr wrap="none" lIns="0" rIns="0" tIns="0" bIns="0"/>
          <a:p>
            <a:pPr>
              <a:lnSpc>
                <a:spcPct val="114000"/>
              </a:lnSpc>
            </a:pPr>
            <a:r>
              <a:rPr b="0" lang="en-US" sz="1600" spc="-1" strike="noStrike">
                <a:solidFill>
                  <a:srgbClr val="ffffff"/>
                </a:solidFill>
                <a:latin typeface="Arial"/>
              </a:rPr>
              <a:t>Keyframe?</a:t>
            </a:r>
            <a:endParaRPr b="0" lang="en-US" sz="1600" spc="-1" strike="noStrike">
              <a:latin typeface="Arial"/>
            </a:endParaRPr>
          </a:p>
        </p:txBody>
      </p:sp>
      <p:sp>
        <p:nvSpPr>
          <p:cNvPr id="369" name="CustomShape 7"/>
          <p:cNvSpPr/>
          <p:nvPr/>
        </p:nvSpPr>
        <p:spPr>
          <a:xfrm flipH="1">
            <a:off x="1659600" y="2090160"/>
            <a:ext cx="1948680" cy="299880"/>
          </a:xfrm>
          <a:custGeom>
            <a:avLst/>
            <a:gdLst/>
            <a:ahLst/>
            <a:rect l="l" t="t" r="r" b="b"/>
            <a:pathLst>
              <a:path w="21600" h="21600">
                <a:moveTo>
                  <a:pt x="0" y="0"/>
                </a:moveTo>
                <a:lnTo>
                  <a:pt x="21600" y="21600"/>
                </a:lnTo>
              </a:path>
            </a:pathLst>
          </a:custGeom>
          <a:noFill/>
          <a:ln>
            <a:solidFill>
              <a:srgbClr val="00508f"/>
            </a:solidFill>
            <a:round/>
            <a:tailEnd len="med" type="triangle" w="med"/>
          </a:ln>
        </p:spPr>
        <p:style>
          <a:lnRef idx="1">
            <a:schemeClr val="accent1"/>
          </a:lnRef>
          <a:fillRef idx="0">
            <a:schemeClr val="accent1"/>
          </a:fillRef>
          <a:effectRef idx="0">
            <a:schemeClr val="accent1"/>
          </a:effectRef>
          <a:fontRef idx="minor"/>
        </p:style>
      </p:sp>
      <p:sp>
        <p:nvSpPr>
          <p:cNvPr id="370" name="CustomShape 8"/>
          <p:cNvSpPr/>
          <p:nvPr/>
        </p:nvSpPr>
        <p:spPr>
          <a:xfrm>
            <a:off x="4948920" y="2090160"/>
            <a:ext cx="1825560" cy="240840"/>
          </a:xfrm>
          <a:custGeom>
            <a:avLst/>
            <a:gdLst/>
            <a:ahLst/>
            <a:rect l="l" t="t" r="r" b="b"/>
            <a:pathLst>
              <a:path w="21600" h="21600">
                <a:moveTo>
                  <a:pt x="0" y="0"/>
                </a:moveTo>
                <a:lnTo>
                  <a:pt x="21600" y="21600"/>
                </a:lnTo>
              </a:path>
            </a:pathLst>
          </a:custGeom>
          <a:noFill/>
          <a:ln>
            <a:solidFill>
              <a:srgbClr val="00508f"/>
            </a:solidFill>
            <a:round/>
            <a:tailEnd len="med" type="triangle" w="med"/>
          </a:ln>
        </p:spPr>
        <p:style>
          <a:lnRef idx="1">
            <a:schemeClr val="accent1"/>
          </a:lnRef>
          <a:fillRef idx="0">
            <a:schemeClr val="accent1"/>
          </a:fillRef>
          <a:effectRef idx="0">
            <a:schemeClr val="accent1"/>
          </a:effectRef>
          <a:fontRef idx="minor"/>
        </p:style>
      </p:sp>
      <p:sp>
        <p:nvSpPr>
          <p:cNvPr id="371" name="CustomShape 9"/>
          <p:cNvSpPr/>
          <p:nvPr/>
        </p:nvSpPr>
        <p:spPr>
          <a:xfrm>
            <a:off x="2634840" y="2073960"/>
            <a:ext cx="318240" cy="276840"/>
          </a:xfrm>
          <a:prstGeom prst="rect">
            <a:avLst/>
          </a:prstGeom>
          <a:noFill/>
          <a:ln>
            <a:noFill/>
          </a:ln>
        </p:spPr>
        <p:style>
          <a:lnRef idx="0"/>
          <a:fillRef idx="0"/>
          <a:effectRef idx="0"/>
          <a:fontRef idx="minor"/>
        </p:style>
        <p:txBody>
          <a:bodyPr wrap="none" lIns="0" rIns="0" tIns="0" bIns="0"/>
          <a:p>
            <a:pPr>
              <a:lnSpc>
                <a:spcPct val="114000"/>
              </a:lnSpc>
            </a:pPr>
            <a:r>
              <a:rPr b="0" lang="en-US" sz="1600" spc="-1" strike="noStrike">
                <a:solidFill>
                  <a:srgbClr val="000000"/>
                </a:solidFill>
                <a:latin typeface="Arial"/>
              </a:rPr>
              <a:t>yes</a:t>
            </a:r>
            <a:endParaRPr b="0" lang="en-US" sz="1600" spc="-1" strike="noStrike">
              <a:latin typeface="Arial"/>
            </a:endParaRPr>
          </a:p>
        </p:txBody>
      </p:sp>
      <p:sp>
        <p:nvSpPr>
          <p:cNvPr id="372" name="CustomShape 10"/>
          <p:cNvSpPr/>
          <p:nvPr/>
        </p:nvSpPr>
        <p:spPr>
          <a:xfrm>
            <a:off x="5764320" y="2141640"/>
            <a:ext cx="456840" cy="276840"/>
          </a:xfrm>
          <a:prstGeom prst="rect">
            <a:avLst/>
          </a:prstGeom>
          <a:noFill/>
          <a:ln>
            <a:noFill/>
          </a:ln>
        </p:spPr>
        <p:style>
          <a:lnRef idx="0"/>
          <a:fillRef idx="0"/>
          <a:effectRef idx="0"/>
          <a:fontRef idx="minor"/>
        </p:style>
        <p:txBody>
          <a:bodyPr lIns="0" rIns="0" tIns="0" bIns="0"/>
          <a:p>
            <a:pPr>
              <a:lnSpc>
                <a:spcPct val="114000"/>
              </a:lnSpc>
            </a:pPr>
            <a:r>
              <a:rPr b="0" lang="en-US" sz="1600" spc="-1" strike="noStrike">
                <a:solidFill>
                  <a:srgbClr val="000000"/>
                </a:solidFill>
                <a:latin typeface="Arial"/>
              </a:rPr>
              <a:t>no</a:t>
            </a:r>
            <a:endParaRPr b="0" lang="en-US" sz="1600" spc="-1" strike="noStrike">
              <a:latin typeface="Arial"/>
            </a:endParaRPr>
          </a:p>
        </p:txBody>
      </p:sp>
      <p:sp>
        <p:nvSpPr>
          <p:cNvPr id="373" name="CustomShape 11"/>
          <p:cNvSpPr/>
          <p:nvPr/>
        </p:nvSpPr>
        <p:spPr>
          <a:xfrm>
            <a:off x="938520" y="2430360"/>
            <a:ext cx="1210680" cy="410040"/>
          </a:xfrm>
          <a:prstGeom prst="ellipse">
            <a:avLst/>
          </a:prstGeom>
          <a:ln>
            <a:noFill/>
          </a:ln>
        </p:spPr>
        <p:style>
          <a:lnRef idx="2">
            <a:schemeClr val="accent1">
              <a:shade val="50000"/>
            </a:schemeClr>
          </a:lnRef>
          <a:fillRef idx="1">
            <a:schemeClr val="accent1"/>
          </a:fillRef>
          <a:effectRef idx="0">
            <a:schemeClr val="accent1"/>
          </a:effectRef>
          <a:fontRef idx="minor"/>
        </p:style>
      </p:sp>
      <p:sp>
        <p:nvSpPr>
          <p:cNvPr id="374" name="CustomShape 12"/>
          <p:cNvSpPr/>
          <p:nvPr/>
        </p:nvSpPr>
        <p:spPr>
          <a:xfrm>
            <a:off x="1020960" y="2490840"/>
            <a:ext cx="1118160" cy="276840"/>
          </a:xfrm>
          <a:prstGeom prst="rect">
            <a:avLst/>
          </a:prstGeom>
          <a:noFill/>
          <a:ln>
            <a:noFill/>
          </a:ln>
        </p:spPr>
        <p:style>
          <a:lnRef idx="0"/>
          <a:fillRef idx="0"/>
          <a:effectRef idx="0"/>
          <a:fontRef idx="minor"/>
        </p:style>
        <p:txBody>
          <a:bodyPr wrap="none" lIns="0" rIns="0" tIns="0" bIns="0"/>
          <a:p>
            <a:pPr>
              <a:lnSpc>
                <a:spcPct val="114000"/>
              </a:lnSpc>
            </a:pPr>
            <a:r>
              <a:rPr b="0" lang="en-US" sz="1600" spc="-1" strike="noStrike">
                <a:solidFill>
                  <a:srgbClr val="f2f2f2"/>
                </a:solidFill>
                <a:latin typeface="Arial"/>
              </a:rPr>
              <a:t>First image?</a:t>
            </a:r>
            <a:endParaRPr b="0" lang="en-US" sz="1600" spc="-1" strike="noStrike">
              <a:latin typeface="Arial"/>
            </a:endParaRPr>
          </a:p>
        </p:txBody>
      </p:sp>
      <p:sp>
        <p:nvSpPr>
          <p:cNvPr id="375" name="CustomShape 13"/>
          <p:cNvSpPr/>
          <p:nvPr/>
        </p:nvSpPr>
        <p:spPr>
          <a:xfrm>
            <a:off x="122760" y="3292920"/>
            <a:ext cx="4202640" cy="1940760"/>
          </a:xfrm>
          <a:prstGeom prst="rect">
            <a:avLst/>
          </a:prstGeom>
          <a:noFill/>
          <a:ln>
            <a:noFill/>
          </a:ln>
        </p:spPr>
        <p:style>
          <a:lnRef idx="0"/>
          <a:fillRef idx="0"/>
          <a:effectRef idx="0"/>
          <a:fontRef idx="minor"/>
        </p:style>
        <p:txBody>
          <a:bodyPr wrap="none" lIns="0" rIns="0" tIns="0" bIns="0"/>
          <a:p>
            <a:pPr>
              <a:lnSpc>
                <a:spcPct val="114000"/>
              </a:lnSpc>
            </a:pPr>
            <a:r>
              <a:rPr b="0" lang="en-US" sz="1600" spc="-1" strike="noStrike">
                <a:solidFill>
                  <a:srgbClr val="000000"/>
                </a:solidFill>
                <a:latin typeface="Arial"/>
              </a:rPr>
              <a:t>1 Key points detection in left image</a:t>
            </a:r>
            <a:endParaRPr b="0" lang="en-US" sz="1600" spc="-1" strike="noStrike">
              <a:latin typeface="Arial"/>
            </a:endParaRPr>
          </a:p>
          <a:p>
            <a:pPr>
              <a:lnSpc>
                <a:spcPct val="114000"/>
              </a:lnSpc>
            </a:pPr>
            <a:r>
              <a:rPr b="0" lang="en-US" sz="1600" spc="-1" strike="noStrike">
                <a:solidFill>
                  <a:srgbClr val="000000"/>
                </a:solidFill>
                <a:latin typeface="Arial"/>
              </a:rPr>
              <a:t>2 Calculate key points in right image according</a:t>
            </a:r>
            <a:endParaRPr b="0" lang="en-US" sz="1600" spc="-1" strike="noStrike">
              <a:latin typeface="Arial"/>
            </a:endParaRPr>
          </a:p>
          <a:p>
            <a:pPr>
              <a:lnSpc>
                <a:spcPct val="114000"/>
              </a:lnSpc>
            </a:pPr>
            <a:r>
              <a:rPr b="0" lang="en-US" sz="1600" spc="-1" strike="noStrike">
                <a:solidFill>
                  <a:srgbClr val="000000"/>
                </a:solidFill>
                <a:latin typeface="Arial"/>
              </a:rPr>
              <a:t>to left image (OF)</a:t>
            </a:r>
            <a:endParaRPr b="0" lang="en-US" sz="1600" spc="-1" strike="noStrike">
              <a:latin typeface="Arial"/>
            </a:endParaRPr>
          </a:p>
          <a:p>
            <a:pPr>
              <a:lnSpc>
                <a:spcPct val="114000"/>
              </a:lnSpc>
            </a:pPr>
            <a:r>
              <a:rPr b="0" lang="en-US" sz="1600" spc="-1" strike="noStrike">
                <a:solidFill>
                  <a:srgbClr val="000000"/>
                </a:solidFill>
                <a:latin typeface="Arial"/>
              </a:rPr>
              <a:t>3 Compute essential matrix, find inlier</a:t>
            </a:r>
            <a:endParaRPr b="0" lang="en-US" sz="1600" spc="-1" strike="noStrike">
              <a:latin typeface="Arial"/>
            </a:endParaRPr>
          </a:p>
          <a:p>
            <a:pPr>
              <a:lnSpc>
                <a:spcPct val="114000"/>
              </a:lnSpc>
            </a:pPr>
            <a:r>
              <a:rPr b="0" lang="en-US" sz="1600" spc="-1" strike="noStrike">
                <a:solidFill>
                  <a:srgbClr val="000000"/>
                </a:solidFill>
                <a:latin typeface="Arial"/>
              </a:rPr>
              <a:t>4 Localize camera</a:t>
            </a:r>
            <a:endParaRPr b="0" lang="en-US" sz="1600" spc="-1" strike="noStrike">
              <a:latin typeface="Arial"/>
            </a:endParaRPr>
          </a:p>
          <a:p>
            <a:pPr>
              <a:lnSpc>
                <a:spcPct val="114000"/>
              </a:lnSpc>
            </a:pPr>
            <a:r>
              <a:rPr b="0" lang="en-US" sz="1600" spc="-1" strike="noStrike">
                <a:solidFill>
                  <a:srgbClr val="000000"/>
                </a:solidFill>
                <a:latin typeface="Arial"/>
              </a:rPr>
              <a:t>5 Initialize landmarks</a:t>
            </a:r>
            <a:endParaRPr b="0" lang="en-US" sz="1600" spc="-1" strike="noStrike">
              <a:latin typeface="Arial"/>
            </a:endParaRPr>
          </a:p>
          <a:p>
            <a:pPr>
              <a:lnSpc>
                <a:spcPct val="114000"/>
              </a:lnSpc>
            </a:pPr>
            <a:endParaRPr b="0" lang="en-US" sz="1600" spc="-1" strike="noStrike">
              <a:latin typeface="Arial"/>
            </a:endParaRPr>
          </a:p>
        </p:txBody>
      </p:sp>
      <p:sp>
        <p:nvSpPr>
          <p:cNvPr id="376" name="CustomShape 14"/>
          <p:cNvSpPr/>
          <p:nvPr/>
        </p:nvSpPr>
        <p:spPr>
          <a:xfrm>
            <a:off x="2221560" y="2707560"/>
            <a:ext cx="3400560" cy="468360"/>
          </a:xfrm>
          <a:custGeom>
            <a:avLst/>
            <a:gdLst/>
            <a:ahLst/>
            <a:rect l="l" t="t" r="r" b="b"/>
            <a:pathLst>
              <a:path w="21600" h="21600">
                <a:moveTo>
                  <a:pt x="0" y="0"/>
                </a:moveTo>
                <a:lnTo>
                  <a:pt x="21600" y="21600"/>
                </a:lnTo>
              </a:path>
            </a:pathLst>
          </a:custGeom>
          <a:noFill/>
          <a:ln>
            <a:solidFill>
              <a:srgbClr val="00508f"/>
            </a:solidFill>
            <a:round/>
            <a:tailEnd len="med" type="triangle" w="med"/>
          </a:ln>
        </p:spPr>
        <p:style>
          <a:lnRef idx="1">
            <a:schemeClr val="accent1"/>
          </a:lnRef>
          <a:fillRef idx="0">
            <a:schemeClr val="accent1"/>
          </a:fillRef>
          <a:effectRef idx="0">
            <a:schemeClr val="accent1"/>
          </a:effectRef>
          <a:fontRef idx="minor"/>
        </p:style>
      </p:sp>
      <p:sp>
        <p:nvSpPr>
          <p:cNvPr id="377" name="CustomShape 15"/>
          <p:cNvSpPr/>
          <p:nvPr/>
        </p:nvSpPr>
        <p:spPr>
          <a:xfrm flipH="1">
            <a:off x="618840" y="2850120"/>
            <a:ext cx="318960" cy="331200"/>
          </a:xfrm>
          <a:custGeom>
            <a:avLst/>
            <a:gdLst/>
            <a:ahLst/>
            <a:rect l="l" t="t" r="r" b="b"/>
            <a:pathLst>
              <a:path w="21600" h="21600">
                <a:moveTo>
                  <a:pt x="0" y="0"/>
                </a:moveTo>
                <a:lnTo>
                  <a:pt x="21600" y="21600"/>
                </a:lnTo>
              </a:path>
            </a:pathLst>
          </a:custGeom>
          <a:noFill/>
          <a:ln>
            <a:solidFill>
              <a:srgbClr val="00508f"/>
            </a:solidFill>
            <a:round/>
            <a:tailEnd len="med" type="triangle" w="med"/>
          </a:ln>
        </p:spPr>
        <p:style>
          <a:lnRef idx="1">
            <a:schemeClr val="accent1"/>
          </a:lnRef>
          <a:fillRef idx="0">
            <a:schemeClr val="accent1"/>
          </a:fillRef>
          <a:effectRef idx="0">
            <a:schemeClr val="accent1"/>
          </a:effectRef>
          <a:fontRef idx="minor"/>
        </p:style>
      </p:sp>
      <p:sp>
        <p:nvSpPr>
          <p:cNvPr id="378" name="CustomShape 16"/>
          <p:cNvSpPr/>
          <p:nvPr/>
        </p:nvSpPr>
        <p:spPr>
          <a:xfrm>
            <a:off x="743040" y="2809440"/>
            <a:ext cx="318240" cy="276840"/>
          </a:xfrm>
          <a:prstGeom prst="rect">
            <a:avLst/>
          </a:prstGeom>
          <a:noFill/>
          <a:ln>
            <a:noFill/>
          </a:ln>
        </p:spPr>
        <p:style>
          <a:lnRef idx="0"/>
          <a:fillRef idx="0"/>
          <a:effectRef idx="0"/>
          <a:fontRef idx="minor"/>
        </p:style>
        <p:txBody>
          <a:bodyPr wrap="none" lIns="0" rIns="0" tIns="0" bIns="0"/>
          <a:p>
            <a:pPr>
              <a:lnSpc>
                <a:spcPct val="114000"/>
              </a:lnSpc>
            </a:pPr>
            <a:r>
              <a:rPr b="0" lang="en-US" sz="1600" spc="-1" strike="noStrike">
                <a:solidFill>
                  <a:srgbClr val="000000"/>
                </a:solidFill>
                <a:latin typeface="Arial"/>
              </a:rPr>
              <a:t>yes</a:t>
            </a:r>
            <a:endParaRPr b="0" lang="en-US" sz="1600" spc="-1" strike="noStrike">
              <a:latin typeface="Arial"/>
            </a:endParaRPr>
          </a:p>
        </p:txBody>
      </p:sp>
      <p:sp>
        <p:nvSpPr>
          <p:cNvPr id="379" name="CustomShape 17"/>
          <p:cNvSpPr/>
          <p:nvPr/>
        </p:nvSpPr>
        <p:spPr>
          <a:xfrm>
            <a:off x="4067640" y="2832480"/>
            <a:ext cx="226800" cy="276840"/>
          </a:xfrm>
          <a:prstGeom prst="rect">
            <a:avLst/>
          </a:prstGeom>
          <a:noFill/>
          <a:ln>
            <a:noFill/>
          </a:ln>
        </p:spPr>
        <p:style>
          <a:lnRef idx="0"/>
          <a:fillRef idx="0"/>
          <a:effectRef idx="0"/>
          <a:fontRef idx="minor"/>
        </p:style>
        <p:txBody>
          <a:bodyPr wrap="none" lIns="0" rIns="0" tIns="0" bIns="0"/>
          <a:p>
            <a:pPr>
              <a:lnSpc>
                <a:spcPct val="114000"/>
              </a:lnSpc>
            </a:pPr>
            <a:r>
              <a:rPr b="0" lang="en-US" sz="1600" spc="-1" strike="noStrike">
                <a:solidFill>
                  <a:srgbClr val="000000"/>
                </a:solidFill>
                <a:latin typeface="Arial"/>
              </a:rPr>
              <a:t>no</a:t>
            </a:r>
            <a:endParaRPr b="0" lang="en-US" sz="1600" spc="-1" strike="noStrike">
              <a:latin typeface="Arial"/>
            </a:endParaRPr>
          </a:p>
        </p:txBody>
      </p:sp>
      <p:sp>
        <p:nvSpPr>
          <p:cNvPr id="380" name="CustomShape 18"/>
          <p:cNvSpPr/>
          <p:nvPr/>
        </p:nvSpPr>
        <p:spPr>
          <a:xfrm>
            <a:off x="4993200" y="3288960"/>
            <a:ext cx="4178520" cy="3326760"/>
          </a:xfrm>
          <a:prstGeom prst="rect">
            <a:avLst/>
          </a:prstGeom>
          <a:noFill/>
          <a:ln>
            <a:noFill/>
          </a:ln>
        </p:spPr>
        <p:style>
          <a:lnRef idx="0"/>
          <a:fillRef idx="0"/>
          <a:effectRef idx="0"/>
          <a:fontRef idx="minor"/>
        </p:style>
        <p:txBody>
          <a:bodyPr wrap="none" lIns="0" rIns="0" tIns="0" bIns="0"/>
          <a:p>
            <a:pPr>
              <a:lnSpc>
                <a:spcPct val="114000"/>
              </a:lnSpc>
            </a:pPr>
            <a:r>
              <a:rPr b="0" lang="en-US" sz="1600" spc="-1" strike="noStrike">
                <a:solidFill>
                  <a:srgbClr val="000000"/>
                </a:solidFill>
                <a:latin typeface="Arial"/>
              </a:rPr>
              <a:t>1 Calculate key points in left image </a:t>
            </a:r>
            <a:endParaRPr b="0" lang="en-US" sz="1600" spc="-1" strike="noStrike">
              <a:latin typeface="Arial"/>
            </a:endParaRPr>
          </a:p>
          <a:p>
            <a:pPr>
              <a:lnSpc>
                <a:spcPct val="114000"/>
              </a:lnSpc>
            </a:pPr>
            <a:r>
              <a:rPr b="0" lang="en-US" sz="1600" spc="-1" strike="noStrike">
                <a:solidFill>
                  <a:srgbClr val="000000"/>
                </a:solidFill>
                <a:latin typeface="Arial"/>
              </a:rPr>
              <a:t>according to left image in last time step (OF)</a:t>
            </a:r>
            <a:endParaRPr b="0" lang="en-US" sz="1600" spc="-1" strike="noStrike">
              <a:latin typeface="Arial"/>
            </a:endParaRPr>
          </a:p>
          <a:p>
            <a:pPr>
              <a:lnSpc>
                <a:spcPct val="114000"/>
              </a:lnSpc>
            </a:pPr>
            <a:r>
              <a:rPr b="0" lang="en-US" sz="1600" spc="-1" strike="noStrike">
                <a:solidFill>
                  <a:srgbClr val="000000"/>
                </a:solidFill>
                <a:latin typeface="Arial"/>
              </a:rPr>
              <a:t>2 Separate the left image into cells and detect </a:t>
            </a:r>
            <a:endParaRPr b="0" lang="en-US" sz="1600" spc="-1" strike="noStrike">
              <a:latin typeface="Arial"/>
            </a:endParaRPr>
          </a:p>
          <a:p>
            <a:pPr>
              <a:lnSpc>
                <a:spcPct val="114000"/>
              </a:lnSpc>
            </a:pPr>
            <a:r>
              <a:rPr b="0" lang="en-US" sz="1600" spc="-1" strike="noStrike">
                <a:solidFill>
                  <a:srgbClr val="000000"/>
                </a:solidFill>
                <a:latin typeface="Arial"/>
              </a:rPr>
              <a:t>new points in empty cells </a:t>
            </a:r>
            <a:endParaRPr b="0" lang="en-US" sz="1600" spc="-1" strike="noStrike">
              <a:latin typeface="Arial"/>
            </a:endParaRPr>
          </a:p>
          <a:p>
            <a:pPr>
              <a:lnSpc>
                <a:spcPct val="114000"/>
              </a:lnSpc>
            </a:pPr>
            <a:r>
              <a:rPr b="0" lang="en-US" sz="1600" spc="-1" strike="noStrike">
                <a:solidFill>
                  <a:srgbClr val="000000"/>
                </a:solidFill>
                <a:latin typeface="Arial"/>
              </a:rPr>
              <a:t>3 Calculate the keypoints in right image (OF) </a:t>
            </a:r>
            <a:endParaRPr b="0" lang="en-US" sz="1600" spc="-1" strike="noStrike">
              <a:latin typeface="Arial"/>
            </a:endParaRPr>
          </a:p>
          <a:p>
            <a:pPr>
              <a:lnSpc>
                <a:spcPct val="114000"/>
              </a:lnSpc>
            </a:pPr>
            <a:r>
              <a:rPr b="0" lang="en-US" sz="1600" spc="-1" strike="noStrike">
                <a:solidFill>
                  <a:srgbClr val="000000"/>
                </a:solidFill>
                <a:latin typeface="Arial"/>
              </a:rPr>
              <a:t>according to left image</a:t>
            </a:r>
            <a:endParaRPr b="0" lang="en-US" sz="1600" spc="-1" strike="noStrike">
              <a:latin typeface="Arial"/>
            </a:endParaRPr>
          </a:p>
          <a:p>
            <a:pPr>
              <a:lnSpc>
                <a:spcPct val="114000"/>
              </a:lnSpc>
            </a:pPr>
            <a:r>
              <a:rPr b="0" lang="en-US" sz="1600" spc="-1" strike="noStrike">
                <a:solidFill>
                  <a:srgbClr val="000000"/>
                </a:solidFill>
                <a:latin typeface="Arial"/>
              </a:rPr>
              <a:t>4 Compute essential matrix and find inlier</a:t>
            </a:r>
            <a:endParaRPr b="0" lang="en-US" sz="1600" spc="-1" strike="noStrike">
              <a:latin typeface="Arial"/>
            </a:endParaRPr>
          </a:p>
          <a:p>
            <a:pPr>
              <a:lnSpc>
                <a:spcPct val="114000"/>
              </a:lnSpc>
            </a:pPr>
            <a:r>
              <a:rPr b="0" lang="en-US" sz="1600" spc="-1" strike="noStrike">
                <a:solidFill>
                  <a:srgbClr val="000000"/>
                </a:solidFill>
                <a:latin typeface="Arial"/>
              </a:rPr>
              <a:t>5 Localize camera</a:t>
            </a:r>
            <a:endParaRPr b="0" lang="en-US" sz="1600" spc="-1" strike="noStrike">
              <a:latin typeface="Arial"/>
            </a:endParaRPr>
          </a:p>
          <a:p>
            <a:pPr>
              <a:lnSpc>
                <a:spcPct val="114000"/>
              </a:lnSpc>
            </a:pPr>
            <a:r>
              <a:rPr b="0" lang="en-US" sz="1600" spc="-1" strike="noStrike">
                <a:solidFill>
                  <a:srgbClr val="000000"/>
                </a:solidFill>
                <a:latin typeface="Arial"/>
              </a:rPr>
              <a:t>6 Create new landmarks</a:t>
            </a:r>
            <a:endParaRPr b="0" lang="en-US" sz="1600" spc="-1" strike="noStrike">
              <a:latin typeface="Arial"/>
            </a:endParaRPr>
          </a:p>
          <a:p>
            <a:pPr>
              <a:lnSpc>
                <a:spcPct val="114000"/>
              </a:lnSpc>
            </a:pPr>
            <a:r>
              <a:rPr b="0" lang="en-US" sz="1600" spc="-1" strike="noStrike">
                <a:solidFill>
                  <a:srgbClr val="000000"/>
                </a:solidFill>
                <a:latin typeface="Arial"/>
              </a:rPr>
              <a:t>7 Optimization</a:t>
            </a:r>
            <a:endParaRPr b="0" lang="en-US" sz="1600" spc="-1" strike="noStrike">
              <a:latin typeface="Arial"/>
            </a:endParaRPr>
          </a:p>
          <a:p>
            <a:pPr>
              <a:lnSpc>
                <a:spcPct val="114000"/>
              </a:lnSpc>
            </a:pPr>
            <a:r>
              <a:rPr b="0" lang="en-US" sz="1600" spc="-1" strike="noStrike">
                <a:solidFill>
                  <a:srgbClr val="000000"/>
                </a:solidFill>
                <a:latin typeface="Arial"/>
              </a:rPr>
              <a:t>(8 frame-frame triangulation)</a:t>
            </a:r>
            <a:endParaRPr b="0" lang="en-US" sz="1600" spc="-1" strike="noStrike">
              <a:latin typeface="Arial"/>
            </a:endParaRPr>
          </a:p>
          <a:p>
            <a:pPr>
              <a:lnSpc>
                <a:spcPct val="114000"/>
              </a:lnSpc>
            </a:pPr>
            <a:endParaRPr b="0" lang="en-US" sz="1600" spc="-1" strike="noStrike">
              <a:latin typeface="Arial"/>
            </a:endParaRPr>
          </a:p>
        </p:txBody>
      </p:sp>
      <p:sp>
        <p:nvSpPr>
          <p:cNvPr id="381" name="CustomShape 19"/>
          <p:cNvSpPr/>
          <p:nvPr/>
        </p:nvSpPr>
        <p:spPr>
          <a:xfrm>
            <a:off x="6137280" y="2429640"/>
            <a:ext cx="1210680" cy="410040"/>
          </a:xfrm>
          <a:prstGeom prst="ellipse">
            <a:avLst/>
          </a:prstGeom>
          <a:ln>
            <a:noFill/>
          </a:ln>
        </p:spPr>
        <p:style>
          <a:lnRef idx="2">
            <a:schemeClr val="accent1">
              <a:shade val="50000"/>
            </a:schemeClr>
          </a:lnRef>
          <a:fillRef idx="1">
            <a:schemeClr val="accent1"/>
          </a:fillRef>
          <a:effectRef idx="0">
            <a:schemeClr val="accent1"/>
          </a:effectRef>
          <a:fontRef idx="minor"/>
        </p:style>
      </p:sp>
      <p:sp>
        <p:nvSpPr>
          <p:cNvPr id="382" name="CustomShape 20"/>
          <p:cNvSpPr/>
          <p:nvPr/>
        </p:nvSpPr>
        <p:spPr>
          <a:xfrm>
            <a:off x="6512040" y="2442600"/>
            <a:ext cx="406440" cy="276840"/>
          </a:xfrm>
          <a:prstGeom prst="rect">
            <a:avLst/>
          </a:prstGeom>
          <a:noFill/>
          <a:ln>
            <a:noFill/>
          </a:ln>
        </p:spPr>
        <p:style>
          <a:lnRef idx="0"/>
          <a:fillRef idx="0"/>
          <a:effectRef idx="0"/>
          <a:fontRef idx="minor"/>
        </p:style>
        <p:txBody>
          <a:bodyPr wrap="none" lIns="0" rIns="0" tIns="0" bIns="0"/>
          <a:p>
            <a:pPr>
              <a:lnSpc>
                <a:spcPct val="114000"/>
              </a:lnSpc>
            </a:pPr>
            <a:r>
              <a:rPr b="0" lang="en-US" sz="1600" spc="-1" strike="noStrike">
                <a:solidFill>
                  <a:srgbClr val="ffffff"/>
                </a:solidFill>
                <a:latin typeface="Arial"/>
              </a:rPr>
              <a:t>……</a:t>
            </a:r>
            <a:endParaRPr b="0" lang="en-US" sz="16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TextShape 1"/>
          <p:cNvSpPr txBox="1"/>
          <p:nvPr/>
        </p:nvSpPr>
        <p:spPr>
          <a:xfrm>
            <a:off x="318960" y="1404720"/>
            <a:ext cx="8508600" cy="257040"/>
          </a:xfrm>
          <a:prstGeom prst="rect">
            <a:avLst/>
          </a:prstGeom>
          <a:noFill/>
          <a:ln w="9360">
            <a:noFill/>
          </a:ln>
        </p:spPr>
        <p:txBody>
          <a:bodyPr lIns="0" rIns="0" tIns="0" bIns="0"/>
          <a:p>
            <a:pPr>
              <a:lnSpc>
                <a:spcPct val="114000"/>
              </a:lnSpc>
            </a:pPr>
            <a:r>
              <a:rPr b="0" lang="de-DE" sz="1600" spc="-1" strike="noStrike">
                <a:solidFill>
                  <a:srgbClr val="000000"/>
                </a:solidFill>
                <a:latin typeface="Arial"/>
              </a:rPr>
              <a:t>Use optical flow and keypoints detection in key frame:</a:t>
            </a:r>
            <a:endParaRPr b="0" lang="de-DE" sz="1600" spc="-1" strike="noStrike">
              <a:solidFill>
                <a:srgbClr val="000000"/>
              </a:solidFill>
              <a:latin typeface="Arial"/>
            </a:endParaRPr>
          </a:p>
          <a:p>
            <a:pPr>
              <a:lnSpc>
                <a:spcPct val="114000"/>
              </a:lnSpc>
            </a:pPr>
            <a:r>
              <a:rPr b="0" lang="de-DE" sz="1600" spc="-1" strike="noStrike">
                <a:solidFill>
                  <a:srgbClr val="000000"/>
                </a:solidFill>
                <a:latin typeface="Arial"/>
              </a:rPr>
              <a:t>	</a:t>
            </a:r>
            <a:endParaRPr b="0" lang="de-DE" sz="1600" spc="-1" strike="noStrike">
              <a:solidFill>
                <a:srgbClr val="000000"/>
              </a:solidFill>
              <a:latin typeface="Arial"/>
            </a:endParaRPr>
          </a:p>
          <a:p>
            <a:pPr>
              <a:lnSpc>
                <a:spcPct val="114000"/>
              </a:lnSpc>
            </a:pPr>
            <a:r>
              <a:rPr b="0" lang="de-DE" sz="1600" spc="-1" strike="noStrike">
                <a:solidFill>
                  <a:srgbClr val="000000"/>
                </a:solidFill>
                <a:latin typeface="Arial"/>
              </a:rPr>
              <a:t>	</a:t>
            </a:r>
            <a:r>
              <a:rPr b="0" lang="de-DE" sz="1600" spc="-1" strike="noStrike">
                <a:solidFill>
                  <a:srgbClr val="000000"/>
                </a:solidFill>
                <a:latin typeface="Arial"/>
              </a:rPr>
              <a:t>	</a:t>
            </a:r>
            <a:r>
              <a:rPr b="0" lang="de-DE" sz="1600" spc="-1" strike="noStrike">
                <a:solidFill>
                  <a:srgbClr val="000000"/>
                </a:solidFill>
                <a:latin typeface="Arial"/>
              </a:rPr>
              <a:t>	</a:t>
            </a:r>
            <a:r>
              <a:rPr b="0" lang="de-DE" sz="1600" spc="-1" strike="noStrike">
                <a:solidFill>
                  <a:srgbClr val="000000"/>
                </a:solidFill>
                <a:latin typeface="Arial"/>
              </a:rPr>
              <a:t>	</a:t>
            </a:r>
            <a:r>
              <a:rPr b="0" lang="de-DE" sz="1600" spc="-1" strike="noStrike">
                <a:solidFill>
                  <a:srgbClr val="000000"/>
                </a:solidFill>
                <a:latin typeface="Arial"/>
              </a:rPr>
              <a:t>	</a:t>
            </a:r>
            <a:endParaRPr b="0" lang="de-DE" sz="1600" spc="-1" strike="noStrike">
              <a:solidFill>
                <a:srgbClr val="000000"/>
              </a:solidFill>
              <a:latin typeface="Arial"/>
            </a:endParaRPr>
          </a:p>
        </p:txBody>
      </p:sp>
      <p:sp>
        <p:nvSpPr>
          <p:cNvPr id="384" name="TextShape 2"/>
          <p:cNvSpPr txBox="1"/>
          <p:nvPr/>
        </p:nvSpPr>
        <p:spPr>
          <a:xfrm>
            <a:off x="6774840" y="6473160"/>
            <a:ext cx="2051640" cy="364680"/>
          </a:xfrm>
          <a:prstGeom prst="rect">
            <a:avLst/>
          </a:prstGeom>
          <a:noFill/>
          <a:ln>
            <a:noFill/>
          </a:ln>
        </p:spPr>
        <p:txBody>
          <a:bodyPr lIns="0" rIns="0" anchor="ctr"/>
          <a:p>
            <a:pPr algn="r">
              <a:lnSpc>
                <a:spcPct val="100000"/>
              </a:lnSpc>
            </a:pPr>
            <a:fld id="{432FCB3B-4B2B-480A-878A-05E4C48A3DC9}" type="slidenum">
              <a:rPr b="0" lang="en-US" sz="1200" spc="-1" strike="noStrike">
                <a:solidFill>
                  <a:srgbClr val="000000"/>
                </a:solidFill>
                <a:latin typeface="Arial"/>
              </a:rPr>
              <a:t>1</a:t>
            </a:fld>
            <a:endParaRPr b="0" lang="en-US" sz="1200" spc="-1" strike="noStrike">
              <a:latin typeface="Times New Roman"/>
            </a:endParaRPr>
          </a:p>
        </p:txBody>
      </p:sp>
      <p:sp>
        <p:nvSpPr>
          <p:cNvPr id="385" name="TextShape 3"/>
          <p:cNvSpPr txBox="1"/>
          <p:nvPr/>
        </p:nvSpPr>
        <p:spPr>
          <a:xfrm>
            <a:off x="311040" y="6473160"/>
            <a:ext cx="6463800" cy="364680"/>
          </a:xfrm>
          <a:prstGeom prst="rect">
            <a:avLst/>
          </a:prstGeom>
          <a:noFill/>
          <a:ln>
            <a:noFill/>
          </a:ln>
        </p:spPr>
        <p:txBody>
          <a:bodyPr lIns="0" rIns="0" anchor="ctr"/>
          <a:p>
            <a:pPr>
              <a:lnSpc>
                <a:spcPct val="100000"/>
              </a:lnSpc>
            </a:pPr>
            <a:r>
              <a:rPr b="0" lang="en-US" sz="1200" spc="-1" strike="noStrike">
                <a:solidFill>
                  <a:srgbClr val="000000"/>
                </a:solidFill>
                <a:latin typeface="Arial"/>
              </a:rPr>
              <a:t>O</a:t>
            </a:r>
            <a:r>
              <a:rPr b="0" lang="en-US" sz="1200" spc="-1" strike="noStrike">
                <a:solidFill>
                  <a:srgbClr val="000000"/>
                </a:solidFill>
                <a:latin typeface="Arial"/>
              </a:rPr>
              <a:t>F</a:t>
            </a:r>
            <a:r>
              <a:rPr b="0" lang="en-US" sz="1200" spc="-1" strike="noStrike">
                <a:solidFill>
                  <a:srgbClr val="000000"/>
                </a:solidFill>
                <a:latin typeface="Arial"/>
              </a:rPr>
              <a:t> </a:t>
            </a:r>
            <a:r>
              <a:rPr b="0" lang="en-US" sz="1200" spc="-1" strike="noStrike">
                <a:solidFill>
                  <a:srgbClr val="000000"/>
                </a:solidFill>
                <a:latin typeface="Arial"/>
              </a:rPr>
              <a:t>= </a:t>
            </a:r>
            <a:r>
              <a:rPr b="0" lang="en-US" sz="1200" spc="-1" strike="noStrike">
                <a:solidFill>
                  <a:srgbClr val="000000"/>
                </a:solidFill>
                <a:latin typeface="Arial"/>
              </a:rPr>
              <a:t>O</a:t>
            </a:r>
            <a:r>
              <a:rPr b="0" lang="en-US" sz="1200" spc="-1" strike="noStrike">
                <a:solidFill>
                  <a:srgbClr val="000000"/>
                </a:solidFill>
                <a:latin typeface="Arial"/>
              </a:rPr>
              <a:t>p</a:t>
            </a:r>
            <a:r>
              <a:rPr b="0" lang="en-US" sz="1200" spc="-1" strike="noStrike">
                <a:solidFill>
                  <a:srgbClr val="000000"/>
                </a:solidFill>
                <a:latin typeface="Arial"/>
              </a:rPr>
              <a:t>ti</a:t>
            </a:r>
            <a:r>
              <a:rPr b="0" lang="en-US" sz="1200" spc="-1" strike="noStrike">
                <a:solidFill>
                  <a:srgbClr val="000000"/>
                </a:solidFill>
                <a:latin typeface="Arial"/>
              </a:rPr>
              <a:t>c</a:t>
            </a:r>
            <a:r>
              <a:rPr b="0" lang="en-US" sz="1200" spc="-1" strike="noStrike">
                <a:solidFill>
                  <a:srgbClr val="000000"/>
                </a:solidFill>
                <a:latin typeface="Arial"/>
              </a:rPr>
              <a:t>a</a:t>
            </a:r>
            <a:r>
              <a:rPr b="0" lang="en-US" sz="1200" spc="-1" strike="noStrike">
                <a:solidFill>
                  <a:srgbClr val="000000"/>
                </a:solidFill>
                <a:latin typeface="Arial"/>
              </a:rPr>
              <a:t>l </a:t>
            </a:r>
            <a:r>
              <a:rPr b="0" lang="en-US" sz="1200" spc="-1" strike="noStrike">
                <a:solidFill>
                  <a:srgbClr val="000000"/>
                </a:solidFill>
                <a:latin typeface="Arial"/>
              </a:rPr>
              <a:t>F</a:t>
            </a:r>
            <a:r>
              <a:rPr b="0" lang="en-US" sz="1200" spc="-1" strike="noStrike">
                <a:solidFill>
                  <a:srgbClr val="000000"/>
                </a:solidFill>
                <a:latin typeface="Arial"/>
              </a:rPr>
              <a:t>l</a:t>
            </a:r>
            <a:r>
              <a:rPr b="0" lang="en-US" sz="1200" spc="-1" strike="noStrike">
                <a:solidFill>
                  <a:srgbClr val="000000"/>
                </a:solidFill>
                <a:latin typeface="Arial"/>
              </a:rPr>
              <a:t>o</a:t>
            </a:r>
            <a:r>
              <a:rPr b="0" lang="en-US" sz="1200" spc="-1" strike="noStrike">
                <a:solidFill>
                  <a:srgbClr val="000000"/>
                </a:solidFill>
                <a:latin typeface="Arial"/>
              </a:rPr>
              <a:t>w</a:t>
            </a:r>
            <a:endParaRPr b="0" lang="en-US" sz="1200" spc="-1" strike="noStrike">
              <a:latin typeface="Times New Roman"/>
            </a:endParaRPr>
          </a:p>
        </p:txBody>
      </p:sp>
      <p:sp>
        <p:nvSpPr>
          <p:cNvPr id="386" name="TextShape 4"/>
          <p:cNvSpPr txBox="1"/>
          <p:nvPr/>
        </p:nvSpPr>
        <p:spPr>
          <a:xfrm>
            <a:off x="318960" y="994320"/>
            <a:ext cx="8508600" cy="410040"/>
          </a:xfrm>
          <a:prstGeom prst="rect">
            <a:avLst/>
          </a:prstGeom>
          <a:noFill/>
          <a:ln w="9360">
            <a:noFill/>
          </a:ln>
        </p:spPr>
        <p:txBody>
          <a:bodyPr lIns="0" rIns="0" tIns="0" bIns="0"/>
          <a:p>
            <a:pPr>
              <a:lnSpc>
                <a:spcPts val="3200"/>
              </a:lnSpc>
            </a:pPr>
            <a:r>
              <a:rPr b="0" lang="de-DE" sz="3000" spc="-1" strike="noStrike">
                <a:solidFill>
                  <a:srgbClr val="000000"/>
                </a:solidFill>
                <a:latin typeface="Arial"/>
              </a:rPr>
              <a:t>1 Introduction</a:t>
            </a:r>
            <a:endParaRPr b="0" lang="de-DE" sz="3000" spc="-1" strike="noStrike">
              <a:solidFill>
                <a:srgbClr val="000000"/>
              </a:solidFill>
              <a:latin typeface="Arial"/>
            </a:endParaRPr>
          </a:p>
        </p:txBody>
      </p:sp>
      <p:sp>
        <p:nvSpPr>
          <p:cNvPr id="387" name="CustomShape 5"/>
          <p:cNvSpPr/>
          <p:nvPr/>
        </p:nvSpPr>
        <p:spPr>
          <a:xfrm>
            <a:off x="3721680" y="1884960"/>
            <a:ext cx="1210680" cy="410040"/>
          </a:xfrm>
          <a:prstGeom prst="ellipse">
            <a:avLst/>
          </a:prstGeom>
          <a:ln>
            <a:noFill/>
          </a:ln>
        </p:spPr>
        <p:style>
          <a:lnRef idx="2">
            <a:schemeClr val="accent1">
              <a:shade val="50000"/>
            </a:schemeClr>
          </a:lnRef>
          <a:fillRef idx="1">
            <a:schemeClr val="accent1"/>
          </a:fillRef>
          <a:effectRef idx="0">
            <a:schemeClr val="accent1"/>
          </a:effectRef>
          <a:fontRef idx="minor"/>
        </p:style>
      </p:sp>
      <p:sp>
        <p:nvSpPr>
          <p:cNvPr id="388" name="CustomShape 6"/>
          <p:cNvSpPr/>
          <p:nvPr/>
        </p:nvSpPr>
        <p:spPr>
          <a:xfrm>
            <a:off x="3844080" y="1945440"/>
            <a:ext cx="982440" cy="276840"/>
          </a:xfrm>
          <a:prstGeom prst="rect">
            <a:avLst/>
          </a:prstGeom>
          <a:noFill/>
          <a:ln>
            <a:noFill/>
          </a:ln>
        </p:spPr>
        <p:style>
          <a:lnRef idx="0"/>
          <a:fillRef idx="0"/>
          <a:effectRef idx="0"/>
          <a:fontRef idx="minor"/>
        </p:style>
        <p:txBody>
          <a:bodyPr wrap="none" lIns="0" rIns="0" tIns="0" bIns="0"/>
          <a:p>
            <a:pPr>
              <a:lnSpc>
                <a:spcPct val="114000"/>
              </a:lnSpc>
            </a:pPr>
            <a:r>
              <a:rPr b="0" lang="en-US" sz="1600" spc="-1" strike="noStrike">
                <a:solidFill>
                  <a:srgbClr val="ffffff"/>
                </a:solidFill>
                <a:latin typeface="Arial"/>
              </a:rPr>
              <a:t>Keyframe?</a:t>
            </a:r>
            <a:endParaRPr b="0" lang="en-US" sz="1600" spc="-1" strike="noStrike">
              <a:latin typeface="Arial"/>
            </a:endParaRPr>
          </a:p>
        </p:txBody>
      </p:sp>
      <p:sp>
        <p:nvSpPr>
          <p:cNvPr id="389" name="CustomShape 7"/>
          <p:cNvSpPr/>
          <p:nvPr/>
        </p:nvSpPr>
        <p:spPr>
          <a:xfrm flipH="1">
            <a:off x="1659600" y="2090160"/>
            <a:ext cx="1948680" cy="299880"/>
          </a:xfrm>
          <a:custGeom>
            <a:avLst/>
            <a:gdLst/>
            <a:ahLst/>
            <a:rect l="l" t="t" r="r" b="b"/>
            <a:pathLst>
              <a:path w="21600" h="21600">
                <a:moveTo>
                  <a:pt x="0" y="0"/>
                </a:moveTo>
                <a:lnTo>
                  <a:pt x="21600" y="21600"/>
                </a:lnTo>
              </a:path>
            </a:pathLst>
          </a:custGeom>
          <a:noFill/>
          <a:ln>
            <a:solidFill>
              <a:srgbClr val="00508f"/>
            </a:solidFill>
            <a:round/>
            <a:tailEnd len="med" type="triangle" w="med"/>
          </a:ln>
        </p:spPr>
        <p:style>
          <a:lnRef idx="1">
            <a:schemeClr val="accent1"/>
          </a:lnRef>
          <a:fillRef idx="0">
            <a:schemeClr val="accent1"/>
          </a:fillRef>
          <a:effectRef idx="0">
            <a:schemeClr val="accent1"/>
          </a:effectRef>
          <a:fontRef idx="minor"/>
        </p:style>
      </p:sp>
      <p:sp>
        <p:nvSpPr>
          <p:cNvPr id="390" name="CustomShape 8"/>
          <p:cNvSpPr/>
          <p:nvPr/>
        </p:nvSpPr>
        <p:spPr>
          <a:xfrm>
            <a:off x="4948920" y="2111400"/>
            <a:ext cx="1825560" cy="219240"/>
          </a:xfrm>
          <a:custGeom>
            <a:avLst/>
            <a:gdLst/>
            <a:ahLst/>
            <a:rect l="l" t="t" r="r" b="b"/>
            <a:pathLst>
              <a:path w="21600" h="21600">
                <a:moveTo>
                  <a:pt x="0" y="0"/>
                </a:moveTo>
                <a:lnTo>
                  <a:pt x="21600" y="21600"/>
                </a:lnTo>
              </a:path>
            </a:pathLst>
          </a:custGeom>
          <a:noFill/>
          <a:ln>
            <a:solidFill>
              <a:srgbClr val="00508f"/>
            </a:solidFill>
            <a:round/>
            <a:tailEnd len="med" type="triangle" w="med"/>
          </a:ln>
        </p:spPr>
        <p:style>
          <a:lnRef idx="1">
            <a:schemeClr val="accent1"/>
          </a:lnRef>
          <a:fillRef idx="0">
            <a:schemeClr val="accent1"/>
          </a:fillRef>
          <a:effectRef idx="0">
            <a:schemeClr val="accent1"/>
          </a:effectRef>
          <a:fontRef idx="minor"/>
        </p:style>
      </p:sp>
      <p:sp>
        <p:nvSpPr>
          <p:cNvPr id="391" name="CustomShape 9"/>
          <p:cNvSpPr/>
          <p:nvPr/>
        </p:nvSpPr>
        <p:spPr>
          <a:xfrm>
            <a:off x="2634840" y="2073960"/>
            <a:ext cx="318240" cy="276840"/>
          </a:xfrm>
          <a:prstGeom prst="rect">
            <a:avLst/>
          </a:prstGeom>
          <a:noFill/>
          <a:ln>
            <a:noFill/>
          </a:ln>
        </p:spPr>
        <p:style>
          <a:lnRef idx="0"/>
          <a:fillRef idx="0"/>
          <a:effectRef idx="0"/>
          <a:fontRef idx="minor"/>
        </p:style>
        <p:txBody>
          <a:bodyPr wrap="none" lIns="0" rIns="0" tIns="0" bIns="0"/>
          <a:p>
            <a:pPr>
              <a:lnSpc>
                <a:spcPct val="114000"/>
              </a:lnSpc>
            </a:pPr>
            <a:r>
              <a:rPr b="0" lang="en-US" sz="1600" spc="-1" strike="noStrike">
                <a:solidFill>
                  <a:srgbClr val="000000"/>
                </a:solidFill>
                <a:latin typeface="Arial"/>
              </a:rPr>
              <a:t>yes</a:t>
            </a:r>
            <a:endParaRPr b="0" lang="en-US" sz="1600" spc="-1" strike="noStrike">
              <a:latin typeface="Arial"/>
            </a:endParaRPr>
          </a:p>
        </p:txBody>
      </p:sp>
      <p:sp>
        <p:nvSpPr>
          <p:cNvPr id="392" name="CustomShape 10"/>
          <p:cNvSpPr/>
          <p:nvPr/>
        </p:nvSpPr>
        <p:spPr>
          <a:xfrm>
            <a:off x="5942520" y="2182680"/>
            <a:ext cx="456840" cy="276840"/>
          </a:xfrm>
          <a:prstGeom prst="rect">
            <a:avLst/>
          </a:prstGeom>
          <a:noFill/>
          <a:ln>
            <a:noFill/>
          </a:ln>
        </p:spPr>
        <p:style>
          <a:lnRef idx="0"/>
          <a:fillRef idx="0"/>
          <a:effectRef idx="0"/>
          <a:fontRef idx="minor"/>
        </p:style>
        <p:txBody>
          <a:bodyPr lIns="0" rIns="0" tIns="0" bIns="0"/>
          <a:p>
            <a:pPr>
              <a:lnSpc>
                <a:spcPct val="114000"/>
              </a:lnSpc>
            </a:pPr>
            <a:r>
              <a:rPr b="0" lang="en-US" sz="1600" spc="-1" strike="noStrike">
                <a:solidFill>
                  <a:srgbClr val="000000"/>
                </a:solidFill>
                <a:latin typeface="Arial"/>
              </a:rPr>
              <a:t>no</a:t>
            </a:r>
            <a:endParaRPr b="0" lang="en-US" sz="1600" spc="-1" strike="noStrike">
              <a:latin typeface="Arial"/>
            </a:endParaRPr>
          </a:p>
        </p:txBody>
      </p:sp>
      <p:sp>
        <p:nvSpPr>
          <p:cNvPr id="393" name="CustomShape 11"/>
          <p:cNvSpPr/>
          <p:nvPr/>
        </p:nvSpPr>
        <p:spPr>
          <a:xfrm>
            <a:off x="938520" y="2430360"/>
            <a:ext cx="1210680" cy="410040"/>
          </a:xfrm>
          <a:prstGeom prst="ellipse">
            <a:avLst/>
          </a:prstGeom>
          <a:ln>
            <a:noFill/>
          </a:ln>
        </p:spPr>
        <p:style>
          <a:lnRef idx="2">
            <a:schemeClr val="accent1">
              <a:shade val="50000"/>
            </a:schemeClr>
          </a:lnRef>
          <a:fillRef idx="1">
            <a:schemeClr val="accent1"/>
          </a:fillRef>
          <a:effectRef idx="0">
            <a:schemeClr val="accent1"/>
          </a:effectRef>
          <a:fontRef idx="minor"/>
        </p:style>
      </p:sp>
      <p:sp>
        <p:nvSpPr>
          <p:cNvPr id="394" name="CustomShape 12"/>
          <p:cNvSpPr/>
          <p:nvPr/>
        </p:nvSpPr>
        <p:spPr>
          <a:xfrm>
            <a:off x="1020960" y="2490840"/>
            <a:ext cx="1118160" cy="276840"/>
          </a:xfrm>
          <a:prstGeom prst="rect">
            <a:avLst/>
          </a:prstGeom>
          <a:noFill/>
          <a:ln>
            <a:noFill/>
          </a:ln>
        </p:spPr>
        <p:style>
          <a:lnRef idx="0"/>
          <a:fillRef idx="0"/>
          <a:effectRef idx="0"/>
          <a:fontRef idx="minor"/>
        </p:style>
        <p:txBody>
          <a:bodyPr wrap="none" lIns="0" rIns="0" tIns="0" bIns="0"/>
          <a:p>
            <a:pPr>
              <a:lnSpc>
                <a:spcPct val="114000"/>
              </a:lnSpc>
            </a:pPr>
            <a:r>
              <a:rPr b="0" lang="en-US" sz="1600" spc="-1" strike="noStrike">
                <a:solidFill>
                  <a:srgbClr val="ffffff"/>
                </a:solidFill>
                <a:latin typeface="Arial"/>
              </a:rPr>
              <a:t>First image?</a:t>
            </a:r>
            <a:endParaRPr b="0" lang="en-US" sz="1600" spc="-1" strike="noStrike">
              <a:latin typeface="Arial"/>
            </a:endParaRPr>
          </a:p>
        </p:txBody>
      </p:sp>
      <p:sp>
        <p:nvSpPr>
          <p:cNvPr id="395" name="CustomShape 13"/>
          <p:cNvSpPr/>
          <p:nvPr/>
        </p:nvSpPr>
        <p:spPr>
          <a:xfrm>
            <a:off x="743040" y="2809440"/>
            <a:ext cx="360" cy="257040"/>
          </a:xfrm>
          <a:prstGeom prst="rect">
            <a:avLst/>
          </a:prstGeom>
          <a:noFill/>
          <a:ln>
            <a:noFill/>
          </a:ln>
        </p:spPr>
        <p:style>
          <a:lnRef idx="0"/>
          <a:fillRef idx="0"/>
          <a:effectRef idx="0"/>
          <a:fontRef idx="minor"/>
        </p:style>
      </p:sp>
      <p:sp>
        <p:nvSpPr>
          <p:cNvPr id="396" name="CustomShape 14"/>
          <p:cNvSpPr/>
          <p:nvPr/>
        </p:nvSpPr>
        <p:spPr>
          <a:xfrm>
            <a:off x="4971240" y="2466360"/>
            <a:ext cx="3984840" cy="3881160"/>
          </a:xfrm>
          <a:prstGeom prst="rect">
            <a:avLst/>
          </a:prstGeom>
          <a:noFill/>
          <a:ln>
            <a:noFill/>
          </a:ln>
        </p:spPr>
        <p:style>
          <a:lnRef idx="0"/>
          <a:fillRef idx="0"/>
          <a:effectRef idx="0"/>
          <a:fontRef idx="minor"/>
        </p:style>
        <p:txBody>
          <a:bodyPr wrap="none" lIns="0" rIns="0" tIns="0" bIns="0"/>
          <a:p>
            <a:pPr>
              <a:lnSpc>
                <a:spcPct val="114000"/>
              </a:lnSpc>
            </a:pPr>
            <a:r>
              <a:rPr b="0" lang="en-US" sz="1600" spc="-1" strike="noStrike">
                <a:solidFill>
                  <a:srgbClr val="000000"/>
                </a:solidFill>
                <a:latin typeface="Arial"/>
              </a:rPr>
              <a:t>1 Calculate key points in left image </a:t>
            </a:r>
            <a:endParaRPr b="0" lang="en-US" sz="1600" spc="-1" strike="noStrike">
              <a:latin typeface="Arial"/>
            </a:endParaRPr>
          </a:p>
          <a:p>
            <a:pPr>
              <a:lnSpc>
                <a:spcPct val="114000"/>
              </a:lnSpc>
            </a:pPr>
            <a:r>
              <a:rPr b="0" lang="en-US" sz="1600" spc="-1" strike="noStrike">
                <a:solidFill>
                  <a:srgbClr val="000000"/>
                </a:solidFill>
                <a:latin typeface="Arial"/>
              </a:rPr>
              <a:t>according to left image in last time step (OF)</a:t>
            </a:r>
            <a:endParaRPr b="0" lang="en-US" sz="1600" spc="-1" strike="noStrike">
              <a:latin typeface="Arial"/>
            </a:endParaRPr>
          </a:p>
          <a:p>
            <a:pPr>
              <a:lnSpc>
                <a:spcPct val="114000"/>
              </a:lnSpc>
            </a:pPr>
            <a:r>
              <a:rPr b="0" lang="en-US" sz="1600" spc="-1" strike="noStrike">
                <a:solidFill>
                  <a:srgbClr val="000000"/>
                </a:solidFill>
                <a:latin typeface="Arial"/>
              </a:rPr>
              <a:t>2 Separate the left image into cells and </a:t>
            </a:r>
            <a:endParaRPr b="0" lang="en-US" sz="1600" spc="-1" strike="noStrike">
              <a:latin typeface="Arial"/>
            </a:endParaRPr>
          </a:p>
          <a:p>
            <a:pPr>
              <a:lnSpc>
                <a:spcPct val="114000"/>
              </a:lnSpc>
            </a:pPr>
            <a:r>
              <a:rPr b="0" lang="en-US" sz="1600" spc="-1" strike="noStrike">
                <a:solidFill>
                  <a:srgbClr val="000000"/>
                </a:solidFill>
                <a:latin typeface="Arial"/>
              </a:rPr>
              <a:t>calculate the number of empty cells</a:t>
            </a:r>
            <a:endParaRPr b="0" lang="en-US" sz="1600" spc="-1" strike="noStrike">
              <a:latin typeface="Arial"/>
            </a:endParaRPr>
          </a:p>
          <a:p>
            <a:pPr>
              <a:lnSpc>
                <a:spcPct val="114000"/>
              </a:lnSpc>
            </a:pPr>
            <a:r>
              <a:rPr b="0" lang="en-US" sz="1600" spc="-1" strike="noStrike">
                <a:solidFill>
                  <a:srgbClr val="000000"/>
                </a:solidFill>
                <a:latin typeface="Arial"/>
              </a:rPr>
              <a:t>3 (no calculation of essential matrix)</a:t>
            </a:r>
            <a:endParaRPr b="0" lang="en-US" sz="1600" spc="-1" strike="noStrike">
              <a:latin typeface="Arial"/>
            </a:endParaRPr>
          </a:p>
          <a:p>
            <a:pPr>
              <a:lnSpc>
                <a:spcPct val="114000"/>
              </a:lnSpc>
            </a:pPr>
            <a:r>
              <a:rPr b="0" lang="en-US" sz="1600" spc="-1" strike="noStrike">
                <a:solidFill>
                  <a:srgbClr val="000000"/>
                </a:solidFill>
                <a:latin typeface="Arial"/>
              </a:rPr>
              <a:t>Because no relative pose between frame</a:t>
            </a:r>
            <a:endParaRPr b="0" lang="en-US" sz="1600" spc="-1" strike="noStrike">
              <a:latin typeface="Arial"/>
            </a:endParaRPr>
          </a:p>
          <a:p>
            <a:pPr>
              <a:lnSpc>
                <a:spcPct val="114000"/>
              </a:lnSpc>
            </a:pPr>
            <a:endParaRPr b="0" lang="en-US" sz="1600" spc="-1" strike="noStrike">
              <a:latin typeface="Arial"/>
            </a:endParaRPr>
          </a:p>
          <a:p>
            <a:pPr>
              <a:lnSpc>
                <a:spcPct val="114000"/>
              </a:lnSpc>
            </a:pPr>
            <a:r>
              <a:rPr b="0" lang="en-US" sz="1600" spc="-1" strike="noStrike">
                <a:solidFill>
                  <a:srgbClr val="000000"/>
                </a:solidFill>
                <a:latin typeface="Arial"/>
              </a:rPr>
              <a:t>4 Localize camera</a:t>
            </a:r>
            <a:endParaRPr b="0" lang="en-US" sz="1600" spc="-1" strike="noStrike">
              <a:latin typeface="Arial"/>
            </a:endParaRPr>
          </a:p>
          <a:p>
            <a:pPr>
              <a:lnSpc>
                <a:spcPct val="114000"/>
              </a:lnSpc>
            </a:pPr>
            <a:r>
              <a:rPr b="0" lang="en-US" sz="1600" spc="-1" strike="noStrike">
                <a:solidFill>
                  <a:srgbClr val="000000"/>
                </a:solidFill>
                <a:latin typeface="Arial"/>
              </a:rPr>
              <a:t>6 If not enough key points/inliers/</a:t>
            </a:r>
            <a:endParaRPr b="0" lang="en-US" sz="1600" spc="-1" strike="noStrike">
              <a:latin typeface="Arial"/>
            </a:endParaRPr>
          </a:p>
          <a:p>
            <a:pPr>
              <a:lnSpc>
                <a:spcPct val="114000"/>
              </a:lnSpc>
            </a:pPr>
            <a:r>
              <a:rPr b="0" lang="en-US" sz="1600" spc="-1" strike="noStrike">
                <a:solidFill>
                  <a:srgbClr val="000000"/>
                </a:solidFill>
                <a:latin typeface="Arial"/>
              </a:rPr>
              <a:t>too many empty cells &amp;&amp; optimization is not</a:t>
            </a:r>
            <a:endParaRPr b="0" lang="en-US" sz="1600" spc="-1" strike="noStrike">
              <a:latin typeface="Arial"/>
            </a:endParaRPr>
          </a:p>
          <a:p>
            <a:pPr>
              <a:lnSpc>
                <a:spcPct val="114000"/>
              </a:lnSpc>
            </a:pPr>
            <a:r>
              <a:rPr b="0" lang="en-US" sz="1600" spc="-1" strike="noStrike">
                <a:solidFill>
                  <a:srgbClr val="000000"/>
                </a:solidFill>
                <a:latin typeface="Arial"/>
              </a:rPr>
              <a:t>running and not finished, set the next frame </a:t>
            </a:r>
            <a:endParaRPr b="0" lang="en-US" sz="1600" spc="-1" strike="noStrike">
              <a:latin typeface="Arial"/>
            </a:endParaRPr>
          </a:p>
          <a:p>
            <a:pPr>
              <a:lnSpc>
                <a:spcPct val="114000"/>
              </a:lnSpc>
            </a:pPr>
            <a:r>
              <a:rPr b="0" lang="en-US" sz="1600" spc="-1" strike="noStrike">
                <a:solidFill>
                  <a:srgbClr val="000000"/>
                </a:solidFill>
                <a:latin typeface="Arial"/>
              </a:rPr>
              <a:t>as key frame</a:t>
            </a:r>
            <a:endParaRPr b="0" lang="en-US" sz="1600" spc="-1" strike="noStrike">
              <a:latin typeface="Arial"/>
            </a:endParaRPr>
          </a:p>
          <a:p>
            <a:pPr>
              <a:lnSpc>
                <a:spcPct val="114000"/>
              </a:lnSpc>
            </a:pPr>
            <a:endParaRPr b="0" lang="en-US" sz="1600" spc="-1" strike="noStrike">
              <a:latin typeface="Arial"/>
            </a:endParaRPr>
          </a:p>
          <a:p>
            <a:pPr>
              <a:lnSpc>
                <a:spcPct val="114000"/>
              </a:lnSpc>
            </a:pPr>
            <a:endParaRPr b="0" lang="en-US" sz="1600" spc="-1" strike="noStrike">
              <a:latin typeface="Arial"/>
            </a:endParaRPr>
          </a:p>
        </p:txBody>
      </p:sp>
      <p:sp>
        <p:nvSpPr>
          <p:cNvPr id="397" name="CustomShape 15"/>
          <p:cNvSpPr/>
          <p:nvPr/>
        </p:nvSpPr>
        <p:spPr>
          <a:xfrm>
            <a:off x="1491840" y="2927520"/>
            <a:ext cx="360" cy="649440"/>
          </a:xfrm>
          <a:custGeom>
            <a:avLst/>
            <a:gdLst/>
            <a:ahLst/>
            <a:rect l="l" t="t" r="r" b="b"/>
            <a:pathLst>
              <a:path w="21600" h="21600">
                <a:moveTo>
                  <a:pt x="0" y="0"/>
                </a:moveTo>
                <a:lnTo>
                  <a:pt x="21600" y="21600"/>
                </a:lnTo>
              </a:path>
            </a:pathLst>
          </a:custGeom>
          <a:noFill/>
          <a:ln>
            <a:solidFill>
              <a:srgbClr val="00508f"/>
            </a:solidFill>
            <a:round/>
            <a:tailEnd len="med" type="triangle" w="med"/>
          </a:ln>
        </p:spPr>
        <p:style>
          <a:lnRef idx="1">
            <a:schemeClr val="accent1"/>
          </a:lnRef>
          <a:fillRef idx="0">
            <a:schemeClr val="accent1"/>
          </a:fillRef>
          <a:effectRef idx="0">
            <a:schemeClr val="accent1"/>
          </a:effectRef>
          <a:fontRef idx="minor"/>
        </p:style>
      </p:sp>
      <p:sp>
        <p:nvSpPr>
          <p:cNvPr id="398" name="CustomShape 16"/>
          <p:cNvSpPr/>
          <p:nvPr/>
        </p:nvSpPr>
        <p:spPr>
          <a:xfrm>
            <a:off x="907560" y="3641040"/>
            <a:ext cx="1210680" cy="410040"/>
          </a:xfrm>
          <a:prstGeom prst="ellipse">
            <a:avLst/>
          </a:prstGeom>
          <a:ln>
            <a:noFill/>
          </a:ln>
        </p:spPr>
        <p:style>
          <a:lnRef idx="2">
            <a:schemeClr val="accent1">
              <a:shade val="50000"/>
            </a:schemeClr>
          </a:lnRef>
          <a:fillRef idx="1">
            <a:schemeClr val="accent1"/>
          </a:fillRef>
          <a:effectRef idx="0">
            <a:schemeClr val="accent1"/>
          </a:effectRef>
          <a:fontRef idx="minor"/>
        </p:style>
      </p:sp>
      <p:sp>
        <p:nvSpPr>
          <p:cNvPr id="399" name="CustomShape 17"/>
          <p:cNvSpPr/>
          <p:nvPr/>
        </p:nvSpPr>
        <p:spPr>
          <a:xfrm>
            <a:off x="1282320" y="3654000"/>
            <a:ext cx="406440" cy="276840"/>
          </a:xfrm>
          <a:prstGeom prst="rect">
            <a:avLst/>
          </a:prstGeom>
          <a:noFill/>
          <a:ln>
            <a:noFill/>
          </a:ln>
        </p:spPr>
        <p:style>
          <a:lnRef idx="0"/>
          <a:fillRef idx="0"/>
          <a:effectRef idx="0"/>
          <a:fontRef idx="minor"/>
        </p:style>
        <p:txBody>
          <a:bodyPr wrap="none" lIns="0" rIns="0" tIns="0" bIns="0"/>
          <a:p>
            <a:pPr>
              <a:lnSpc>
                <a:spcPct val="114000"/>
              </a:lnSpc>
            </a:pPr>
            <a:r>
              <a:rPr b="0" lang="en-US" sz="1600" spc="-1" strike="noStrike">
                <a:solidFill>
                  <a:srgbClr val="ffffff"/>
                </a:solidFill>
                <a:latin typeface="Arial"/>
              </a:rPr>
              <a:t>……</a:t>
            </a:r>
            <a:endParaRPr b="0" lang="en-US" sz="16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0" name="TextShape 1"/>
          <p:cNvSpPr txBox="1"/>
          <p:nvPr/>
        </p:nvSpPr>
        <p:spPr>
          <a:xfrm>
            <a:off x="318960" y="1762200"/>
            <a:ext cx="8508600" cy="4699080"/>
          </a:xfrm>
          <a:prstGeom prst="rect">
            <a:avLst/>
          </a:prstGeom>
          <a:noFill/>
          <a:ln w="9360">
            <a:noFill/>
          </a:ln>
        </p:spPr>
        <p:txBody>
          <a:bodyPr lIns="0" rIns="0" tIns="0" bIns="0"/>
          <a:p>
            <a:pPr>
              <a:lnSpc>
                <a:spcPct val="114000"/>
              </a:lnSpc>
            </a:pPr>
            <a:r>
              <a:rPr b="0" lang="de-DE" sz="1600" spc="-1" strike="noStrike">
                <a:solidFill>
                  <a:srgbClr val="000000"/>
                </a:solidFill>
                <a:latin typeface="Arial"/>
              </a:rPr>
              <a:t>A picture about optical flow</a:t>
            </a:r>
            <a:endParaRPr b="0" lang="de-DE" sz="1600" spc="-1" strike="noStrike">
              <a:solidFill>
                <a:srgbClr val="000000"/>
              </a:solidFill>
              <a:latin typeface="Arial"/>
            </a:endParaRPr>
          </a:p>
          <a:p>
            <a:pPr>
              <a:lnSpc>
                <a:spcPct val="114000"/>
              </a:lnSpc>
            </a:pPr>
            <a:r>
              <a:rPr b="0" lang="de-DE" sz="1600" spc="-1" strike="noStrike">
                <a:solidFill>
                  <a:srgbClr val="000000"/>
                </a:solidFill>
                <a:latin typeface="Arial"/>
              </a:rPr>
              <a:t>Some lines</a:t>
            </a:r>
            <a:endParaRPr b="0" lang="de-DE" sz="1600" spc="-1" strike="noStrike">
              <a:solidFill>
                <a:srgbClr val="000000"/>
              </a:solidFill>
              <a:latin typeface="Arial"/>
            </a:endParaRPr>
          </a:p>
          <a:p>
            <a:pPr>
              <a:lnSpc>
                <a:spcPct val="114000"/>
              </a:lnSpc>
            </a:pPr>
            <a:endParaRPr b="0" lang="de-DE" sz="1600" spc="-1" strike="noStrike">
              <a:solidFill>
                <a:srgbClr val="000000"/>
              </a:solidFill>
              <a:latin typeface="Arial"/>
            </a:endParaRPr>
          </a:p>
          <a:p>
            <a:pPr>
              <a:lnSpc>
                <a:spcPct val="114000"/>
              </a:lnSpc>
            </a:pPr>
            <a:r>
              <a:rPr b="0" lang="de-DE" sz="1600" spc="-1" strike="noStrike">
                <a:solidFill>
                  <a:srgbClr val="000000"/>
                </a:solidFill>
                <a:latin typeface="Arial"/>
              </a:rPr>
              <a:t>Stereo </a:t>
            </a:r>
            <a:endParaRPr b="0" lang="de-DE" sz="1600" spc="-1" strike="noStrike">
              <a:solidFill>
                <a:srgbClr val="000000"/>
              </a:solidFill>
              <a:latin typeface="Arial"/>
            </a:endParaRPr>
          </a:p>
          <a:p>
            <a:pPr>
              <a:lnSpc>
                <a:spcPct val="114000"/>
              </a:lnSpc>
            </a:pPr>
            <a:r>
              <a:rPr b="0" lang="de-DE" sz="1600" spc="-1" strike="noStrike">
                <a:solidFill>
                  <a:srgbClr val="000000"/>
                </a:solidFill>
                <a:latin typeface="Arial"/>
              </a:rPr>
              <a:t>Frame to frame</a:t>
            </a:r>
            <a:endParaRPr b="0" lang="de-DE" sz="1600" spc="-1" strike="noStrike">
              <a:solidFill>
                <a:srgbClr val="000000"/>
              </a:solidFill>
              <a:latin typeface="Arial"/>
            </a:endParaRPr>
          </a:p>
          <a:p>
            <a:pPr>
              <a:lnSpc>
                <a:spcPct val="114000"/>
              </a:lnSpc>
            </a:pPr>
            <a:endParaRPr b="0" lang="de-DE" sz="1600" spc="-1" strike="noStrike">
              <a:solidFill>
                <a:srgbClr val="000000"/>
              </a:solidFill>
              <a:latin typeface="Arial"/>
            </a:endParaRPr>
          </a:p>
          <a:p>
            <a:pPr>
              <a:lnSpc>
                <a:spcPct val="114000"/>
              </a:lnSpc>
            </a:pPr>
            <a:endParaRPr b="0" lang="de-DE" sz="1600" spc="-1" strike="noStrike">
              <a:solidFill>
                <a:srgbClr val="000000"/>
              </a:solidFill>
              <a:latin typeface="Arial"/>
            </a:endParaRPr>
          </a:p>
        </p:txBody>
      </p:sp>
      <p:sp>
        <p:nvSpPr>
          <p:cNvPr id="401" name="TextShape 2"/>
          <p:cNvSpPr txBox="1"/>
          <p:nvPr/>
        </p:nvSpPr>
        <p:spPr>
          <a:xfrm>
            <a:off x="6774840" y="6473160"/>
            <a:ext cx="2051640" cy="364680"/>
          </a:xfrm>
          <a:prstGeom prst="rect">
            <a:avLst/>
          </a:prstGeom>
          <a:noFill/>
          <a:ln>
            <a:noFill/>
          </a:ln>
        </p:spPr>
        <p:txBody>
          <a:bodyPr lIns="0" rIns="0" anchor="ctr"/>
          <a:p>
            <a:pPr algn="r">
              <a:lnSpc>
                <a:spcPct val="100000"/>
              </a:lnSpc>
            </a:pPr>
            <a:fld id="{B8BCB0AB-9358-41AE-AED9-3624E99B53C8}" type="slidenum">
              <a:rPr b="0" lang="en-US" sz="1200" spc="-1" strike="noStrike">
                <a:solidFill>
                  <a:srgbClr val="000000"/>
                </a:solidFill>
                <a:latin typeface="Arial"/>
              </a:rPr>
              <a:t>1</a:t>
            </a:fld>
            <a:endParaRPr b="0" lang="en-US" sz="1200" spc="-1" strike="noStrike">
              <a:latin typeface="Times New Roman"/>
            </a:endParaRPr>
          </a:p>
        </p:txBody>
      </p:sp>
      <p:sp>
        <p:nvSpPr>
          <p:cNvPr id="402" name="TextShape 3"/>
          <p:cNvSpPr txBox="1"/>
          <p:nvPr/>
        </p:nvSpPr>
        <p:spPr>
          <a:xfrm>
            <a:off x="311040" y="6473160"/>
            <a:ext cx="6463800" cy="364680"/>
          </a:xfrm>
          <a:prstGeom prst="rect">
            <a:avLst/>
          </a:prstGeom>
          <a:noFill/>
          <a:ln>
            <a:noFill/>
          </a:ln>
        </p:spPr>
        <p:txBody>
          <a:bodyPr lIns="0" rIns="0" anchor="ctr"/>
          <a:p>
            <a:pPr>
              <a:lnSpc>
                <a:spcPct val="100000"/>
              </a:lnSpc>
            </a:pPr>
            <a:r>
              <a:rPr b="0" lang="en-US" sz="1200" spc="-1" strike="noStrike">
                <a:solidFill>
                  <a:srgbClr val="000000"/>
                </a:solidFill>
                <a:latin typeface="Arial"/>
              </a:rPr>
              <a:t>Dr. rer. nat. Erika Mustermann (TUM) | kann beliebig erweitert werden | Infos mit Strich trennen</a:t>
            </a:r>
            <a:endParaRPr b="0" lang="en-US" sz="1200" spc="-1" strike="noStrike">
              <a:latin typeface="Times New Roman"/>
            </a:endParaRPr>
          </a:p>
        </p:txBody>
      </p:sp>
      <p:sp>
        <p:nvSpPr>
          <p:cNvPr id="403" name="TextShape 4"/>
          <p:cNvSpPr txBox="1"/>
          <p:nvPr/>
        </p:nvSpPr>
        <p:spPr>
          <a:xfrm>
            <a:off x="318960" y="994320"/>
            <a:ext cx="8508600" cy="410040"/>
          </a:xfrm>
          <a:prstGeom prst="rect">
            <a:avLst/>
          </a:prstGeom>
          <a:noFill/>
          <a:ln w="9360">
            <a:noFill/>
          </a:ln>
        </p:spPr>
        <p:txBody>
          <a:bodyPr lIns="0" rIns="0" tIns="0" bIns="0"/>
          <a:p>
            <a:endParaRPr b="0" lang="de-DE" sz="2200" spc="-1" strike="noStrike">
              <a:solidFill>
                <a:srgbClr val="000000"/>
              </a:solidFill>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4" name="TextShape 1"/>
          <p:cNvSpPr txBox="1"/>
          <p:nvPr/>
        </p:nvSpPr>
        <p:spPr>
          <a:xfrm>
            <a:off x="318960" y="1762200"/>
            <a:ext cx="8508600" cy="4699080"/>
          </a:xfrm>
          <a:prstGeom prst="rect">
            <a:avLst/>
          </a:prstGeom>
          <a:noFill/>
          <a:ln w="9360">
            <a:noFill/>
          </a:ln>
        </p:spPr>
        <p:txBody>
          <a:bodyPr lIns="0" rIns="0" tIns="0" bIns="0"/>
          <a:p>
            <a:pPr>
              <a:lnSpc>
                <a:spcPct val="114000"/>
              </a:lnSpc>
            </a:pPr>
            <a:r>
              <a:rPr b="0" lang="de-DE" sz="1600" spc="-1" strike="noStrike">
                <a:solidFill>
                  <a:srgbClr val="000000"/>
                </a:solidFill>
                <a:latin typeface="Arial"/>
              </a:rPr>
              <a:t>A picture about cell </a:t>
            </a:r>
            <a:endParaRPr b="0" lang="de-DE" sz="1600" spc="-1" strike="noStrike">
              <a:solidFill>
                <a:srgbClr val="000000"/>
              </a:solidFill>
              <a:latin typeface="Arial"/>
            </a:endParaRPr>
          </a:p>
          <a:p>
            <a:pPr>
              <a:lnSpc>
                <a:spcPct val="114000"/>
              </a:lnSpc>
            </a:pPr>
            <a:endParaRPr b="0" lang="de-DE" sz="1600" spc="-1" strike="noStrike">
              <a:solidFill>
                <a:srgbClr val="000000"/>
              </a:solidFill>
              <a:latin typeface="Arial"/>
            </a:endParaRPr>
          </a:p>
          <a:p>
            <a:pPr>
              <a:lnSpc>
                <a:spcPct val="114000"/>
              </a:lnSpc>
            </a:pPr>
            <a:r>
              <a:rPr b="0" lang="de-DE" sz="1600" spc="-1" strike="noStrike">
                <a:solidFill>
                  <a:srgbClr val="000000"/>
                </a:solidFill>
                <a:latin typeface="Arial"/>
              </a:rPr>
              <a:t>Empty cells -----</a:t>
            </a:r>
            <a:r>
              <a:rPr b="0" lang="de-DE" sz="1600" spc="-1" strike="noStrike">
                <a:solidFill>
                  <a:srgbClr val="000000"/>
                </a:solidFill>
                <a:latin typeface="Wingdings"/>
              </a:rPr>
              <a:t></a:t>
            </a:r>
            <a:r>
              <a:rPr b="0" lang="de-DE" sz="1600" spc="-1" strike="noStrike">
                <a:solidFill>
                  <a:srgbClr val="000000"/>
                </a:solidFill>
                <a:latin typeface="Arial"/>
              </a:rPr>
              <a:t>  detection</a:t>
            </a:r>
            <a:endParaRPr b="0" lang="de-DE" sz="1600" spc="-1" strike="noStrike">
              <a:solidFill>
                <a:srgbClr val="000000"/>
              </a:solidFill>
              <a:latin typeface="Arial"/>
            </a:endParaRPr>
          </a:p>
          <a:p>
            <a:pPr>
              <a:lnSpc>
                <a:spcPct val="114000"/>
              </a:lnSpc>
            </a:pPr>
            <a:endParaRPr b="0" lang="de-DE" sz="1600" spc="-1" strike="noStrike">
              <a:solidFill>
                <a:srgbClr val="000000"/>
              </a:solidFill>
              <a:latin typeface="Arial"/>
            </a:endParaRPr>
          </a:p>
          <a:p>
            <a:pPr>
              <a:lnSpc>
                <a:spcPct val="114000"/>
              </a:lnSpc>
            </a:pPr>
            <a:r>
              <a:rPr b="0" lang="de-DE" sz="1600" spc="-1" strike="noStrike">
                <a:solidFill>
                  <a:srgbClr val="000000"/>
                </a:solidFill>
                <a:latin typeface="Arial"/>
              </a:rPr>
              <a:t>not enough key points/inliers/</a:t>
            </a:r>
            <a:endParaRPr b="0" lang="de-DE" sz="1600" spc="-1" strike="noStrike">
              <a:solidFill>
                <a:srgbClr val="000000"/>
              </a:solidFill>
              <a:latin typeface="Arial"/>
            </a:endParaRPr>
          </a:p>
          <a:p>
            <a:pPr>
              <a:lnSpc>
                <a:spcPct val="114000"/>
              </a:lnSpc>
            </a:pPr>
            <a:r>
              <a:rPr b="0" lang="de-DE" sz="1600" spc="-1" strike="noStrike">
                <a:solidFill>
                  <a:srgbClr val="000000"/>
                </a:solidFill>
                <a:latin typeface="Arial"/>
              </a:rPr>
              <a:t>too many empty cells &amp;&amp; optimization is not</a:t>
            </a:r>
            <a:endParaRPr b="0" lang="de-DE" sz="1600" spc="-1" strike="noStrike">
              <a:solidFill>
                <a:srgbClr val="000000"/>
              </a:solidFill>
              <a:latin typeface="Arial"/>
            </a:endParaRPr>
          </a:p>
          <a:p>
            <a:pPr>
              <a:lnSpc>
                <a:spcPct val="114000"/>
              </a:lnSpc>
            </a:pPr>
            <a:r>
              <a:rPr b="0" lang="de-DE" sz="1600" spc="-1" strike="noStrike">
                <a:solidFill>
                  <a:srgbClr val="000000"/>
                </a:solidFill>
                <a:latin typeface="Arial"/>
              </a:rPr>
              <a:t>running and not finished,</a:t>
            </a:r>
            <a:endParaRPr b="0" lang="de-DE" sz="1600" spc="-1" strike="noStrike">
              <a:solidFill>
                <a:srgbClr val="000000"/>
              </a:solidFill>
              <a:latin typeface="Arial"/>
            </a:endParaRPr>
          </a:p>
        </p:txBody>
      </p:sp>
      <p:sp>
        <p:nvSpPr>
          <p:cNvPr id="405" name="TextShape 2"/>
          <p:cNvSpPr txBox="1"/>
          <p:nvPr/>
        </p:nvSpPr>
        <p:spPr>
          <a:xfrm>
            <a:off x="6774840" y="6473160"/>
            <a:ext cx="2051640" cy="364680"/>
          </a:xfrm>
          <a:prstGeom prst="rect">
            <a:avLst/>
          </a:prstGeom>
          <a:noFill/>
          <a:ln>
            <a:noFill/>
          </a:ln>
        </p:spPr>
        <p:txBody>
          <a:bodyPr lIns="0" rIns="0" anchor="ctr"/>
          <a:p>
            <a:pPr algn="r">
              <a:lnSpc>
                <a:spcPct val="100000"/>
              </a:lnSpc>
            </a:pPr>
            <a:fld id="{2C8CF8D0-4E22-4495-9ECE-D3B992C85D85}" type="slidenum">
              <a:rPr b="0" lang="en-US" sz="1200" spc="-1" strike="noStrike">
                <a:solidFill>
                  <a:srgbClr val="000000"/>
                </a:solidFill>
                <a:latin typeface="Arial"/>
              </a:rPr>
              <a:t>1</a:t>
            </a:fld>
            <a:endParaRPr b="0" lang="en-US" sz="1200" spc="-1" strike="noStrike">
              <a:latin typeface="Times New Roman"/>
            </a:endParaRPr>
          </a:p>
        </p:txBody>
      </p:sp>
      <p:sp>
        <p:nvSpPr>
          <p:cNvPr id="406" name="TextShape 3"/>
          <p:cNvSpPr txBox="1"/>
          <p:nvPr/>
        </p:nvSpPr>
        <p:spPr>
          <a:xfrm>
            <a:off x="311040" y="6473160"/>
            <a:ext cx="6463800" cy="364680"/>
          </a:xfrm>
          <a:prstGeom prst="rect">
            <a:avLst/>
          </a:prstGeom>
          <a:noFill/>
          <a:ln>
            <a:noFill/>
          </a:ln>
        </p:spPr>
        <p:txBody>
          <a:bodyPr lIns="0" rIns="0" anchor="ctr"/>
          <a:p>
            <a:pPr>
              <a:lnSpc>
                <a:spcPct val="100000"/>
              </a:lnSpc>
            </a:pPr>
            <a:r>
              <a:rPr b="0" lang="en-US" sz="1200" spc="-1" strike="noStrike">
                <a:solidFill>
                  <a:srgbClr val="000000"/>
                </a:solidFill>
                <a:latin typeface="Arial"/>
              </a:rPr>
              <a:t>Dr. rer. nat. Erika Mustermann (TUM) | kann beliebig erweitert werden | Infos mit Strich trennen</a:t>
            </a:r>
            <a:endParaRPr b="0" lang="en-US" sz="1200" spc="-1" strike="noStrike">
              <a:latin typeface="Times New Roman"/>
            </a:endParaRPr>
          </a:p>
        </p:txBody>
      </p:sp>
      <p:sp>
        <p:nvSpPr>
          <p:cNvPr id="407" name="TextShape 4"/>
          <p:cNvSpPr txBox="1"/>
          <p:nvPr/>
        </p:nvSpPr>
        <p:spPr>
          <a:xfrm>
            <a:off x="318960" y="994320"/>
            <a:ext cx="8508600" cy="410040"/>
          </a:xfrm>
          <a:prstGeom prst="rect">
            <a:avLst/>
          </a:prstGeom>
          <a:noFill/>
          <a:ln w="9360">
            <a:noFill/>
          </a:ln>
        </p:spPr>
        <p:txBody>
          <a:bodyPr lIns="0" rIns="0" tIns="0" bIns="0"/>
          <a:p>
            <a:endParaRPr b="0" lang="de-DE" sz="2200" spc="-1" strike="noStrike">
              <a:solidFill>
                <a:srgbClr val="000000"/>
              </a:solidFill>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8" name="TextShape 1"/>
          <p:cNvSpPr txBox="1"/>
          <p:nvPr/>
        </p:nvSpPr>
        <p:spPr>
          <a:xfrm>
            <a:off x="318960" y="1762200"/>
            <a:ext cx="8508600" cy="4699080"/>
          </a:xfrm>
          <a:prstGeom prst="rect">
            <a:avLst/>
          </a:prstGeom>
          <a:noFill/>
          <a:ln w="9360">
            <a:noFill/>
          </a:ln>
        </p:spPr>
        <p:txBody>
          <a:bodyPr lIns="0" rIns="0" tIns="0" bIns="0"/>
          <a:p>
            <a:pPr>
              <a:lnSpc>
                <a:spcPct val="114000"/>
              </a:lnSpc>
            </a:pPr>
            <a:r>
              <a:rPr b="0" lang="de-DE" sz="1600" spc="-1" strike="noStrike">
                <a:solidFill>
                  <a:srgbClr val="000000"/>
                </a:solidFill>
                <a:latin typeface="Arial"/>
              </a:rPr>
              <a:t>2.1 Precision Comparison</a:t>
            </a:r>
            <a:endParaRPr b="0" lang="de-DE" sz="1600" spc="-1" strike="noStrike">
              <a:solidFill>
                <a:srgbClr val="000000"/>
              </a:solidFill>
              <a:latin typeface="Arial"/>
            </a:endParaRPr>
          </a:p>
          <a:p>
            <a:pPr>
              <a:lnSpc>
                <a:spcPct val="114000"/>
              </a:lnSpc>
            </a:pPr>
            <a:r>
              <a:rPr b="0" lang="de-DE" sz="1600" spc="-1" strike="noStrike">
                <a:solidFill>
                  <a:srgbClr val="000000"/>
                </a:solidFill>
                <a:latin typeface="Arial"/>
              </a:rPr>
              <a:t>2.2 Execution Time Comparison</a:t>
            </a:r>
            <a:endParaRPr b="0" lang="de-DE" sz="1600" spc="-1" strike="noStrike">
              <a:solidFill>
                <a:srgbClr val="000000"/>
              </a:solidFill>
              <a:latin typeface="Arial"/>
            </a:endParaRPr>
          </a:p>
          <a:p>
            <a:pPr>
              <a:lnSpc>
                <a:spcPct val="114000"/>
              </a:lnSpc>
            </a:pPr>
            <a:r>
              <a:rPr b="0" lang="de-DE" sz="1600" spc="-1" strike="noStrike">
                <a:solidFill>
                  <a:srgbClr val="000000"/>
                </a:solidFill>
                <a:latin typeface="Arial"/>
              </a:rPr>
              <a:t>2.3 Visualization Comparison</a:t>
            </a:r>
            <a:endParaRPr b="0" lang="de-DE" sz="1600" spc="-1" strike="noStrike">
              <a:solidFill>
                <a:srgbClr val="000000"/>
              </a:solidFill>
              <a:latin typeface="Arial"/>
            </a:endParaRPr>
          </a:p>
          <a:p>
            <a:pPr>
              <a:lnSpc>
                <a:spcPct val="114000"/>
              </a:lnSpc>
            </a:pPr>
            <a:endParaRPr b="0" lang="de-DE" sz="1600" spc="-1" strike="noStrike">
              <a:solidFill>
                <a:srgbClr val="000000"/>
              </a:solidFill>
              <a:latin typeface="Arial"/>
            </a:endParaRPr>
          </a:p>
        </p:txBody>
      </p:sp>
      <p:sp>
        <p:nvSpPr>
          <p:cNvPr id="409" name="TextShape 2"/>
          <p:cNvSpPr txBox="1"/>
          <p:nvPr/>
        </p:nvSpPr>
        <p:spPr>
          <a:xfrm>
            <a:off x="6774840" y="6473160"/>
            <a:ext cx="2051640" cy="364680"/>
          </a:xfrm>
          <a:prstGeom prst="rect">
            <a:avLst/>
          </a:prstGeom>
          <a:noFill/>
          <a:ln>
            <a:noFill/>
          </a:ln>
        </p:spPr>
        <p:txBody>
          <a:bodyPr lIns="0" rIns="0" anchor="ctr"/>
          <a:p>
            <a:pPr algn="r">
              <a:lnSpc>
                <a:spcPct val="100000"/>
              </a:lnSpc>
            </a:pPr>
            <a:fld id="{5B6D120E-B21E-4E1A-85F6-28C01BBD4A92}" type="slidenum">
              <a:rPr b="0" lang="en-US" sz="1200" spc="-1" strike="noStrike">
                <a:solidFill>
                  <a:srgbClr val="000000"/>
                </a:solidFill>
                <a:latin typeface="Arial"/>
              </a:rPr>
              <a:t>1</a:t>
            </a:fld>
            <a:endParaRPr b="0" lang="en-US" sz="1200" spc="-1" strike="noStrike">
              <a:latin typeface="Times New Roman"/>
            </a:endParaRPr>
          </a:p>
        </p:txBody>
      </p:sp>
      <p:sp>
        <p:nvSpPr>
          <p:cNvPr id="410" name="TextShape 3"/>
          <p:cNvSpPr txBox="1"/>
          <p:nvPr/>
        </p:nvSpPr>
        <p:spPr>
          <a:xfrm>
            <a:off x="311040" y="6473160"/>
            <a:ext cx="6463800" cy="364680"/>
          </a:xfrm>
          <a:prstGeom prst="rect">
            <a:avLst/>
          </a:prstGeom>
          <a:noFill/>
          <a:ln>
            <a:noFill/>
          </a:ln>
        </p:spPr>
        <p:txBody>
          <a:bodyPr lIns="0" rIns="0" anchor="ctr"/>
          <a:p>
            <a:pPr>
              <a:lnSpc>
                <a:spcPct val="100000"/>
              </a:lnSpc>
            </a:pPr>
            <a:r>
              <a:rPr b="0" lang="en-US" sz="1200" spc="-1" strike="noStrike">
                <a:solidFill>
                  <a:srgbClr val="000000"/>
                </a:solidFill>
                <a:latin typeface="Arial"/>
              </a:rPr>
              <a:t>Dr. rer. nat. Erika Mustermann (TUM) | kann beliebig erweitert werden | Infos mit Strich trennen</a:t>
            </a:r>
            <a:endParaRPr b="0" lang="en-US" sz="1200" spc="-1" strike="noStrike">
              <a:latin typeface="Times New Roman"/>
            </a:endParaRPr>
          </a:p>
        </p:txBody>
      </p:sp>
      <p:sp>
        <p:nvSpPr>
          <p:cNvPr id="411" name="TextShape 4"/>
          <p:cNvSpPr txBox="1"/>
          <p:nvPr/>
        </p:nvSpPr>
        <p:spPr>
          <a:xfrm>
            <a:off x="318960" y="994320"/>
            <a:ext cx="8508600" cy="410040"/>
          </a:xfrm>
          <a:prstGeom prst="rect">
            <a:avLst/>
          </a:prstGeom>
          <a:noFill/>
          <a:ln w="9360">
            <a:noFill/>
          </a:ln>
        </p:spPr>
        <p:txBody>
          <a:bodyPr lIns="0" rIns="0" tIns="0" bIns="0"/>
          <a:p>
            <a:pPr>
              <a:lnSpc>
                <a:spcPts val="3200"/>
              </a:lnSpc>
            </a:pPr>
            <a:r>
              <a:rPr b="0" lang="de-DE" sz="3000" spc="-1" strike="noStrike">
                <a:solidFill>
                  <a:srgbClr val="000000"/>
                </a:solidFill>
                <a:latin typeface="Arial"/>
              </a:rPr>
              <a:t>2 Comparison</a:t>
            </a:r>
            <a:endParaRPr b="0" lang="de-DE" sz="3000" spc="-1" strike="noStrike">
              <a:solidFill>
                <a:srgbClr val="000000"/>
              </a:solidFill>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Praesentation</Template>
  <TotalTime>1039</TotalTime>
  <Application>LibreOffice/6.0.7.3$Linux_X86_64 LibreOffice_project/00m0$Build-3</Application>
  <Words>1694</Words>
  <Paragraphs>377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2019-07-07T21:05:08Z</dcterms:created>
  <dc:creator>Andong Tan</dc:creator>
  <dc:description/>
  <dc:language>en-US</dc:language>
  <cp:lastModifiedBy/>
  <cp:lastPrinted>2015-07-30T14:04:45Z</cp:lastPrinted>
  <dcterms:modified xsi:type="dcterms:W3CDTF">2019-07-15T12:04:10Z</dcterms:modified>
  <cp:revision>197</cp:revision>
  <dc:subject/>
  <dc:title>Indirect Visual Odometry with Optical Flow</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全屏显示(4:3)</vt:lpwstr>
  </property>
  <property fmtid="{D5CDD505-2E9C-101B-9397-08002B2CF9AE}" pid="9" name="ScaleCrop">
    <vt:bool>0</vt:bool>
  </property>
  <property fmtid="{D5CDD505-2E9C-101B-9397-08002B2CF9AE}" pid="10" name="ShareDoc">
    <vt:bool>0</vt:bool>
  </property>
  <property fmtid="{D5CDD505-2E9C-101B-9397-08002B2CF9AE}" pid="11" name="Slides">
    <vt:i4>35</vt:i4>
  </property>
</Properties>
</file>