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0" r:id="rId6"/>
    <p:sldId id="261" r:id="rId7"/>
    <p:sldId id="280" r:id="rId8"/>
    <p:sldId id="277" r:id="rId9"/>
    <p:sldId id="264" r:id="rId10"/>
    <p:sldId id="275" r:id="rId11"/>
    <p:sldId id="282" r:id="rId12"/>
  </p:sldIdLst>
  <p:sldSz cx="9144000" cy="5143500" type="screen16x9"/>
  <p:notesSz cx="6858000" cy="9144000"/>
  <p:embeddedFontLst>
    <p:embeddedFont>
      <p:font typeface="Baloo Thambi 2" panose="020B0604020202020204" charset="0"/>
      <p:regular r:id="rId14"/>
      <p:bold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omine" panose="020B0604020202020204" charset="0"/>
      <p:regular r:id="rId20"/>
      <p:bold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ED13C-4CC4-4C75-B98F-C7F46EFF8B22}">
  <a:tblStyle styleId="{DF5ED13C-4CC4-4C75-B98F-C7F46EFF8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62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ba4b099ee4_0_36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ba4b099ee4_0_36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bcd610b5c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bcd610b5c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b1c5bc151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b1c5bc151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bc3b0a900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bc3b0a900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ba4b099ee4_0_3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ba4b099ee4_0_3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ba4b099ee4_0_3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ba4b099ee4_0_3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bcd610b5c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bcd610b5c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2" y="-2553176"/>
            <a:ext cx="18112872" cy="10249847"/>
            <a:chOff x="-4472162" y="-2553176"/>
            <a:chExt cx="18112872" cy="10249847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21"/>
          <p:cNvGrpSpPr/>
          <p:nvPr/>
        </p:nvGrpSpPr>
        <p:grpSpPr>
          <a:xfrm>
            <a:off x="-2267285" y="-4190619"/>
            <a:ext cx="13760368" cy="13235047"/>
            <a:chOff x="-2267285" y="-4190619"/>
            <a:chExt cx="13760368" cy="13235047"/>
          </a:xfrm>
        </p:grpSpPr>
        <p:grpSp>
          <p:nvGrpSpPr>
            <p:cNvPr id="1066" name="Google Shape;1066;p21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1067" name="Google Shape;1067;p21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21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21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1098" name="Google Shape;1098;p21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1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6" name="Google Shape;1126;p2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21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8" name="Google Shape;1128;p21"/>
          <p:cNvSpPr txBox="1">
            <a:spLocks noGrp="1"/>
          </p:cNvSpPr>
          <p:nvPr>
            <p:ph type="title" idx="3"/>
          </p:nvPr>
        </p:nvSpPr>
        <p:spPr>
          <a:xfrm>
            <a:off x="3359660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21"/>
          <p:cNvSpPr txBox="1">
            <a:spLocks noGrp="1"/>
          </p:cNvSpPr>
          <p:nvPr>
            <p:ph type="title" idx="4"/>
          </p:nvPr>
        </p:nvSpPr>
        <p:spPr>
          <a:xfrm>
            <a:off x="3359656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0" name="Google Shape;1130;p21"/>
          <p:cNvSpPr txBox="1">
            <a:spLocks noGrp="1"/>
          </p:cNvSpPr>
          <p:nvPr>
            <p:ph type="title" idx="5" hasCustomPrompt="1"/>
          </p:nvPr>
        </p:nvSpPr>
        <p:spPr>
          <a:xfrm>
            <a:off x="1156530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1" name="Google Shape;1131;p21"/>
          <p:cNvSpPr txBox="1">
            <a:spLocks noGrp="1"/>
          </p:cNvSpPr>
          <p:nvPr>
            <p:ph type="title" idx="6"/>
          </p:nvPr>
        </p:nvSpPr>
        <p:spPr>
          <a:xfrm>
            <a:off x="560923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2" name="Google Shape;1132;p21"/>
          <p:cNvSpPr txBox="1">
            <a:spLocks noGrp="1"/>
          </p:cNvSpPr>
          <p:nvPr>
            <p:ph type="title" idx="7"/>
          </p:nvPr>
        </p:nvSpPr>
        <p:spPr>
          <a:xfrm>
            <a:off x="560875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3" name="Google Shape;1133;p21"/>
          <p:cNvSpPr txBox="1">
            <a:spLocks noGrp="1"/>
          </p:cNvSpPr>
          <p:nvPr>
            <p:ph type="title" idx="8" hasCustomPrompt="1"/>
          </p:nvPr>
        </p:nvSpPr>
        <p:spPr>
          <a:xfrm>
            <a:off x="6754222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4" name="Google Shape;1134;p21"/>
          <p:cNvSpPr txBox="1">
            <a:spLocks noGrp="1"/>
          </p:cNvSpPr>
          <p:nvPr>
            <p:ph type="title" idx="9"/>
          </p:nvPr>
        </p:nvSpPr>
        <p:spPr>
          <a:xfrm>
            <a:off x="6158372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5" name="Google Shape;1135;p21"/>
          <p:cNvSpPr txBox="1">
            <a:spLocks noGrp="1"/>
          </p:cNvSpPr>
          <p:nvPr>
            <p:ph type="title" idx="13"/>
          </p:nvPr>
        </p:nvSpPr>
        <p:spPr>
          <a:xfrm>
            <a:off x="6158437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24"/>
          <p:cNvGrpSpPr/>
          <p:nvPr/>
        </p:nvGrpSpPr>
        <p:grpSpPr>
          <a:xfrm rot="-7008137">
            <a:off x="9010457" y="1247549"/>
            <a:ext cx="4373749" cy="4373709"/>
            <a:chOff x="2499100" y="1489300"/>
            <a:chExt cx="2736100" cy="2736075"/>
          </a:xfrm>
        </p:grpSpPr>
        <p:sp>
          <p:nvSpPr>
            <p:cNvPr id="1278" name="Google Shape;1278;p24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6;p2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07" name="Google Shape;1307;p24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4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09" name="Google Shape;1309;p24"/>
          <p:cNvSpPr txBox="1">
            <a:spLocks noGrp="1"/>
          </p:cNvSpPr>
          <p:nvPr>
            <p:ph type="title" idx="4"/>
          </p:nvPr>
        </p:nvSpPr>
        <p:spPr>
          <a:xfrm>
            <a:off x="7071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0" name="Google Shape;1310;p24"/>
          <p:cNvSpPr txBox="1">
            <a:spLocks noGrp="1"/>
          </p:cNvSpPr>
          <p:nvPr>
            <p:ph type="title" idx="5"/>
          </p:nvPr>
        </p:nvSpPr>
        <p:spPr>
          <a:xfrm>
            <a:off x="6510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1" name="Google Shape;1311;p24"/>
          <p:cNvSpPr txBox="1">
            <a:spLocks noGrp="1"/>
          </p:cNvSpPr>
          <p:nvPr>
            <p:ph type="title" idx="6"/>
          </p:nvPr>
        </p:nvSpPr>
        <p:spPr>
          <a:xfrm>
            <a:off x="61040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2" name="Google Shape;1312;p24"/>
          <p:cNvSpPr txBox="1">
            <a:spLocks noGrp="1"/>
          </p:cNvSpPr>
          <p:nvPr>
            <p:ph type="title" idx="7"/>
          </p:nvPr>
        </p:nvSpPr>
        <p:spPr>
          <a:xfrm>
            <a:off x="60479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3" name="Google Shape;1313;p24"/>
          <p:cNvSpPr txBox="1">
            <a:spLocks noGrp="1"/>
          </p:cNvSpPr>
          <p:nvPr>
            <p:ph type="title" idx="8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4" name="Google Shape;1314;p24"/>
          <p:cNvSpPr txBox="1">
            <a:spLocks noGrp="1"/>
          </p:cNvSpPr>
          <p:nvPr>
            <p:ph type="title" idx="9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13"/>
          </p:nvPr>
        </p:nvSpPr>
        <p:spPr>
          <a:xfrm>
            <a:off x="707100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14"/>
          </p:nvPr>
        </p:nvSpPr>
        <p:spPr>
          <a:xfrm>
            <a:off x="6510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15"/>
          </p:nvPr>
        </p:nvSpPr>
        <p:spPr>
          <a:xfrm>
            <a:off x="6104038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16"/>
          </p:nvPr>
        </p:nvSpPr>
        <p:spPr>
          <a:xfrm>
            <a:off x="60479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/>
          <p:nvPr/>
        </p:nvSpPr>
        <p:spPr>
          <a:xfrm flipH="1">
            <a:off x="-2186557" y="236039"/>
            <a:ext cx="3226693" cy="838266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0" name="Google Shape;1320;p24"/>
          <p:cNvGrpSpPr/>
          <p:nvPr/>
        </p:nvGrpSpPr>
        <p:grpSpPr>
          <a:xfrm rot="-5400000">
            <a:off x="-2121469" y="4587261"/>
            <a:ext cx="4373656" cy="4373616"/>
            <a:chOff x="2499100" y="1489300"/>
            <a:chExt cx="2736100" cy="2736075"/>
          </a:xfrm>
        </p:grpSpPr>
        <p:sp>
          <p:nvSpPr>
            <p:cNvPr id="1321" name="Google Shape;1321;p24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24"/>
          <p:cNvSpPr/>
          <p:nvPr/>
        </p:nvSpPr>
        <p:spPr>
          <a:xfrm rot="-3346538">
            <a:off x="7734804" y="3382613"/>
            <a:ext cx="2951832" cy="838246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28"/>
          <p:cNvGrpSpPr/>
          <p:nvPr/>
        </p:nvGrpSpPr>
        <p:grpSpPr>
          <a:xfrm>
            <a:off x="-2404150" y="-4190619"/>
            <a:ext cx="14684463" cy="13151515"/>
            <a:chOff x="-2404150" y="-4190619"/>
            <a:chExt cx="14684463" cy="13151515"/>
          </a:xfrm>
        </p:grpSpPr>
        <p:grpSp>
          <p:nvGrpSpPr>
            <p:cNvPr id="1549" name="Google Shape;1549;p28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1550" name="Google Shape;1550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28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1579" name="Google Shape;1579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28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29"/>
          <p:cNvGrpSpPr/>
          <p:nvPr/>
        </p:nvGrpSpPr>
        <p:grpSpPr>
          <a:xfrm>
            <a:off x="-2267285" y="-4190619"/>
            <a:ext cx="13760368" cy="13235047"/>
            <a:chOff x="-2267285" y="-4190619"/>
            <a:chExt cx="13760368" cy="13235047"/>
          </a:xfrm>
        </p:grpSpPr>
        <p:grpSp>
          <p:nvGrpSpPr>
            <p:cNvPr id="1611" name="Google Shape;1611;p29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1612" name="Google Shape;1612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" name="Google Shape;1640;p29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29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1643" name="Google Shape;1643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6"/>
          <p:cNvGrpSpPr/>
          <p:nvPr/>
        </p:nvGrpSpPr>
        <p:grpSpPr>
          <a:xfrm>
            <a:off x="-4242450" y="-4454637"/>
            <a:ext cx="14989512" cy="13415534"/>
            <a:chOff x="-4242450" y="-4454637"/>
            <a:chExt cx="14989512" cy="13415534"/>
          </a:xfrm>
        </p:grpSpPr>
        <p:grpSp>
          <p:nvGrpSpPr>
            <p:cNvPr id="209" name="Google Shape;209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10" name="Google Shape;21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8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336" name="Google Shape;336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365" name="Google Shape;365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8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9"/>
          <p:cNvGrpSpPr/>
          <p:nvPr/>
        </p:nvGrpSpPr>
        <p:grpSpPr>
          <a:xfrm>
            <a:off x="-3145037" y="-3773626"/>
            <a:ext cx="15764179" cy="13354172"/>
            <a:chOff x="-3145037" y="-3773626"/>
            <a:chExt cx="15764179" cy="13354172"/>
          </a:xfrm>
        </p:grpSpPr>
        <p:grpSp>
          <p:nvGrpSpPr>
            <p:cNvPr id="400" name="Google Shape;400;p9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9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9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431" name="Google Shape;43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9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889050" y="1610100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body" idx="1"/>
          </p:nvPr>
        </p:nvSpPr>
        <p:spPr>
          <a:xfrm>
            <a:off x="1985275" y="3065700"/>
            <a:ext cx="5173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3"/>
          <p:cNvGrpSpPr/>
          <p:nvPr/>
        </p:nvGrpSpPr>
        <p:grpSpPr>
          <a:xfrm>
            <a:off x="-5120337" y="-3773626"/>
            <a:ext cx="17843597" cy="11470297"/>
            <a:chOff x="-5120337" y="-3773626"/>
            <a:chExt cx="17843597" cy="11470297"/>
          </a:xfrm>
        </p:grpSpPr>
        <p:grpSp>
          <p:nvGrpSpPr>
            <p:cNvPr id="531" name="Google Shape;531;p1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532" name="Google Shape;532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1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561" name="Google Shape;561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9" name="Google Shape;589;p1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2" hasCustomPrompt="1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title" idx="14" hasCustomPrompt="1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title" idx="17" hasCustomPrompt="1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 idx="20" hasCustomPrompt="1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676" name="Google Shape;676;p15"/>
          <p:cNvGrpSpPr/>
          <p:nvPr/>
        </p:nvGrpSpPr>
        <p:grpSpPr>
          <a:xfrm>
            <a:off x="-2404150" y="-4190619"/>
            <a:ext cx="14684463" cy="13151515"/>
            <a:chOff x="-2404150" y="-4190619"/>
            <a:chExt cx="14684463" cy="13151515"/>
          </a:xfrm>
        </p:grpSpPr>
        <p:grpSp>
          <p:nvGrpSpPr>
            <p:cNvPr id="677" name="Google Shape;677;p15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15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5" name="Google Shape;735;p15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802" name="Google Shape;802;p17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803" name="Google Shape;803;p17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17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806" name="Google Shape;806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7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835" name="Google Shape;835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70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kern="800" spc="30" dirty="0">
                <a:effectLst/>
                <a:latin typeface="Domin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Semi-Structured Text Document Search using Vector Space Model</a:t>
            </a:r>
            <a:br>
              <a:rPr lang="en-US" sz="1800" kern="800" spc="3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dk2"/>
                </a:solidFill>
              </a:rPr>
              <a:t>PROPOSAL</a:t>
            </a:r>
          </a:p>
        </p:txBody>
      </p:sp>
      <p:sp>
        <p:nvSpPr>
          <p:cNvPr id="1684" name="Google Shape;1684;p34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 Aziz &amp; Rebecca Bou Zerdan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13" name="Google Shape;2113;p53"/>
          <p:cNvSpPr txBox="1">
            <a:spLocks noGrp="1"/>
          </p:cNvSpPr>
          <p:nvPr>
            <p:ph type="title" idx="4294967295"/>
          </p:nvPr>
        </p:nvSpPr>
        <p:spPr>
          <a:xfrm>
            <a:off x="789600" y="13095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ALTERNATIVE TECHNOLOGIES</a:t>
            </a:r>
            <a:endParaRPr sz="1800" b="1" dirty="0"/>
          </a:p>
        </p:txBody>
      </p:sp>
      <p:sp>
        <p:nvSpPr>
          <p:cNvPr id="2115" name="Google Shape;2115;p53"/>
          <p:cNvSpPr txBox="1">
            <a:spLocks noGrp="1"/>
          </p:cNvSpPr>
          <p:nvPr>
            <p:ph type="title" idx="4294967295"/>
          </p:nvPr>
        </p:nvSpPr>
        <p:spPr>
          <a:xfrm>
            <a:off x="6183675" y="211798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ALTERNATIVE </a:t>
            </a:r>
            <a:r>
              <a:rPr lang="en" sz="1800" dirty="0"/>
              <a:t>NEEDS</a:t>
            </a:r>
            <a:endParaRPr sz="1800" b="1" dirty="0"/>
          </a:p>
        </p:txBody>
      </p:sp>
      <p:sp>
        <p:nvSpPr>
          <p:cNvPr id="2117" name="Google Shape;2117;p53"/>
          <p:cNvSpPr txBox="1">
            <a:spLocks noGrp="1"/>
          </p:cNvSpPr>
          <p:nvPr>
            <p:ph type="title" idx="4294967295"/>
          </p:nvPr>
        </p:nvSpPr>
        <p:spPr>
          <a:xfrm>
            <a:off x="789600" y="297542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ALTERNATIVE DATA STRUCTURE</a:t>
            </a:r>
            <a:endParaRPr sz="1800" b="1" dirty="0"/>
          </a:p>
        </p:txBody>
      </p:sp>
      <p:sp>
        <p:nvSpPr>
          <p:cNvPr id="2119" name="Google Shape;2119;p53"/>
          <p:cNvSpPr/>
          <p:nvPr/>
        </p:nvSpPr>
        <p:spPr>
          <a:xfrm>
            <a:off x="3564600" y="1669613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53"/>
          <p:cNvSpPr/>
          <p:nvPr/>
        </p:nvSpPr>
        <p:spPr>
          <a:xfrm>
            <a:off x="3873675" y="1963209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53"/>
          <p:cNvSpPr/>
          <p:nvPr/>
        </p:nvSpPr>
        <p:spPr>
          <a:xfrm>
            <a:off x="4182413" y="2287450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3"/>
          <p:cNvSpPr/>
          <p:nvPr/>
        </p:nvSpPr>
        <p:spPr>
          <a:xfrm>
            <a:off x="4922500" y="2380875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3" name="Google Shape;2123;p53"/>
          <p:cNvSpPr/>
          <p:nvPr/>
        </p:nvSpPr>
        <p:spPr>
          <a:xfrm rot="4626605">
            <a:off x="3412062" y="2629573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4" name="Google Shape;2124;p53"/>
          <p:cNvSpPr/>
          <p:nvPr/>
        </p:nvSpPr>
        <p:spPr>
          <a:xfrm rot="10800000">
            <a:off x="2960309" y="1534431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5" name="Google Shape;2125;p53"/>
          <p:cNvSpPr/>
          <p:nvPr/>
        </p:nvSpPr>
        <p:spPr>
          <a:xfrm>
            <a:off x="4400242" y="2507058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Google Shape;2379;p60"/>
          <p:cNvGrpSpPr/>
          <p:nvPr/>
        </p:nvGrpSpPr>
        <p:grpSpPr>
          <a:xfrm>
            <a:off x="6636292" y="4603800"/>
            <a:ext cx="4373929" cy="4373889"/>
            <a:chOff x="2499100" y="1489300"/>
            <a:chExt cx="2736100" cy="2736075"/>
          </a:xfrm>
        </p:grpSpPr>
        <p:sp>
          <p:nvSpPr>
            <p:cNvPr id="2380" name="Google Shape;2380;p6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8" name="Google Shape;2408;p6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2409" name="Google Shape;2409;p6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60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0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0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0"/>
          <p:cNvSpPr txBox="1">
            <a:spLocks noGrp="1"/>
          </p:cNvSpPr>
          <p:nvPr>
            <p:ph type="title"/>
          </p:nvPr>
        </p:nvSpPr>
        <p:spPr>
          <a:xfrm>
            <a:off x="706507" y="1610100"/>
            <a:ext cx="7548443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</a:t>
            </a:r>
            <a:r>
              <a:rPr lang="en" dirty="0"/>
              <a:t>nk you 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ADEF-A289-8A33-9710-EED76E6C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6" name="Google Shape;1696;p36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7" name="Google Shape;1697;p36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699" name="Google Shape;1699;p36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0" name="Google Shape;1700;p36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</a:t>
            </a:r>
            <a:endParaRPr dirty="0"/>
          </a:p>
        </p:txBody>
      </p:sp>
      <p:sp>
        <p:nvSpPr>
          <p:cNvPr id="1702" name="Google Shape;1702;p36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3" name="Google Shape;1703;p36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Searching</a:t>
            </a:r>
            <a:endParaRPr dirty="0"/>
          </a:p>
        </p:txBody>
      </p:sp>
      <p:sp>
        <p:nvSpPr>
          <p:cNvPr id="1705" name="Google Shape;1705;p36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6" name="Google Shape;1706;p36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708" name="Google Shape;1708;p36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9" name="Google Shape;1709;p36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711" name="Google Shape;1711;p36"/>
          <p:cNvSpPr txBox="1">
            <a:spLocks noGrp="1"/>
          </p:cNvSpPr>
          <p:nvPr>
            <p:ph type="title" idx="20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2" name="Google Shape;1712;p36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29B11-2E35-8221-20E5-0387155AB6D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F70892-03F2-62F3-D040-27D53A523741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0F2085-CC63-7AFA-9A9F-DC9E38CB3FDE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8019F5-1FB1-0CD6-7143-D9797D0A21F4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91BAEA9-B7D6-5710-F08A-E6D573636B9A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9C81A98-EDB8-90C3-7F3B-5ECBEF026755}"/>
              </a:ext>
            </a:extLst>
          </p:cNvPr>
          <p:cNvSpPr>
            <a:spLocks noGrp="1"/>
          </p:cNvSpPr>
          <p:nvPr>
            <p:ph type="title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37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OVERVIEW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Numerous sources of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data formats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number of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 results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A1C72-99C0-C01A-2CBA-C5E9938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ources of Data Collection for Different Business Applications">
            <a:extLst>
              <a:ext uri="{FF2B5EF4-FFF2-40B4-BE49-F238E27FC236}">
                <a16:creationId xmlns:a16="http://schemas.microsoft.com/office/drawing/2014/main" id="{F2ABAFDA-E9AE-CF8A-A07B-9958D4BE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3" y="1741500"/>
            <a:ext cx="3514726" cy="1976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</a:t>
            </a:r>
            <a:endParaRPr dirty="0"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3087575" y="1634650"/>
            <a:ext cx="3006425" cy="2318150"/>
            <a:chOff x="3087575" y="1634650"/>
            <a:chExt cx="3006425" cy="2318150"/>
          </a:xfrm>
        </p:grpSpPr>
        <p:grpSp>
          <p:nvGrpSpPr>
            <p:cNvPr id="1876" name="Google Shape;1876;p41"/>
            <p:cNvGrpSpPr/>
            <p:nvPr/>
          </p:nvGrpSpPr>
          <p:grpSpPr>
            <a:xfrm>
              <a:off x="3087575" y="1634650"/>
              <a:ext cx="2968850" cy="2318150"/>
              <a:chOff x="2735150" y="1743225"/>
              <a:chExt cx="2968850" cy="2318150"/>
            </a:xfrm>
          </p:grpSpPr>
          <p:sp>
            <p:nvSpPr>
              <p:cNvPr id="1877" name="Google Shape;1877;p41"/>
              <p:cNvSpPr/>
              <p:nvPr/>
            </p:nvSpPr>
            <p:spPr>
              <a:xfrm>
                <a:off x="2735150" y="1743225"/>
                <a:ext cx="2968850" cy="1518350"/>
              </a:xfrm>
              <a:custGeom>
                <a:avLst/>
                <a:gdLst/>
                <a:ahLst/>
                <a:cxnLst/>
                <a:rect l="l" t="t" r="r" b="b"/>
                <a:pathLst>
                  <a:path w="118754" h="60734" extrusionOk="0">
                    <a:moveTo>
                      <a:pt x="114343" y="5084"/>
                    </a:moveTo>
                    <a:cubicBezTo>
                      <a:pt x="114534" y="5084"/>
                      <a:pt x="114722" y="5112"/>
                      <a:pt x="114908" y="5167"/>
                    </a:cubicBezTo>
                    <a:cubicBezTo>
                      <a:pt x="116015" y="5488"/>
                      <a:pt x="116432" y="6679"/>
                      <a:pt x="116467" y="6822"/>
                    </a:cubicBezTo>
                    <a:cubicBezTo>
                      <a:pt x="116598" y="7227"/>
                      <a:pt x="116372" y="7655"/>
                      <a:pt x="115967" y="7774"/>
                    </a:cubicBezTo>
                    <a:lnTo>
                      <a:pt x="115967" y="7786"/>
                    </a:lnTo>
                    <a:cubicBezTo>
                      <a:pt x="115889" y="7811"/>
                      <a:pt x="115811" y="7823"/>
                      <a:pt x="115733" y="7823"/>
                    </a:cubicBezTo>
                    <a:cubicBezTo>
                      <a:pt x="115409" y="7823"/>
                      <a:pt x="115109" y="7613"/>
                      <a:pt x="115003" y="7286"/>
                    </a:cubicBezTo>
                    <a:cubicBezTo>
                      <a:pt x="114943" y="7108"/>
                      <a:pt x="114729" y="6715"/>
                      <a:pt x="114467" y="6631"/>
                    </a:cubicBezTo>
                    <a:cubicBezTo>
                      <a:pt x="114436" y="6623"/>
                      <a:pt x="114401" y="6619"/>
                      <a:pt x="114364" y="6619"/>
                    </a:cubicBezTo>
                    <a:cubicBezTo>
                      <a:pt x="114137" y="6619"/>
                      <a:pt x="113815" y="6775"/>
                      <a:pt x="113467" y="7072"/>
                    </a:cubicBezTo>
                    <a:cubicBezTo>
                      <a:pt x="112979" y="7465"/>
                      <a:pt x="111991" y="10429"/>
                      <a:pt x="111253" y="14501"/>
                    </a:cubicBezTo>
                    <a:cubicBezTo>
                      <a:pt x="111181" y="14870"/>
                      <a:pt x="110872" y="15132"/>
                      <a:pt x="110491" y="15132"/>
                    </a:cubicBezTo>
                    <a:cubicBezTo>
                      <a:pt x="110443" y="15132"/>
                      <a:pt x="110407" y="15132"/>
                      <a:pt x="110360" y="15120"/>
                    </a:cubicBezTo>
                    <a:cubicBezTo>
                      <a:pt x="109943" y="15049"/>
                      <a:pt x="109657" y="14644"/>
                      <a:pt x="109740" y="14227"/>
                    </a:cubicBezTo>
                    <a:cubicBezTo>
                      <a:pt x="110038" y="12549"/>
                      <a:pt x="111133" y="6989"/>
                      <a:pt x="112491" y="5881"/>
                    </a:cubicBezTo>
                    <a:cubicBezTo>
                      <a:pt x="113130" y="5350"/>
                      <a:pt x="113749" y="5084"/>
                      <a:pt x="114343" y="5084"/>
                    </a:cubicBezTo>
                    <a:close/>
                    <a:moveTo>
                      <a:pt x="45674" y="15896"/>
                    </a:moveTo>
                    <a:cubicBezTo>
                      <a:pt x="47407" y="15896"/>
                      <a:pt x="48650" y="16305"/>
                      <a:pt x="48733" y="16335"/>
                    </a:cubicBezTo>
                    <a:cubicBezTo>
                      <a:pt x="49138" y="16466"/>
                      <a:pt x="49352" y="16906"/>
                      <a:pt x="49221" y="17311"/>
                    </a:cubicBezTo>
                    <a:cubicBezTo>
                      <a:pt x="49106" y="17636"/>
                      <a:pt x="48808" y="17838"/>
                      <a:pt x="48486" y="17838"/>
                    </a:cubicBezTo>
                    <a:cubicBezTo>
                      <a:pt x="48406" y="17838"/>
                      <a:pt x="48325" y="17825"/>
                      <a:pt x="48245" y="17799"/>
                    </a:cubicBezTo>
                    <a:cubicBezTo>
                      <a:pt x="48222" y="17792"/>
                      <a:pt x="47148" y="17445"/>
                      <a:pt x="45657" y="17445"/>
                    </a:cubicBezTo>
                    <a:cubicBezTo>
                      <a:pt x="44810" y="17445"/>
                      <a:pt x="43828" y="17557"/>
                      <a:pt x="42827" y="17907"/>
                    </a:cubicBezTo>
                    <a:cubicBezTo>
                      <a:pt x="40017" y="18895"/>
                      <a:pt x="37791" y="21776"/>
                      <a:pt x="37767" y="21800"/>
                    </a:cubicBezTo>
                    <a:cubicBezTo>
                      <a:pt x="37598" y="22004"/>
                      <a:pt x="37391" y="22090"/>
                      <a:pt x="37189" y="22090"/>
                    </a:cubicBezTo>
                    <a:cubicBezTo>
                      <a:pt x="36640" y="22090"/>
                      <a:pt x="36131" y="21455"/>
                      <a:pt x="36541" y="20871"/>
                    </a:cubicBezTo>
                    <a:cubicBezTo>
                      <a:pt x="36648" y="20728"/>
                      <a:pt x="39077" y="17597"/>
                      <a:pt x="42315" y="16454"/>
                    </a:cubicBezTo>
                    <a:cubicBezTo>
                      <a:pt x="43512" y="16032"/>
                      <a:pt x="44675" y="15896"/>
                      <a:pt x="45674" y="15896"/>
                    </a:cubicBezTo>
                    <a:close/>
                    <a:moveTo>
                      <a:pt x="89358" y="25655"/>
                    </a:moveTo>
                    <a:cubicBezTo>
                      <a:pt x="90898" y="25655"/>
                      <a:pt x="92221" y="26308"/>
                      <a:pt x="92310" y="26348"/>
                    </a:cubicBezTo>
                    <a:cubicBezTo>
                      <a:pt x="92679" y="26539"/>
                      <a:pt x="92834" y="26991"/>
                      <a:pt x="92643" y="27372"/>
                    </a:cubicBezTo>
                    <a:cubicBezTo>
                      <a:pt x="92508" y="27642"/>
                      <a:pt x="92235" y="27799"/>
                      <a:pt x="91951" y="27799"/>
                    </a:cubicBezTo>
                    <a:cubicBezTo>
                      <a:pt x="91836" y="27799"/>
                      <a:pt x="91718" y="27773"/>
                      <a:pt x="91607" y="27717"/>
                    </a:cubicBezTo>
                    <a:cubicBezTo>
                      <a:pt x="91582" y="27701"/>
                      <a:pt x="90517" y="27187"/>
                      <a:pt x="89370" y="27187"/>
                    </a:cubicBezTo>
                    <a:cubicBezTo>
                      <a:pt x="88871" y="27187"/>
                      <a:pt x="88356" y="27284"/>
                      <a:pt x="87904" y="27562"/>
                    </a:cubicBezTo>
                    <a:cubicBezTo>
                      <a:pt x="86345" y="28515"/>
                      <a:pt x="86118" y="30801"/>
                      <a:pt x="86321" y="32099"/>
                    </a:cubicBezTo>
                    <a:cubicBezTo>
                      <a:pt x="86404" y="32515"/>
                      <a:pt x="86118" y="32920"/>
                      <a:pt x="85690" y="32992"/>
                    </a:cubicBezTo>
                    <a:cubicBezTo>
                      <a:pt x="85654" y="32992"/>
                      <a:pt x="85606" y="33004"/>
                      <a:pt x="85571" y="33004"/>
                    </a:cubicBezTo>
                    <a:cubicBezTo>
                      <a:pt x="85190" y="33004"/>
                      <a:pt x="84868" y="32730"/>
                      <a:pt x="84809" y="32361"/>
                    </a:cubicBezTo>
                    <a:cubicBezTo>
                      <a:pt x="84463" y="30301"/>
                      <a:pt x="85035" y="27515"/>
                      <a:pt x="87095" y="26253"/>
                    </a:cubicBezTo>
                    <a:cubicBezTo>
                      <a:pt x="87823" y="25807"/>
                      <a:pt x="88616" y="25655"/>
                      <a:pt x="89358" y="25655"/>
                    </a:cubicBezTo>
                    <a:close/>
                    <a:moveTo>
                      <a:pt x="86634" y="52494"/>
                    </a:moveTo>
                    <a:cubicBezTo>
                      <a:pt x="87181" y="52494"/>
                      <a:pt x="87711" y="53110"/>
                      <a:pt x="87285" y="53720"/>
                    </a:cubicBezTo>
                    <a:cubicBezTo>
                      <a:pt x="87178" y="53875"/>
                      <a:pt x="85118" y="56923"/>
                      <a:pt x="80284" y="56923"/>
                    </a:cubicBezTo>
                    <a:cubicBezTo>
                      <a:pt x="78951" y="56923"/>
                      <a:pt x="77379" y="56685"/>
                      <a:pt x="75593" y="56090"/>
                    </a:cubicBezTo>
                    <a:cubicBezTo>
                      <a:pt x="74741" y="55777"/>
                      <a:pt x="75042" y="54585"/>
                      <a:pt x="75824" y="54585"/>
                    </a:cubicBezTo>
                    <a:cubicBezTo>
                      <a:pt x="75905" y="54585"/>
                      <a:pt x="75991" y="54597"/>
                      <a:pt x="76081" y="54625"/>
                    </a:cubicBezTo>
                    <a:cubicBezTo>
                      <a:pt x="77681" y="55161"/>
                      <a:pt x="79061" y="55369"/>
                      <a:pt x="80241" y="55369"/>
                    </a:cubicBezTo>
                    <a:cubicBezTo>
                      <a:pt x="84303" y="55369"/>
                      <a:pt x="85981" y="52903"/>
                      <a:pt x="85999" y="52875"/>
                    </a:cubicBezTo>
                    <a:cubicBezTo>
                      <a:pt x="86166" y="52605"/>
                      <a:pt x="86402" y="52494"/>
                      <a:pt x="86634" y="52494"/>
                    </a:cubicBezTo>
                    <a:close/>
                    <a:moveTo>
                      <a:pt x="30771" y="51178"/>
                    </a:moveTo>
                    <a:cubicBezTo>
                      <a:pt x="31353" y="51178"/>
                      <a:pt x="31871" y="51898"/>
                      <a:pt x="31362" y="52470"/>
                    </a:cubicBezTo>
                    <a:cubicBezTo>
                      <a:pt x="31254" y="52589"/>
                      <a:pt x="28849" y="55256"/>
                      <a:pt x="25647" y="56423"/>
                    </a:cubicBezTo>
                    <a:cubicBezTo>
                      <a:pt x="24691" y="56757"/>
                      <a:pt x="23692" y="56924"/>
                      <a:pt x="22680" y="56924"/>
                    </a:cubicBezTo>
                    <a:cubicBezTo>
                      <a:pt x="22645" y="56924"/>
                      <a:pt x="22610" y="56924"/>
                      <a:pt x="22575" y="56923"/>
                    </a:cubicBezTo>
                    <a:cubicBezTo>
                      <a:pt x="21206" y="56911"/>
                      <a:pt x="19848" y="56697"/>
                      <a:pt x="18550" y="56256"/>
                    </a:cubicBezTo>
                    <a:cubicBezTo>
                      <a:pt x="17725" y="55924"/>
                      <a:pt x="18048" y="54771"/>
                      <a:pt x="18808" y="54771"/>
                    </a:cubicBezTo>
                    <a:cubicBezTo>
                      <a:pt x="18892" y="54771"/>
                      <a:pt x="18981" y="54785"/>
                      <a:pt x="19074" y="54816"/>
                    </a:cubicBezTo>
                    <a:cubicBezTo>
                      <a:pt x="19116" y="54824"/>
                      <a:pt x="20705" y="55375"/>
                      <a:pt x="22591" y="55375"/>
                    </a:cubicBezTo>
                    <a:cubicBezTo>
                      <a:pt x="23413" y="55375"/>
                      <a:pt x="24291" y="55271"/>
                      <a:pt x="25123" y="54971"/>
                    </a:cubicBezTo>
                    <a:cubicBezTo>
                      <a:pt x="27945" y="53947"/>
                      <a:pt x="30183" y="51470"/>
                      <a:pt x="30207" y="51446"/>
                    </a:cubicBezTo>
                    <a:cubicBezTo>
                      <a:pt x="30379" y="51257"/>
                      <a:pt x="30578" y="51178"/>
                      <a:pt x="30771" y="51178"/>
                    </a:cubicBezTo>
                    <a:close/>
                    <a:moveTo>
                      <a:pt x="4395" y="1"/>
                    </a:moveTo>
                    <a:cubicBezTo>
                      <a:pt x="2987" y="1"/>
                      <a:pt x="1627" y="783"/>
                      <a:pt x="953" y="2131"/>
                    </a:cubicBezTo>
                    <a:cubicBezTo>
                      <a:pt x="1" y="4024"/>
                      <a:pt x="774" y="6346"/>
                      <a:pt x="2668" y="7298"/>
                    </a:cubicBezTo>
                    <a:cubicBezTo>
                      <a:pt x="10930" y="11430"/>
                      <a:pt x="14288" y="16180"/>
                      <a:pt x="14669" y="19252"/>
                    </a:cubicBezTo>
                    <a:cubicBezTo>
                      <a:pt x="15181" y="23264"/>
                      <a:pt x="12526" y="26717"/>
                      <a:pt x="9716" y="30384"/>
                    </a:cubicBezTo>
                    <a:cubicBezTo>
                      <a:pt x="7037" y="33885"/>
                      <a:pt x="4263" y="37504"/>
                      <a:pt x="3918" y="42040"/>
                    </a:cubicBezTo>
                    <a:cubicBezTo>
                      <a:pt x="3310" y="49851"/>
                      <a:pt x="7728" y="56566"/>
                      <a:pt x="15419" y="59543"/>
                    </a:cubicBezTo>
                    <a:cubicBezTo>
                      <a:pt x="17479" y="60328"/>
                      <a:pt x="19658" y="60733"/>
                      <a:pt x="21872" y="60733"/>
                    </a:cubicBezTo>
                    <a:cubicBezTo>
                      <a:pt x="25670" y="60733"/>
                      <a:pt x="29409" y="59543"/>
                      <a:pt x="32326" y="57280"/>
                    </a:cubicBezTo>
                    <a:cubicBezTo>
                      <a:pt x="37612" y="53197"/>
                      <a:pt x="38577" y="47041"/>
                      <a:pt x="39160" y="43362"/>
                    </a:cubicBezTo>
                    <a:cubicBezTo>
                      <a:pt x="39636" y="40385"/>
                      <a:pt x="39625" y="37480"/>
                      <a:pt x="39601" y="34921"/>
                    </a:cubicBezTo>
                    <a:cubicBezTo>
                      <a:pt x="39577" y="29265"/>
                      <a:pt x="39720" y="25943"/>
                      <a:pt x="42815" y="23098"/>
                    </a:cubicBezTo>
                    <a:cubicBezTo>
                      <a:pt x="43280" y="22675"/>
                      <a:pt x="44249" y="22017"/>
                      <a:pt x="45818" y="22017"/>
                    </a:cubicBezTo>
                    <a:cubicBezTo>
                      <a:pt x="46942" y="22017"/>
                      <a:pt x="48375" y="22355"/>
                      <a:pt x="50150" y="23360"/>
                    </a:cubicBezTo>
                    <a:cubicBezTo>
                      <a:pt x="52352" y="24610"/>
                      <a:pt x="55650" y="30872"/>
                      <a:pt x="58305" y="35909"/>
                    </a:cubicBezTo>
                    <a:cubicBezTo>
                      <a:pt x="61377" y="41731"/>
                      <a:pt x="64556" y="47767"/>
                      <a:pt x="68450" y="52220"/>
                    </a:cubicBezTo>
                    <a:cubicBezTo>
                      <a:pt x="70783" y="54899"/>
                      <a:pt x="73129" y="56721"/>
                      <a:pt x="75605" y="57780"/>
                    </a:cubicBezTo>
                    <a:cubicBezTo>
                      <a:pt x="77229" y="58470"/>
                      <a:pt x="78882" y="58813"/>
                      <a:pt x="80547" y="58813"/>
                    </a:cubicBezTo>
                    <a:cubicBezTo>
                      <a:pt x="82045" y="58813"/>
                      <a:pt x="83553" y="58535"/>
                      <a:pt x="85059" y="57983"/>
                    </a:cubicBezTo>
                    <a:cubicBezTo>
                      <a:pt x="88976" y="56542"/>
                      <a:pt x="90012" y="51732"/>
                      <a:pt x="90476" y="47708"/>
                    </a:cubicBezTo>
                    <a:cubicBezTo>
                      <a:pt x="90917" y="43862"/>
                      <a:pt x="90917" y="39266"/>
                      <a:pt x="90917" y="35575"/>
                    </a:cubicBezTo>
                    <a:lnTo>
                      <a:pt x="90917" y="34278"/>
                    </a:lnTo>
                    <a:cubicBezTo>
                      <a:pt x="91560" y="35254"/>
                      <a:pt x="92167" y="36290"/>
                      <a:pt x="92619" y="37040"/>
                    </a:cubicBezTo>
                    <a:cubicBezTo>
                      <a:pt x="93738" y="38897"/>
                      <a:pt x="94786" y="40659"/>
                      <a:pt x="95965" y="42052"/>
                    </a:cubicBezTo>
                    <a:cubicBezTo>
                      <a:pt x="97902" y="44333"/>
                      <a:pt x="99782" y="44990"/>
                      <a:pt x="101319" y="44990"/>
                    </a:cubicBezTo>
                    <a:cubicBezTo>
                      <a:pt x="101908" y="44990"/>
                      <a:pt x="102446" y="44894"/>
                      <a:pt x="102918" y="44755"/>
                    </a:cubicBezTo>
                    <a:cubicBezTo>
                      <a:pt x="108931" y="42945"/>
                      <a:pt x="112979" y="35135"/>
                      <a:pt x="114967" y="21550"/>
                    </a:cubicBezTo>
                    <a:cubicBezTo>
                      <a:pt x="115598" y="17228"/>
                      <a:pt x="116646" y="12965"/>
                      <a:pt x="118063" y="8846"/>
                    </a:cubicBezTo>
                    <a:cubicBezTo>
                      <a:pt x="118753" y="6822"/>
                      <a:pt x="117682" y="4631"/>
                      <a:pt x="115670" y="3941"/>
                    </a:cubicBezTo>
                    <a:cubicBezTo>
                      <a:pt x="115256" y="3798"/>
                      <a:pt x="114834" y="3731"/>
                      <a:pt x="114419" y="3731"/>
                    </a:cubicBezTo>
                    <a:cubicBezTo>
                      <a:pt x="112819" y="3731"/>
                      <a:pt x="111325" y="4736"/>
                      <a:pt x="110776" y="6334"/>
                    </a:cubicBezTo>
                    <a:cubicBezTo>
                      <a:pt x="109193" y="10918"/>
                      <a:pt x="108050" y="15632"/>
                      <a:pt x="107335" y="20431"/>
                    </a:cubicBezTo>
                    <a:cubicBezTo>
                      <a:pt x="105835" y="30718"/>
                      <a:pt x="103347" y="35290"/>
                      <a:pt x="101620" y="36802"/>
                    </a:cubicBezTo>
                    <a:cubicBezTo>
                      <a:pt x="100882" y="35825"/>
                      <a:pt x="99894" y="34182"/>
                      <a:pt x="99239" y="33075"/>
                    </a:cubicBezTo>
                    <a:cubicBezTo>
                      <a:pt x="97906" y="30825"/>
                      <a:pt x="96513" y="28503"/>
                      <a:pt x="94846" y="26753"/>
                    </a:cubicBezTo>
                    <a:cubicBezTo>
                      <a:pt x="92706" y="24503"/>
                      <a:pt x="90643" y="23839"/>
                      <a:pt x="88952" y="23839"/>
                    </a:cubicBezTo>
                    <a:cubicBezTo>
                      <a:pt x="87735" y="23839"/>
                      <a:pt x="86710" y="24183"/>
                      <a:pt x="85987" y="24526"/>
                    </a:cubicBezTo>
                    <a:cubicBezTo>
                      <a:pt x="83535" y="25693"/>
                      <a:pt x="83392" y="28479"/>
                      <a:pt x="83297" y="30146"/>
                    </a:cubicBezTo>
                    <a:cubicBezTo>
                      <a:pt x="83225" y="31599"/>
                      <a:pt x="83225" y="33432"/>
                      <a:pt x="83225" y="35563"/>
                    </a:cubicBezTo>
                    <a:cubicBezTo>
                      <a:pt x="83225" y="38754"/>
                      <a:pt x="83225" y="42362"/>
                      <a:pt x="82963" y="45517"/>
                    </a:cubicBezTo>
                    <a:cubicBezTo>
                      <a:pt x="82666" y="48958"/>
                      <a:pt x="82166" y="50387"/>
                      <a:pt x="81927" y="50899"/>
                    </a:cubicBezTo>
                    <a:cubicBezTo>
                      <a:pt x="81492" y="51016"/>
                      <a:pt x="81059" y="51073"/>
                      <a:pt x="80629" y="51073"/>
                    </a:cubicBezTo>
                    <a:cubicBezTo>
                      <a:pt x="75471" y="51073"/>
                      <a:pt x="70700" y="42875"/>
                      <a:pt x="65128" y="32313"/>
                    </a:cubicBezTo>
                    <a:cubicBezTo>
                      <a:pt x="61365" y="25169"/>
                      <a:pt x="58115" y="19014"/>
                      <a:pt x="53960" y="16656"/>
                    </a:cubicBezTo>
                    <a:cubicBezTo>
                      <a:pt x="50869" y="14906"/>
                      <a:pt x="48146" y="14289"/>
                      <a:pt x="45840" y="14289"/>
                    </a:cubicBezTo>
                    <a:cubicBezTo>
                      <a:pt x="41511" y="14289"/>
                      <a:pt x="38658" y="16466"/>
                      <a:pt x="37624" y="17406"/>
                    </a:cubicBezTo>
                    <a:cubicBezTo>
                      <a:pt x="31862" y="22693"/>
                      <a:pt x="31885" y="29206"/>
                      <a:pt x="31909" y="34956"/>
                    </a:cubicBezTo>
                    <a:cubicBezTo>
                      <a:pt x="31921" y="37337"/>
                      <a:pt x="31933" y="39790"/>
                      <a:pt x="31552" y="42159"/>
                    </a:cubicBezTo>
                    <a:cubicBezTo>
                      <a:pt x="31076" y="45196"/>
                      <a:pt x="30481" y="48970"/>
                      <a:pt x="27623" y="51184"/>
                    </a:cubicBezTo>
                    <a:cubicBezTo>
                      <a:pt x="26065" y="52390"/>
                      <a:pt x="23994" y="53021"/>
                      <a:pt x="21883" y="53021"/>
                    </a:cubicBezTo>
                    <a:cubicBezTo>
                      <a:pt x="20639" y="53021"/>
                      <a:pt x="19380" y="52802"/>
                      <a:pt x="18205" y="52351"/>
                    </a:cubicBezTo>
                    <a:cubicBezTo>
                      <a:pt x="13669" y="50589"/>
                      <a:pt x="11264" y="47053"/>
                      <a:pt x="11597" y="42636"/>
                    </a:cubicBezTo>
                    <a:cubicBezTo>
                      <a:pt x="11776" y="40374"/>
                      <a:pt x="13752" y="37802"/>
                      <a:pt x="15848" y="35075"/>
                    </a:cubicBezTo>
                    <a:cubicBezTo>
                      <a:pt x="19134" y="30777"/>
                      <a:pt x="23218" y="25443"/>
                      <a:pt x="22325" y="18299"/>
                    </a:cubicBezTo>
                    <a:cubicBezTo>
                      <a:pt x="21146" y="8882"/>
                      <a:pt x="10597" y="2655"/>
                      <a:pt x="6120" y="416"/>
                    </a:cubicBezTo>
                    <a:cubicBezTo>
                      <a:pt x="5567" y="134"/>
                      <a:pt x="4977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3347125" y="2949450"/>
                <a:ext cx="570350" cy="543525"/>
              </a:xfrm>
              <a:custGeom>
                <a:avLst/>
                <a:gdLst/>
                <a:ahLst/>
                <a:cxnLst/>
                <a:rect l="l" t="t" r="r" b="b"/>
                <a:pathLst>
                  <a:path w="22814" h="21741" extrusionOk="0">
                    <a:moveTo>
                      <a:pt x="16206" y="0"/>
                    </a:moveTo>
                    <a:cubicBezTo>
                      <a:pt x="15818" y="0"/>
                      <a:pt x="15428" y="140"/>
                      <a:pt x="15122" y="423"/>
                    </a:cubicBezTo>
                    <a:lnTo>
                      <a:pt x="668" y="13996"/>
                    </a:lnTo>
                    <a:cubicBezTo>
                      <a:pt x="25" y="14604"/>
                      <a:pt x="1" y="15616"/>
                      <a:pt x="608" y="16247"/>
                    </a:cubicBezTo>
                    <a:lnTo>
                      <a:pt x="5478" y="21259"/>
                    </a:lnTo>
                    <a:cubicBezTo>
                      <a:pt x="5786" y="21579"/>
                      <a:pt x="6199" y="21740"/>
                      <a:pt x="6613" y="21740"/>
                    </a:cubicBezTo>
                    <a:cubicBezTo>
                      <a:pt x="7000" y="21740"/>
                      <a:pt x="7388" y="21600"/>
                      <a:pt x="7692" y="21319"/>
                    </a:cubicBezTo>
                    <a:lnTo>
                      <a:pt x="22146" y="7746"/>
                    </a:lnTo>
                    <a:cubicBezTo>
                      <a:pt x="22789" y="7138"/>
                      <a:pt x="22813" y="6114"/>
                      <a:pt x="22206" y="5483"/>
                    </a:cubicBezTo>
                    <a:lnTo>
                      <a:pt x="17336" y="471"/>
                    </a:lnTo>
                    <a:cubicBezTo>
                      <a:pt x="17030" y="158"/>
                      <a:pt x="16619" y="0"/>
                      <a:pt x="16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2921175" y="3335950"/>
                <a:ext cx="576300" cy="564975"/>
              </a:xfrm>
              <a:custGeom>
                <a:avLst/>
                <a:gdLst/>
                <a:ahLst/>
                <a:cxnLst/>
                <a:rect l="l" t="t" r="r" b="b"/>
                <a:pathLst>
                  <a:path w="23052" h="22599" extrusionOk="0">
                    <a:moveTo>
                      <a:pt x="12574" y="1"/>
                    </a:moveTo>
                    <a:lnTo>
                      <a:pt x="1" y="11800"/>
                    </a:lnTo>
                    <a:lnTo>
                      <a:pt x="10478" y="22599"/>
                    </a:lnTo>
                    <a:lnTo>
                      <a:pt x="23051" y="10788"/>
                    </a:lnTo>
                    <a:lnTo>
                      <a:pt x="125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2744375" y="3630925"/>
                <a:ext cx="438775" cy="430450"/>
              </a:xfrm>
              <a:custGeom>
                <a:avLst/>
                <a:gdLst/>
                <a:ahLst/>
                <a:cxnLst/>
                <a:rect l="l" t="t" r="r" b="b"/>
                <a:pathLst>
                  <a:path w="17551" h="17218" extrusionOk="0">
                    <a:moveTo>
                      <a:pt x="7073" y="1"/>
                    </a:moveTo>
                    <a:lnTo>
                      <a:pt x="775" y="5918"/>
                    </a:lnTo>
                    <a:cubicBezTo>
                      <a:pt x="36" y="6597"/>
                      <a:pt x="1" y="7728"/>
                      <a:pt x="691" y="8442"/>
                    </a:cubicBezTo>
                    <a:lnTo>
                      <a:pt x="8680" y="16681"/>
                    </a:lnTo>
                    <a:cubicBezTo>
                      <a:pt x="9038" y="17039"/>
                      <a:pt x="9509" y="17217"/>
                      <a:pt x="9981" y="17217"/>
                    </a:cubicBezTo>
                    <a:cubicBezTo>
                      <a:pt x="10438" y="17217"/>
                      <a:pt x="10895" y="17051"/>
                      <a:pt x="11252" y="16717"/>
                    </a:cubicBezTo>
                    <a:lnTo>
                      <a:pt x="17550" y="10800"/>
                    </a:lnTo>
                    <a:lnTo>
                      <a:pt x="70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3235500" y="3178000"/>
                <a:ext cx="435500" cy="427650"/>
              </a:xfrm>
              <a:custGeom>
                <a:avLst/>
                <a:gdLst/>
                <a:ahLst/>
                <a:cxnLst/>
                <a:rect l="l" t="t" r="r" b="b"/>
                <a:pathLst>
                  <a:path w="17420" h="17106" extrusionOk="0">
                    <a:moveTo>
                      <a:pt x="7445" y="1"/>
                    </a:moveTo>
                    <a:cubicBezTo>
                      <a:pt x="7001" y="1"/>
                      <a:pt x="6556" y="161"/>
                      <a:pt x="6204" y="485"/>
                    </a:cubicBezTo>
                    <a:lnTo>
                      <a:pt x="1" y="6319"/>
                    </a:lnTo>
                    <a:lnTo>
                      <a:pt x="10478" y="17106"/>
                    </a:lnTo>
                    <a:lnTo>
                      <a:pt x="16682" y="11284"/>
                    </a:lnTo>
                    <a:cubicBezTo>
                      <a:pt x="17396" y="10617"/>
                      <a:pt x="17420" y="9486"/>
                      <a:pt x="16741" y="8783"/>
                    </a:cubicBezTo>
                    <a:lnTo>
                      <a:pt x="8752" y="544"/>
                    </a:lnTo>
                    <a:cubicBezTo>
                      <a:pt x="8390" y="182"/>
                      <a:pt x="7918" y="1"/>
                      <a:pt x="74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3229850" y="3335950"/>
                <a:ext cx="26762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1003" extrusionOk="0">
                    <a:moveTo>
                      <a:pt x="227" y="1"/>
                    </a:moveTo>
                    <a:lnTo>
                      <a:pt x="1" y="215"/>
                    </a:lnTo>
                    <a:lnTo>
                      <a:pt x="10478" y="11002"/>
                    </a:lnTo>
                    <a:lnTo>
                      <a:pt x="10704" y="1078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2919400" y="3627075"/>
                <a:ext cx="267925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014" extrusionOk="0">
                    <a:moveTo>
                      <a:pt x="239" y="0"/>
                    </a:moveTo>
                    <a:lnTo>
                      <a:pt x="1" y="214"/>
                    </a:lnTo>
                    <a:lnTo>
                      <a:pt x="10490" y="11013"/>
                    </a:lnTo>
                    <a:lnTo>
                      <a:pt x="10716" y="10799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3496850" y="1951800"/>
                <a:ext cx="1527000" cy="1359500"/>
              </a:xfrm>
              <a:custGeom>
                <a:avLst/>
                <a:gdLst/>
                <a:ahLst/>
                <a:cxnLst/>
                <a:rect l="l" t="t" r="r" b="b"/>
                <a:pathLst>
                  <a:path w="61080" h="54380" extrusionOk="0">
                    <a:moveTo>
                      <a:pt x="30541" y="4773"/>
                    </a:moveTo>
                    <a:cubicBezTo>
                      <a:pt x="35369" y="4773"/>
                      <a:pt x="40176" y="6333"/>
                      <a:pt x="44173" y="9397"/>
                    </a:cubicBezTo>
                    <a:cubicBezTo>
                      <a:pt x="51364" y="14909"/>
                      <a:pt x="54531" y="24208"/>
                      <a:pt x="52198" y="32971"/>
                    </a:cubicBezTo>
                    <a:cubicBezTo>
                      <a:pt x="49513" y="42990"/>
                      <a:pt x="40447" y="49605"/>
                      <a:pt x="30544" y="49605"/>
                    </a:cubicBezTo>
                    <a:cubicBezTo>
                      <a:pt x="28632" y="49605"/>
                      <a:pt x="26688" y="49359"/>
                      <a:pt x="24754" y="48842"/>
                    </a:cubicBezTo>
                    <a:cubicBezTo>
                      <a:pt x="15991" y="46497"/>
                      <a:pt x="9514" y="39115"/>
                      <a:pt x="8323" y="30126"/>
                    </a:cubicBezTo>
                    <a:cubicBezTo>
                      <a:pt x="7132" y="21136"/>
                      <a:pt x="11466" y="12326"/>
                      <a:pt x="19324" y="7789"/>
                    </a:cubicBezTo>
                    <a:cubicBezTo>
                      <a:pt x="22810" y="5769"/>
                      <a:pt x="26682" y="4773"/>
                      <a:pt x="30541" y="4773"/>
                    </a:cubicBezTo>
                    <a:close/>
                    <a:moveTo>
                      <a:pt x="30545" y="0"/>
                    </a:moveTo>
                    <a:cubicBezTo>
                      <a:pt x="23681" y="0"/>
                      <a:pt x="16807" y="2498"/>
                      <a:pt x="11454" y="7528"/>
                    </a:cubicBezTo>
                    <a:cubicBezTo>
                      <a:pt x="405" y="17803"/>
                      <a:pt x="1" y="35162"/>
                      <a:pt x="10538" y="45961"/>
                    </a:cubicBezTo>
                    <a:cubicBezTo>
                      <a:pt x="15972" y="51561"/>
                      <a:pt x="23251" y="54380"/>
                      <a:pt x="30541" y="54380"/>
                    </a:cubicBezTo>
                    <a:cubicBezTo>
                      <a:pt x="37403" y="54380"/>
                      <a:pt x="44274" y="51882"/>
                      <a:pt x="49626" y="46854"/>
                    </a:cubicBezTo>
                    <a:cubicBezTo>
                      <a:pt x="60675" y="36567"/>
                      <a:pt x="61080" y="19208"/>
                      <a:pt x="50543" y="8409"/>
                    </a:cubicBezTo>
                    <a:cubicBezTo>
                      <a:pt x="45110" y="2816"/>
                      <a:pt x="37833" y="0"/>
                      <a:pt x="30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3929350" y="2337850"/>
                <a:ext cx="662000" cy="586550"/>
              </a:xfrm>
              <a:custGeom>
                <a:avLst/>
                <a:gdLst/>
                <a:ahLst/>
                <a:cxnLst/>
                <a:rect l="l" t="t" r="r" b="b"/>
                <a:pathLst>
                  <a:path w="26480" h="23462" extrusionOk="0">
                    <a:moveTo>
                      <a:pt x="13244" y="0"/>
                    </a:moveTo>
                    <a:cubicBezTo>
                      <a:pt x="11906" y="0"/>
                      <a:pt x="10545" y="231"/>
                      <a:pt x="9216" y="718"/>
                    </a:cubicBezTo>
                    <a:cubicBezTo>
                      <a:pt x="3132" y="2932"/>
                      <a:pt x="0" y="9671"/>
                      <a:pt x="2227" y="15755"/>
                    </a:cubicBezTo>
                    <a:cubicBezTo>
                      <a:pt x="3958" y="20510"/>
                      <a:pt x="8452" y="23461"/>
                      <a:pt x="13237" y="23461"/>
                    </a:cubicBezTo>
                    <a:cubicBezTo>
                      <a:pt x="14575" y="23461"/>
                      <a:pt x="15935" y="23231"/>
                      <a:pt x="17264" y="22744"/>
                    </a:cubicBezTo>
                    <a:cubicBezTo>
                      <a:pt x="23349" y="20530"/>
                      <a:pt x="26480" y="13791"/>
                      <a:pt x="24253" y="7707"/>
                    </a:cubicBezTo>
                    <a:cubicBezTo>
                      <a:pt x="22523" y="2952"/>
                      <a:pt x="18029" y="0"/>
                      <a:pt x="132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1"/>
            <p:cNvSpPr/>
            <p:nvPr/>
          </p:nvSpPr>
          <p:spPr>
            <a:xfrm>
              <a:off x="3174525" y="2139400"/>
              <a:ext cx="531600" cy="531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5562400" y="2075300"/>
              <a:ext cx="531600" cy="531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8" name="Google Shape;1888;p41"/>
          <p:cNvSpPr txBox="1">
            <a:spLocks noGrp="1"/>
          </p:cNvSpPr>
          <p:nvPr>
            <p:ph type="title" idx="4294967295"/>
          </p:nvPr>
        </p:nvSpPr>
        <p:spPr>
          <a:xfrm>
            <a:off x="637200" y="13391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Articles in the form of text files</a:t>
            </a:r>
            <a:endParaRPr sz="1800" b="1" dirty="0"/>
          </a:p>
        </p:txBody>
      </p:sp>
      <p:sp>
        <p:nvSpPr>
          <p:cNvPr id="1890" name="Google Shape;1890;p41"/>
          <p:cNvSpPr txBox="1">
            <a:spLocks noGrp="1"/>
          </p:cNvSpPr>
          <p:nvPr>
            <p:ph type="title" idx="4294967295"/>
          </p:nvPr>
        </p:nvSpPr>
        <p:spPr>
          <a:xfrm>
            <a:off x="6336075" y="13391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Semi Structured Data</a:t>
            </a:r>
            <a:endParaRPr sz="1800" b="1" dirty="0"/>
          </a:p>
        </p:txBody>
      </p:sp>
      <p:sp>
        <p:nvSpPr>
          <p:cNvPr id="1892" name="Google Shape;1892;p41"/>
          <p:cNvSpPr txBox="1">
            <a:spLocks noGrp="1"/>
          </p:cNvSpPr>
          <p:nvPr>
            <p:ph type="title" idx="4294967295"/>
          </p:nvPr>
        </p:nvSpPr>
        <p:spPr>
          <a:xfrm>
            <a:off x="637200" y="300502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Topic:</a:t>
            </a:r>
            <a:br>
              <a:rPr lang="en-US" sz="1800" b="1" dirty="0"/>
            </a:br>
            <a:r>
              <a:rPr lang="en-US" sz="1800" b="1" dirty="0"/>
              <a:t>Health and Music</a:t>
            </a:r>
            <a:endParaRPr sz="1800" b="1" dirty="0"/>
          </a:p>
        </p:txBody>
      </p:sp>
      <p:sp>
        <p:nvSpPr>
          <p:cNvPr id="1897" name="Google Shape;1897;p41"/>
          <p:cNvSpPr/>
          <p:nvPr/>
        </p:nvSpPr>
        <p:spPr>
          <a:xfrm>
            <a:off x="2819325" y="2425400"/>
            <a:ext cx="259662" cy="870311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8" name="Google Shape;1898;p41"/>
          <p:cNvSpPr/>
          <p:nvPr/>
        </p:nvSpPr>
        <p:spPr>
          <a:xfrm>
            <a:off x="2831700" y="1422102"/>
            <a:ext cx="1848575" cy="754575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9" name="Google Shape;1899;p41"/>
          <p:cNvSpPr/>
          <p:nvPr/>
        </p:nvSpPr>
        <p:spPr>
          <a:xfrm>
            <a:off x="6165325" y="1632625"/>
            <a:ext cx="159518" cy="671123"/>
          </a:xfrm>
          <a:custGeom>
            <a:avLst/>
            <a:gdLst/>
            <a:ahLst/>
            <a:cxnLst/>
            <a:rect l="l" t="t" r="r" b="b"/>
            <a:pathLst>
              <a:path w="10387" h="27698" extrusionOk="0">
                <a:moveTo>
                  <a:pt x="10387" y="0"/>
                </a:moveTo>
                <a:cubicBezTo>
                  <a:pt x="9439" y="1401"/>
                  <a:pt x="5482" y="4699"/>
                  <a:pt x="4699" y="8408"/>
                </a:cubicBezTo>
                <a:cubicBezTo>
                  <a:pt x="3916" y="12118"/>
                  <a:pt x="6471" y="19042"/>
                  <a:pt x="5688" y="22257"/>
                </a:cubicBezTo>
                <a:cubicBezTo>
                  <a:pt x="4905" y="25472"/>
                  <a:pt x="948" y="26791"/>
                  <a:pt x="0" y="2769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00" name="Google Shape;1900;p41"/>
          <p:cNvSpPr/>
          <p:nvPr/>
        </p:nvSpPr>
        <p:spPr>
          <a:xfrm>
            <a:off x="4470775" y="2379377"/>
            <a:ext cx="326977" cy="325036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1" name="Google Shape;1901;p41"/>
          <p:cNvGrpSpPr/>
          <p:nvPr/>
        </p:nvGrpSpPr>
        <p:grpSpPr>
          <a:xfrm>
            <a:off x="3273562" y="2248096"/>
            <a:ext cx="333193" cy="332316"/>
            <a:chOff x="-4570325" y="2405775"/>
            <a:chExt cx="294600" cy="293825"/>
          </a:xfrm>
        </p:grpSpPr>
        <p:sp>
          <p:nvSpPr>
            <p:cNvPr id="1902" name="Google Shape;1902;p41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1"/>
          <p:cNvGrpSpPr/>
          <p:nvPr/>
        </p:nvGrpSpPr>
        <p:grpSpPr>
          <a:xfrm>
            <a:off x="5668332" y="2168343"/>
            <a:ext cx="329567" cy="326991"/>
            <a:chOff x="6790450" y="3119050"/>
            <a:chExt cx="262750" cy="260675"/>
          </a:xfrm>
        </p:grpSpPr>
        <p:sp>
          <p:nvSpPr>
            <p:cNvPr id="1905" name="Google Shape;1905;p41"/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PREPROCESSING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31" name="Google Shape;1731;p38"/>
          <p:cNvSpPr/>
          <p:nvPr/>
        </p:nvSpPr>
        <p:spPr>
          <a:xfrm>
            <a:off x="915125" y="3337450"/>
            <a:ext cx="8457600" cy="2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8"/>
          <p:cNvSpPr/>
          <p:nvPr/>
        </p:nvSpPr>
        <p:spPr>
          <a:xfrm>
            <a:off x="15204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34" name="Google Shape;1734;p38"/>
          <p:cNvSpPr txBox="1"/>
          <p:nvPr/>
        </p:nvSpPr>
        <p:spPr>
          <a:xfrm>
            <a:off x="65710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Reading data and delimiting it using pandas. 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>
            <a:off x="13557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01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37" name="Google Shape;1737;p38"/>
          <p:cNvSpPr/>
          <p:nvPr/>
        </p:nvSpPr>
        <p:spPr>
          <a:xfrm>
            <a:off x="428565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39" name="Google Shape;1739;p38"/>
          <p:cNvSpPr txBox="1"/>
          <p:nvPr/>
        </p:nvSpPr>
        <p:spPr>
          <a:xfrm>
            <a:off x="3422425" y="2218182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Creating a data frame and distributing data into separate columns based on conditions. 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0" name="Google Shape;1740;p38"/>
          <p:cNvSpPr txBox="1"/>
          <p:nvPr/>
        </p:nvSpPr>
        <p:spPr>
          <a:xfrm>
            <a:off x="412095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02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42" name="Google Shape;1742;p38"/>
          <p:cNvSpPr/>
          <p:nvPr/>
        </p:nvSpPr>
        <p:spPr>
          <a:xfrm>
            <a:off x="70509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44" name="Google Shape;1744;p38"/>
          <p:cNvSpPr txBox="1"/>
          <p:nvPr/>
        </p:nvSpPr>
        <p:spPr>
          <a:xfrm>
            <a:off x="618765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Dealing with Null values and reindexing </a:t>
            </a:r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the extracted data in terms of rows.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>
            <a:off x="68862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03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47" name="Google Shape;1747;p38"/>
          <p:cNvSpPr/>
          <p:nvPr/>
        </p:nvSpPr>
        <p:spPr>
          <a:xfrm>
            <a:off x="2753400" y="3512467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38"/>
          <p:cNvSpPr/>
          <p:nvPr/>
        </p:nvSpPr>
        <p:spPr>
          <a:xfrm>
            <a:off x="8554700" y="3368465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" name="Google Shape;1749;p38"/>
          <p:cNvGrpSpPr/>
          <p:nvPr/>
        </p:nvGrpSpPr>
        <p:grpSpPr>
          <a:xfrm>
            <a:off x="1618327" y="1475117"/>
            <a:ext cx="376841" cy="376403"/>
            <a:chOff x="5053900" y="2021500"/>
            <a:chExt cx="483750" cy="483125"/>
          </a:xfrm>
        </p:grpSpPr>
        <p:sp>
          <p:nvSpPr>
            <p:cNvPr id="1750" name="Google Shape;1750;p3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1758" name="Google Shape;1758;p38"/>
          <p:cNvSpPr/>
          <p:nvPr/>
        </p:nvSpPr>
        <p:spPr>
          <a:xfrm>
            <a:off x="4379349" y="1474426"/>
            <a:ext cx="385352" cy="377786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1759" name="Google Shape;1759;p38"/>
          <p:cNvGrpSpPr/>
          <p:nvPr/>
        </p:nvGrpSpPr>
        <p:grpSpPr>
          <a:xfrm>
            <a:off x="7154127" y="1476529"/>
            <a:ext cx="366247" cy="373578"/>
            <a:chOff x="4467450" y="3808475"/>
            <a:chExt cx="470150" cy="479500"/>
          </a:xfrm>
        </p:grpSpPr>
        <p:sp>
          <p:nvSpPr>
            <p:cNvPr id="1760" name="Google Shape;1760;p38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9"/>
          <p:cNvSpPr/>
          <p:nvPr/>
        </p:nvSpPr>
        <p:spPr>
          <a:xfrm>
            <a:off x="-232725" y="3337450"/>
            <a:ext cx="7554300" cy="2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9"/>
          <p:cNvSpPr/>
          <p:nvPr/>
        </p:nvSpPr>
        <p:spPr>
          <a:xfrm>
            <a:off x="6673200" y="2873200"/>
            <a:ext cx="1175700" cy="1175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0" name="Google Shape;1770;p3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PREPROCESSING</a:t>
            </a:r>
            <a:endParaRPr dirty="0"/>
          </a:p>
        </p:txBody>
      </p:sp>
      <p:sp>
        <p:nvSpPr>
          <p:cNvPr id="1771" name="Google Shape;1771;p39"/>
          <p:cNvSpPr/>
          <p:nvPr/>
        </p:nvSpPr>
        <p:spPr>
          <a:xfrm>
            <a:off x="15204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3" name="Google Shape;1773;p39"/>
          <p:cNvSpPr txBox="1"/>
          <p:nvPr/>
        </p:nvSpPr>
        <p:spPr>
          <a:xfrm>
            <a:off x="65715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Reindexing the extracted data in terms of rows.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4" name="Google Shape;1774;p39"/>
          <p:cNvSpPr txBox="1"/>
          <p:nvPr/>
        </p:nvSpPr>
        <p:spPr>
          <a:xfrm>
            <a:off x="13557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04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76" name="Google Shape;1776;p39"/>
          <p:cNvSpPr/>
          <p:nvPr/>
        </p:nvSpPr>
        <p:spPr>
          <a:xfrm>
            <a:off x="428565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8" name="Google Shape;1778;p39"/>
          <p:cNvSpPr txBox="1"/>
          <p:nvPr/>
        </p:nvSpPr>
        <p:spPr>
          <a:xfrm>
            <a:off x="342240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Tokenize, remove stop words, and implement concordance. 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9" name="Google Shape;1779;p39"/>
          <p:cNvSpPr txBox="1"/>
          <p:nvPr/>
        </p:nvSpPr>
        <p:spPr>
          <a:xfrm>
            <a:off x="412095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05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81" name="Google Shape;1781;p39"/>
          <p:cNvSpPr txBox="1"/>
          <p:nvPr/>
        </p:nvSpPr>
        <p:spPr>
          <a:xfrm>
            <a:off x="6432775" y="3274775"/>
            <a:ext cx="1656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S</a:t>
            </a:r>
            <a:r>
              <a:rPr lang="en" sz="2000" b="1" dirty="0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earch </a:t>
            </a:r>
            <a:endParaRPr sz="2000" b="1" dirty="0">
              <a:solidFill>
                <a:schemeClr val="accent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82" name="Google Shape;1782;p39"/>
          <p:cNvSpPr/>
          <p:nvPr/>
        </p:nvSpPr>
        <p:spPr>
          <a:xfrm flipH="1">
            <a:off x="6006925" y="3512467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9"/>
          <p:cNvSpPr/>
          <p:nvPr/>
        </p:nvSpPr>
        <p:spPr>
          <a:xfrm flipH="1">
            <a:off x="205625" y="3368465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4" name="Google Shape;1784;p39"/>
          <p:cNvGrpSpPr/>
          <p:nvPr/>
        </p:nvGrpSpPr>
        <p:grpSpPr>
          <a:xfrm>
            <a:off x="4381955" y="1475738"/>
            <a:ext cx="380074" cy="376461"/>
            <a:chOff x="3860250" y="1427025"/>
            <a:chExt cx="487900" cy="483200"/>
          </a:xfrm>
        </p:grpSpPr>
        <p:sp>
          <p:nvSpPr>
            <p:cNvPr id="1785" name="Google Shape;1785;p39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8" name="Google Shape;1788;p39"/>
          <p:cNvGrpSpPr/>
          <p:nvPr/>
        </p:nvGrpSpPr>
        <p:grpSpPr>
          <a:xfrm>
            <a:off x="1643924" y="1475117"/>
            <a:ext cx="325564" cy="376403"/>
            <a:chOff x="2708700" y="3804850"/>
            <a:chExt cx="417925" cy="483125"/>
          </a:xfrm>
        </p:grpSpPr>
        <p:sp>
          <p:nvSpPr>
            <p:cNvPr id="1789" name="Google Shape;1789;p39"/>
            <p:cNvSpPr/>
            <p:nvPr/>
          </p:nvSpPr>
          <p:spPr>
            <a:xfrm>
              <a:off x="2708700" y="3804850"/>
              <a:ext cx="417925" cy="483125"/>
            </a:xfrm>
            <a:custGeom>
              <a:avLst/>
              <a:gdLst/>
              <a:ahLst/>
              <a:cxnLst/>
              <a:rect l="l" t="t" r="r" b="b"/>
              <a:pathLst>
                <a:path w="16717" h="19325" extrusionOk="0">
                  <a:moveTo>
                    <a:pt x="10354" y="1132"/>
                  </a:moveTo>
                  <a:lnTo>
                    <a:pt x="10354" y="8618"/>
                  </a:lnTo>
                  <a:cubicBezTo>
                    <a:pt x="10354" y="8714"/>
                    <a:pt x="10379" y="8811"/>
                    <a:pt x="10430" y="8898"/>
                  </a:cubicBezTo>
                  <a:lnTo>
                    <a:pt x="12447" y="12425"/>
                  </a:lnTo>
                  <a:lnTo>
                    <a:pt x="4273" y="12425"/>
                  </a:lnTo>
                  <a:lnTo>
                    <a:pt x="6290" y="8898"/>
                  </a:lnTo>
                  <a:cubicBezTo>
                    <a:pt x="6339" y="8811"/>
                    <a:pt x="6366" y="8714"/>
                    <a:pt x="6366" y="8618"/>
                  </a:cubicBezTo>
                  <a:lnTo>
                    <a:pt x="6366" y="1132"/>
                  </a:lnTo>
                  <a:close/>
                  <a:moveTo>
                    <a:pt x="13090" y="13557"/>
                  </a:moveTo>
                  <a:lnTo>
                    <a:pt x="15469" y="17718"/>
                  </a:lnTo>
                  <a:cubicBezTo>
                    <a:pt x="15527" y="17818"/>
                    <a:pt x="15530" y="17939"/>
                    <a:pt x="15472" y="18038"/>
                  </a:cubicBezTo>
                  <a:cubicBezTo>
                    <a:pt x="15418" y="18135"/>
                    <a:pt x="15318" y="18192"/>
                    <a:pt x="15210" y="18192"/>
                  </a:cubicBezTo>
                  <a:lnTo>
                    <a:pt x="1511" y="18192"/>
                  </a:lnTo>
                  <a:cubicBezTo>
                    <a:pt x="1399" y="18192"/>
                    <a:pt x="1299" y="18135"/>
                    <a:pt x="1245" y="18038"/>
                  </a:cubicBezTo>
                  <a:cubicBezTo>
                    <a:pt x="1187" y="17939"/>
                    <a:pt x="1187" y="17818"/>
                    <a:pt x="1245" y="17718"/>
                  </a:cubicBezTo>
                  <a:lnTo>
                    <a:pt x="3624" y="13557"/>
                  </a:lnTo>
                  <a:close/>
                  <a:moveTo>
                    <a:pt x="4717" y="0"/>
                  </a:moveTo>
                  <a:cubicBezTo>
                    <a:pt x="4403" y="0"/>
                    <a:pt x="4153" y="254"/>
                    <a:pt x="4153" y="568"/>
                  </a:cubicBezTo>
                  <a:cubicBezTo>
                    <a:pt x="4153" y="879"/>
                    <a:pt x="4403" y="1132"/>
                    <a:pt x="4717" y="1132"/>
                  </a:cubicBezTo>
                  <a:lnTo>
                    <a:pt x="5234" y="1132"/>
                  </a:lnTo>
                  <a:lnTo>
                    <a:pt x="5234" y="8467"/>
                  </a:lnTo>
                  <a:lnTo>
                    <a:pt x="264" y="17157"/>
                  </a:lnTo>
                  <a:cubicBezTo>
                    <a:pt x="1" y="17604"/>
                    <a:pt x="4" y="18159"/>
                    <a:pt x="267" y="18606"/>
                  </a:cubicBezTo>
                  <a:cubicBezTo>
                    <a:pt x="519" y="19050"/>
                    <a:pt x="992" y="19325"/>
                    <a:pt x="1502" y="19325"/>
                  </a:cubicBezTo>
                  <a:cubicBezTo>
                    <a:pt x="1505" y="19325"/>
                    <a:pt x="1508" y="19325"/>
                    <a:pt x="1511" y="19325"/>
                  </a:cubicBezTo>
                  <a:lnTo>
                    <a:pt x="15207" y="19325"/>
                  </a:lnTo>
                  <a:cubicBezTo>
                    <a:pt x="15210" y="19325"/>
                    <a:pt x="15212" y="19325"/>
                    <a:pt x="15215" y="19325"/>
                  </a:cubicBezTo>
                  <a:cubicBezTo>
                    <a:pt x="15725" y="19325"/>
                    <a:pt x="16198" y="19050"/>
                    <a:pt x="16451" y="18606"/>
                  </a:cubicBezTo>
                  <a:cubicBezTo>
                    <a:pt x="16713" y="18159"/>
                    <a:pt x="16716" y="17607"/>
                    <a:pt x="16454" y="17157"/>
                  </a:cubicBezTo>
                  <a:lnTo>
                    <a:pt x="11487" y="8467"/>
                  </a:lnTo>
                  <a:lnTo>
                    <a:pt x="11487" y="1132"/>
                  </a:lnTo>
                  <a:lnTo>
                    <a:pt x="12003" y="1132"/>
                  </a:lnTo>
                  <a:cubicBezTo>
                    <a:pt x="12314" y="1132"/>
                    <a:pt x="12568" y="879"/>
                    <a:pt x="12568" y="568"/>
                  </a:cubicBezTo>
                  <a:cubicBezTo>
                    <a:pt x="12568" y="254"/>
                    <a:pt x="12314" y="0"/>
                    <a:pt x="12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2875975" y="4055200"/>
              <a:ext cx="33100" cy="28350"/>
            </a:xfrm>
            <a:custGeom>
              <a:avLst/>
              <a:gdLst/>
              <a:ahLst/>
              <a:cxnLst/>
              <a:rect l="l" t="t" r="r" b="b"/>
              <a:pathLst>
                <a:path w="1324" h="1134" extrusionOk="0">
                  <a:moveTo>
                    <a:pt x="570" y="1"/>
                  </a:moveTo>
                  <a:cubicBezTo>
                    <a:pt x="280" y="1"/>
                    <a:pt x="1" y="225"/>
                    <a:pt x="1" y="566"/>
                  </a:cubicBezTo>
                  <a:cubicBezTo>
                    <a:pt x="1" y="880"/>
                    <a:pt x="255" y="1134"/>
                    <a:pt x="569" y="1134"/>
                  </a:cubicBezTo>
                  <a:cubicBezTo>
                    <a:pt x="1073" y="1134"/>
                    <a:pt x="1323" y="524"/>
                    <a:pt x="967" y="168"/>
                  </a:cubicBezTo>
                  <a:cubicBezTo>
                    <a:pt x="852" y="52"/>
                    <a:pt x="710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2931025" y="4055200"/>
              <a:ext cx="33075" cy="28350"/>
            </a:xfrm>
            <a:custGeom>
              <a:avLst/>
              <a:gdLst/>
              <a:ahLst/>
              <a:cxnLst/>
              <a:rect l="l" t="t" r="r" b="b"/>
              <a:pathLst>
                <a:path w="1323" h="1134" extrusionOk="0">
                  <a:moveTo>
                    <a:pt x="569" y="1"/>
                  </a:moveTo>
                  <a:cubicBezTo>
                    <a:pt x="279" y="1"/>
                    <a:pt x="0" y="225"/>
                    <a:pt x="0" y="566"/>
                  </a:cubicBezTo>
                  <a:cubicBezTo>
                    <a:pt x="0" y="880"/>
                    <a:pt x="254" y="1134"/>
                    <a:pt x="565" y="1134"/>
                  </a:cubicBezTo>
                  <a:cubicBezTo>
                    <a:pt x="1069" y="1134"/>
                    <a:pt x="1323" y="524"/>
                    <a:pt x="966" y="168"/>
                  </a:cubicBezTo>
                  <a:cubicBezTo>
                    <a:pt x="851" y="52"/>
                    <a:pt x="709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903525" y="4008200"/>
              <a:ext cx="28350" cy="28325"/>
            </a:xfrm>
            <a:custGeom>
              <a:avLst/>
              <a:gdLst/>
              <a:ahLst/>
              <a:cxnLst/>
              <a:rect l="l" t="t" r="r" b="b"/>
              <a:pathLst>
                <a:path w="1134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cubicBezTo>
                    <a:pt x="880" y="1133"/>
                    <a:pt x="1133" y="879"/>
                    <a:pt x="1133" y="568"/>
                  </a:cubicBez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58"/>
          <p:cNvSpPr/>
          <p:nvPr/>
        </p:nvSpPr>
        <p:spPr>
          <a:xfrm>
            <a:off x="1187575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4" name="Google Shape;2274;p58"/>
          <p:cNvSpPr/>
          <p:nvPr/>
        </p:nvSpPr>
        <p:spPr>
          <a:xfrm>
            <a:off x="3970900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58"/>
          <p:cNvSpPr/>
          <p:nvPr/>
        </p:nvSpPr>
        <p:spPr>
          <a:xfrm>
            <a:off x="6754225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58"/>
          <p:cNvSpPr/>
          <p:nvPr/>
        </p:nvSpPr>
        <p:spPr>
          <a:xfrm>
            <a:off x="1187625" y="1439850"/>
            <a:ext cx="1171200" cy="1171200"/>
          </a:xfrm>
          <a:prstGeom prst="arc">
            <a:avLst>
              <a:gd name="adj1" fmla="val 16200000"/>
              <a:gd name="adj2" fmla="val 745227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58"/>
          <p:cNvSpPr/>
          <p:nvPr/>
        </p:nvSpPr>
        <p:spPr>
          <a:xfrm>
            <a:off x="3970900" y="1439850"/>
            <a:ext cx="1171200" cy="1171200"/>
          </a:xfrm>
          <a:prstGeom prst="arc">
            <a:avLst>
              <a:gd name="adj1" fmla="val 16200000"/>
              <a:gd name="adj2" fmla="val 2600199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58"/>
          <p:cNvSpPr/>
          <p:nvPr/>
        </p:nvSpPr>
        <p:spPr>
          <a:xfrm>
            <a:off x="6754225" y="1439850"/>
            <a:ext cx="1171200" cy="1171200"/>
          </a:xfrm>
          <a:prstGeom prst="arc">
            <a:avLst>
              <a:gd name="adj1" fmla="val 16200000"/>
              <a:gd name="adj2" fmla="val 1769282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5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Searching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1" name="Google Shape;2281;p58"/>
          <p:cNvSpPr txBox="1">
            <a:spLocks noGrp="1"/>
          </p:cNvSpPr>
          <p:nvPr>
            <p:ph type="title" idx="3"/>
          </p:nvPr>
        </p:nvSpPr>
        <p:spPr>
          <a:xfrm>
            <a:off x="3359660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Search</a:t>
            </a:r>
            <a:endParaRPr dirty="0"/>
          </a:p>
        </p:txBody>
      </p:sp>
      <p:sp>
        <p:nvSpPr>
          <p:cNvPr id="2284" name="Google Shape;2284;p58"/>
          <p:cNvSpPr txBox="1">
            <a:spLocks noGrp="1"/>
          </p:cNvSpPr>
          <p:nvPr>
            <p:ph type="title" idx="6"/>
          </p:nvPr>
        </p:nvSpPr>
        <p:spPr>
          <a:xfrm>
            <a:off x="560923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Similarity</a:t>
            </a:r>
            <a:endParaRPr dirty="0"/>
          </a:p>
        </p:txBody>
      </p:sp>
      <p:sp>
        <p:nvSpPr>
          <p:cNvPr id="2287" name="Google Shape;2287;p58"/>
          <p:cNvSpPr txBox="1">
            <a:spLocks noGrp="1"/>
          </p:cNvSpPr>
          <p:nvPr>
            <p:ph type="title" idx="9"/>
          </p:nvPr>
        </p:nvSpPr>
        <p:spPr>
          <a:xfrm>
            <a:off x="6158372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Vectorization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TECHNOLOGIES USED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83" name="Google Shape;2183;p55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</a:t>
            </a:r>
            <a:endParaRPr dirty="0"/>
          </a:p>
        </p:txBody>
      </p:sp>
      <p:sp>
        <p:nvSpPr>
          <p:cNvPr id="2184" name="Google Shape;2184;p55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for all preprocessing steps</a:t>
            </a:r>
            <a:endParaRPr dirty="0"/>
          </a:p>
        </p:txBody>
      </p:sp>
      <p:sp>
        <p:nvSpPr>
          <p:cNvPr id="2185" name="Google Shape;2185;p55"/>
          <p:cNvSpPr txBox="1">
            <a:spLocks noGrp="1"/>
          </p:cNvSpPr>
          <p:nvPr>
            <p:ph type="title" idx="4"/>
          </p:nvPr>
        </p:nvSpPr>
        <p:spPr>
          <a:xfrm>
            <a:off x="7071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186" name="Google Shape;2186;p55"/>
          <p:cNvSpPr txBox="1">
            <a:spLocks noGrp="1"/>
          </p:cNvSpPr>
          <p:nvPr>
            <p:ph type="title" idx="5"/>
          </p:nvPr>
        </p:nvSpPr>
        <p:spPr>
          <a:xfrm>
            <a:off x="6510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as the main language for bulding the search engine</a:t>
            </a:r>
            <a:endParaRPr dirty="0"/>
          </a:p>
        </p:txBody>
      </p:sp>
      <p:sp>
        <p:nvSpPr>
          <p:cNvPr id="2187" name="Google Shape;2187;p55"/>
          <p:cNvSpPr txBox="1">
            <a:spLocks noGrp="1"/>
          </p:cNvSpPr>
          <p:nvPr>
            <p:ph type="title" idx="6"/>
          </p:nvPr>
        </p:nvSpPr>
        <p:spPr>
          <a:xfrm>
            <a:off x="61040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NLTK Library</a:t>
            </a:r>
            <a:endParaRPr dirty="0"/>
          </a:p>
        </p:txBody>
      </p:sp>
      <p:sp>
        <p:nvSpPr>
          <p:cNvPr id="2189" name="Google Shape;2189;p55"/>
          <p:cNvSpPr txBox="1">
            <a:spLocks noGrp="1"/>
          </p:cNvSpPr>
          <p:nvPr>
            <p:ph type="title" idx="8"/>
          </p:nvPr>
        </p:nvSpPr>
        <p:spPr>
          <a:xfrm>
            <a:off x="3513450" y="3056907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Sentence Transformer </a:t>
            </a:r>
            <a:endParaRPr dirty="0"/>
          </a:p>
        </p:txBody>
      </p:sp>
      <p:sp>
        <p:nvSpPr>
          <p:cNvPr id="2190" name="Google Shape;2190;p55"/>
          <p:cNvSpPr txBox="1">
            <a:spLocks noGrp="1"/>
          </p:cNvSpPr>
          <p:nvPr>
            <p:ph type="title" idx="9"/>
          </p:nvPr>
        </p:nvSpPr>
        <p:spPr>
          <a:xfrm>
            <a:off x="3457287" y="3512307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semantic search “all-mpnet-base-v2”</a:t>
            </a:r>
            <a:endParaRPr dirty="0"/>
          </a:p>
        </p:txBody>
      </p:sp>
      <p:sp>
        <p:nvSpPr>
          <p:cNvPr id="2191" name="Google Shape;2191;p55"/>
          <p:cNvSpPr txBox="1">
            <a:spLocks noGrp="1"/>
          </p:cNvSpPr>
          <p:nvPr>
            <p:ph type="title" idx="13"/>
          </p:nvPr>
        </p:nvSpPr>
        <p:spPr>
          <a:xfrm>
            <a:off x="814875" y="3056907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Elastic Search</a:t>
            </a:r>
            <a:endParaRPr dirty="0"/>
          </a:p>
        </p:txBody>
      </p:sp>
      <p:sp>
        <p:nvSpPr>
          <p:cNvPr id="2192" name="Google Shape;2192;p55"/>
          <p:cNvSpPr txBox="1">
            <a:spLocks noGrp="1"/>
          </p:cNvSpPr>
          <p:nvPr>
            <p:ph type="title" idx="14"/>
          </p:nvPr>
        </p:nvSpPr>
        <p:spPr>
          <a:xfrm>
            <a:off x="758775" y="3512307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indexing and Okapi BM25 similarity scoring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9595B-4E0C-74BE-6DDD-F9E6D0185B33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Used to deal with stop words, tokenizing, destemming…</a:t>
            </a:r>
          </a:p>
        </p:txBody>
      </p:sp>
      <p:sp>
        <p:nvSpPr>
          <p:cNvPr id="2" name="Google Shape;2189;p55">
            <a:extLst>
              <a:ext uri="{FF2B5EF4-FFF2-40B4-BE49-F238E27FC236}">
                <a16:creationId xmlns:a16="http://schemas.microsoft.com/office/drawing/2014/main" id="{9F880E5A-9824-B9CF-F1D5-45864E4C3142}"/>
              </a:ext>
            </a:extLst>
          </p:cNvPr>
          <p:cNvSpPr txBox="1">
            <a:spLocks/>
          </p:cNvSpPr>
          <p:nvPr/>
        </p:nvSpPr>
        <p:spPr>
          <a:xfrm>
            <a:off x="6104038" y="3056907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18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 dirty="0"/>
              <a:t>Stream Lit </a:t>
            </a:r>
          </a:p>
        </p:txBody>
      </p:sp>
      <p:sp>
        <p:nvSpPr>
          <p:cNvPr id="4" name="Google Shape;2190;p55">
            <a:extLst>
              <a:ext uri="{FF2B5EF4-FFF2-40B4-BE49-F238E27FC236}">
                <a16:creationId xmlns:a16="http://schemas.microsoft.com/office/drawing/2014/main" id="{8A661DE4-1A06-2668-4327-2BEADCBC1431}"/>
              </a:ext>
            </a:extLst>
          </p:cNvPr>
          <p:cNvSpPr txBox="1">
            <a:spLocks/>
          </p:cNvSpPr>
          <p:nvPr/>
        </p:nvSpPr>
        <p:spPr>
          <a:xfrm>
            <a:off x="6047875" y="3512307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Used for the </a:t>
            </a:r>
            <a:r>
              <a:rPr lang="en-US"/>
              <a:t>front 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2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FD36-48E2-B587-3D05-87C1C8B6C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213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DM Sans</vt:lpstr>
      <vt:lpstr>Baloo Thambi 2</vt:lpstr>
      <vt:lpstr>Nunito</vt:lpstr>
      <vt:lpstr>Arial</vt:lpstr>
      <vt:lpstr>Helvetica</vt:lpstr>
      <vt:lpstr>Domine</vt:lpstr>
      <vt:lpstr>Search Engine Optimization Proposal by Slidesgo</vt:lpstr>
      <vt:lpstr>Semi-Structured Text Document Search using Vector Space Model PROPOSAL</vt:lpstr>
      <vt:lpstr>TABLE OF CONTENTS</vt:lpstr>
      <vt:lpstr>OVERVIEW</vt:lpstr>
      <vt:lpstr>Data Used</vt:lpstr>
      <vt:lpstr>DATA PREPROCESSING</vt:lpstr>
      <vt:lpstr>DATA PREPROCESSING</vt:lpstr>
      <vt:lpstr>Data Searching</vt:lpstr>
      <vt:lpstr>TECHNOLOGIES USED</vt:lpstr>
      <vt:lpstr>DEMO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Semi-Structured Text Document Search using Vector Space Model PROPOSAL</dc:title>
  <cp:lastModifiedBy>Marc Aziz</cp:lastModifiedBy>
  <cp:revision>19</cp:revision>
  <dcterms:modified xsi:type="dcterms:W3CDTF">2023-11-13T16:06:55Z</dcterms:modified>
</cp:coreProperties>
</file>