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8" r:id="rId3"/>
    <p:sldId id="259" r:id="rId4"/>
    <p:sldId id="263" r:id="rId5"/>
    <p:sldId id="280" r:id="rId6"/>
    <p:sldId id="260" r:id="rId7"/>
    <p:sldId id="261" r:id="rId8"/>
    <p:sldId id="277" r:id="rId9"/>
    <p:sldId id="264" r:id="rId10"/>
    <p:sldId id="275" r:id="rId11"/>
    <p:sldId id="282" r:id="rId12"/>
  </p:sldIdLst>
  <p:sldSz cx="9144000" cy="5143500" type="screen16x9"/>
  <p:notesSz cx="6858000" cy="9144000"/>
  <p:embeddedFontLst>
    <p:embeddedFont>
      <p:font typeface="Baloo Thambi 2" panose="020B0604020202020204" charset="0"/>
      <p:regular r:id="rId14"/>
      <p:bold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Domine" panose="020B0604020202020204" charset="0"/>
      <p:regular r:id="rId20"/>
      <p:bold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ED13C-4CC4-4C75-B98F-C7F46EFF8B22}">
  <a:tblStyle styleId="{DF5ED13C-4CC4-4C75-B98F-C7F46EFF8B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226"/>
      </p:cViewPr>
      <p:guideLst>
        <p:guide pos="449"/>
        <p:guide orient="horz" pos="340"/>
        <p:guide orient="horz" pos="2900"/>
        <p:guide pos="5311"/>
        <p:guide orient="horz" pos="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ba4b099ee4_0_36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ba4b099ee4_0_36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bcd610b5c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bcd610b5c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ba4b099ee4_0_36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ba4b099ee4_0_36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b1c5bc1518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b1c5bc1518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bc3b0a9001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bc3b0a9001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ba4b099ee4_0_36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ba4b099ee4_0_36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bcd610b5c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bcd610b5c7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72162" y="-2553176"/>
            <a:ext cx="18112872" cy="10249847"/>
            <a:chOff x="-4472162" y="-2553176"/>
            <a:chExt cx="18112872" cy="10249847"/>
          </a:xfrm>
        </p:grpSpPr>
        <p:sp>
          <p:nvSpPr>
            <p:cNvPr id="10" name="Google Shape;10;p2"/>
            <p:cNvSpPr/>
            <p:nvPr/>
          </p:nvSpPr>
          <p:spPr>
            <a:xfrm>
              <a:off x="-1338800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6870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-2700000">
              <a:off x="-3566291" y="-1647284"/>
              <a:ext cx="4374003" cy="4373963"/>
              <a:chOff x="2499100" y="1489300"/>
              <a:chExt cx="2736100" cy="27360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rot="-2700000">
              <a:off x="8360834" y="2416816"/>
              <a:ext cx="4374003" cy="4373963"/>
              <a:chOff x="2499100" y="1489300"/>
              <a:chExt cx="2736100" cy="27360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395450" y="1291350"/>
            <a:ext cx="6353100" cy="23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395450" y="3590589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21"/>
          <p:cNvGrpSpPr/>
          <p:nvPr/>
        </p:nvGrpSpPr>
        <p:grpSpPr>
          <a:xfrm>
            <a:off x="-2267285" y="-4190619"/>
            <a:ext cx="13760368" cy="13235047"/>
            <a:chOff x="-2267285" y="-4190619"/>
            <a:chExt cx="13760368" cy="13235047"/>
          </a:xfrm>
        </p:grpSpPr>
        <p:grpSp>
          <p:nvGrpSpPr>
            <p:cNvPr id="1066" name="Google Shape;1066;p21"/>
            <p:cNvGrpSpPr/>
            <p:nvPr/>
          </p:nvGrpSpPr>
          <p:grpSpPr>
            <a:xfrm rot="-6299972">
              <a:off x="-1775850" y="-3699149"/>
              <a:ext cx="4373554" cy="4373514"/>
              <a:chOff x="2499100" y="1489300"/>
              <a:chExt cx="2736100" cy="2736075"/>
            </a:xfrm>
          </p:grpSpPr>
          <p:sp>
            <p:nvSpPr>
              <p:cNvPr id="1067" name="Google Shape;1067;p21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21"/>
            <p:cNvSpPr/>
            <p:nvPr/>
          </p:nvSpPr>
          <p:spPr>
            <a:xfrm>
              <a:off x="-1306554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1"/>
            <p:cNvSpPr/>
            <p:nvPr/>
          </p:nvSpPr>
          <p:spPr>
            <a:xfrm rot="243564">
              <a:off x="8077352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21"/>
            <p:cNvGrpSpPr/>
            <p:nvPr/>
          </p:nvGrpSpPr>
          <p:grpSpPr>
            <a:xfrm rot="-6582615">
              <a:off x="6510180" y="4061534"/>
              <a:ext cx="4373527" cy="4373487"/>
              <a:chOff x="2499100" y="1489300"/>
              <a:chExt cx="2736100" cy="2736075"/>
            </a:xfrm>
          </p:grpSpPr>
          <p:sp>
            <p:nvSpPr>
              <p:cNvPr id="1098" name="Google Shape;1098;p21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1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1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1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1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1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6" name="Google Shape;1126;p2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7" name="Google Shape;1127;p21"/>
          <p:cNvSpPr txBox="1">
            <a:spLocks noGrp="1"/>
          </p:cNvSpPr>
          <p:nvPr>
            <p:ph type="title" idx="2" hasCustomPrompt="1"/>
          </p:nvPr>
        </p:nvSpPr>
        <p:spPr>
          <a:xfrm>
            <a:off x="3955364" y="1759650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8" name="Google Shape;1128;p21"/>
          <p:cNvSpPr txBox="1">
            <a:spLocks noGrp="1"/>
          </p:cNvSpPr>
          <p:nvPr>
            <p:ph type="title" idx="3"/>
          </p:nvPr>
        </p:nvSpPr>
        <p:spPr>
          <a:xfrm>
            <a:off x="3359660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29" name="Google Shape;1129;p21"/>
          <p:cNvSpPr txBox="1">
            <a:spLocks noGrp="1"/>
          </p:cNvSpPr>
          <p:nvPr>
            <p:ph type="title" idx="4"/>
          </p:nvPr>
        </p:nvSpPr>
        <p:spPr>
          <a:xfrm>
            <a:off x="3359656" y="3127650"/>
            <a:ext cx="24246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30" name="Google Shape;1130;p21"/>
          <p:cNvSpPr txBox="1">
            <a:spLocks noGrp="1"/>
          </p:cNvSpPr>
          <p:nvPr>
            <p:ph type="title" idx="5" hasCustomPrompt="1"/>
          </p:nvPr>
        </p:nvSpPr>
        <p:spPr>
          <a:xfrm>
            <a:off x="1156530" y="1759650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1" name="Google Shape;1131;p21"/>
          <p:cNvSpPr txBox="1">
            <a:spLocks noGrp="1"/>
          </p:cNvSpPr>
          <p:nvPr>
            <p:ph type="title" idx="6"/>
          </p:nvPr>
        </p:nvSpPr>
        <p:spPr>
          <a:xfrm>
            <a:off x="560923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32" name="Google Shape;1132;p21"/>
          <p:cNvSpPr txBox="1">
            <a:spLocks noGrp="1"/>
          </p:cNvSpPr>
          <p:nvPr>
            <p:ph type="title" idx="7"/>
          </p:nvPr>
        </p:nvSpPr>
        <p:spPr>
          <a:xfrm>
            <a:off x="560875" y="3127650"/>
            <a:ext cx="24246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33" name="Google Shape;1133;p21"/>
          <p:cNvSpPr txBox="1">
            <a:spLocks noGrp="1"/>
          </p:cNvSpPr>
          <p:nvPr>
            <p:ph type="title" idx="8" hasCustomPrompt="1"/>
          </p:nvPr>
        </p:nvSpPr>
        <p:spPr>
          <a:xfrm>
            <a:off x="6754222" y="1759650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4" name="Google Shape;1134;p21"/>
          <p:cNvSpPr txBox="1">
            <a:spLocks noGrp="1"/>
          </p:cNvSpPr>
          <p:nvPr>
            <p:ph type="title" idx="9"/>
          </p:nvPr>
        </p:nvSpPr>
        <p:spPr>
          <a:xfrm>
            <a:off x="6158372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35" name="Google Shape;1135;p21"/>
          <p:cNvSpPr txBox="1">
            <a:spLocks noGrp="1"/>
          </p:cNvSpPr>
          <p:nvPr>
            <p:ph type="title" idx="13"/>
          </p:nvPr>
        </p:nvSpPr>
        <p:spPr>
          <a:xfrm>
            <a:off x="6158437" y="3127650"/>
            <a:ext cx="24246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24"/>
          <p:cNvGrpSpPr/>
          <p:nvPr/>
        </p:nvGrpSpPr>
        <p:grpSpPr>
          <a:xfrm rot="-7008137">
            <a:off x="9010457" y="1247549"/>
            <a:ext cx="4373749" cy="4373709"/>
            <a:chOff x="2499100" y="1489300"/>
            <a:chExt cx="2736100" cy="2736075"/>
          </a:xfrm>
        </p:grpSpPr>
        <p:sp>
          <p:nvSpPr>
            <p:cNvPr id="1278" name="Google Shape;1278;p24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6" name="Google Shape;1306;p2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07" name="Google Shape;1307;p24"/>
          <p:cNvSpPr txBox="1">
            <a:spLocks noGrp="1"/>
          </p:cNvSpPr>
          <p:nvPr>
            <p:ph type="title" idx="2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4"/>
          <p:cNvSpPr txBox="1">
            <a:spLocks noGrp="1"/>
          </p:cNvSpPr>
          <p:nvPr>
            <p:ph type="title" idx="3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09" name="Google Shape;1309;p24"/>
          <p:cNvSpPr txBox="1">
            <a:spLocks noGrp="1"/>
          </p:cNvSpPr>
          <p:nvPr>
            <p:ph type="title" idx="4"/>
          </p:nvPr>
        </p:nvSpPr>
        <p:spPr>
          <a:xfrm>
            <a:off x="707100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0" name="Google Shape;1310;p24"/>
          <p:cNvSpPr txBox="1">
            <a:spLocks noGrp="1"/>
          </p:cNvSpPr>
          <p:nvPr>
            <p:ph type="title" idx="5"/>
          </p:nvPr>
        </p:nvSpPr>
        <p:spPr>
          <a:xfrm>
            <a:off x="6510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1" name="Google Shape;1311;p24"/>
          <p:cNvSpPr txBox="1">
            <a:spLocks noGrp="1"/>
          </p:cNvSpPr>
          <p:nvPr>
            <p:ph type="title" idx="6"/>
          </p:nvPr>
        </p:nvSpPr>
        <p:spPr>
          <a:xfrm>
            <a:off x="6104038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2" name="Google Shape;1312;p24"/>
          <p:cNvSpPr txBox="1">
            <a:spLocks noGrp="1"/>
          </p:cNvSpPr>
          <p:nvPr>
            <p:ph type="title" idx="7"/>
          </p:nvPr>
        </p:nvSpPr>
        <p:spPr>
          <a:xfrm>
            <a:off x="60479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3" name="Google Shape;1313;p24"/>
          <p:cNvSpPr txBox="1">
            <a:spLocks noGrp="1"/>
          </p:cNvSpPr>
          <p:nvPr>
            <p:ph type="title" idx="8"/>
          </p:nvPr>
        </p:nvSpPr>
        <p:spPr>
          <a:xfrm>
            <a:off x="3405675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4" name="Google Shape;1314;p24"/>
          <p:cNvSpPr txBox="1">
            <a:spLocks noGrp="1"/>
          </p:cNvSpPr>
          <p:nvPr>
            <p:ph type="title" idx="9"/>
          </p:nvPr>
        </p:nvSpPr>
        <p:spPr>
          <a:xfrm>
            <a:off x="3349512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5" name="Google Shape;1315;p24"/>
          <p:cNvSpPr txBox="1">
            <a:spLocks noGrp="1"/>
          </p:cNvSpPr>
          <p:nvPr>
            <p:ph type="title" idx="13"/>
          </p:nvPr>
        </p:nvSpPr>
        <p:spPr>
          <a:xfrm>
            <a:off x="707100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6" name="Google Shape;1316;p24"/>
          <p:cNvSpPr txBox="1">
            <a:spLocks noGrp="1"/>
          </p:cNvSpPr>
          <p:nvPr>
            <p:ph type="title" idx="14"/>
          </p:nvPr>
        </p:nvSpPr>
        <p:spPr>
          <a:xfrm>
            <a:off x="6510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7" name="Google Shape;1317;p24"/>
          <p:cNvSpPr txBox="1">
            <a:spLocks noGrp="1"/>
          </p:cNvSpPr>
          <p:nvPr>
            <p:ph type="title" idx="15"/>
          </p:nvPr>
        </p:nvSpPr>
        <p:spPr>
          <a:xfrm>
            <a:off x="6104038" y="3167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8" name="Google Shape;1318;p24"/>
          <p:cNvSpPr txBox="1">
            <a:spLocks noGrp="1"/>
          </p:cNvSpPr>
          <p:nvPr>
            <p:ph type="title" idx="16"/>
          </p:nvPr>
        </p:nvSpPr>
        <p:spPr>
          <a:xfrm>
            <a:off x="6047900" y="36231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19" name="Google Shape;1319;p24"/>
          <p:cNvSpPr/>
          <p:nvPr/>
        </p:nvSpPr>
        <p:spPr>
          <a:xfrm flipH="1">
            <a:off x="-2186557" y="236039"/>
            <a:ext cx="3226693" cy="838266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0" name="Google Shape;1320;p24"/>
          <p:cNvGrpSpPr/>
          <p:nvPr/>
        </p:nvGrpSpPr>
        <p:grpSpPr>
          <a:xfrm rot="-5400000">
            <a:off x="-2121469" y="4587261"/>
            <a:ext cx="4373656" cy="4373616"/>
            <a:chOff x="2499100" y="1489300"/>
            <a:chExt cx="2736100" cy="2736075"/>
          </a:xfrm>
        </p:grpSpPr>
        <p:sp>
          <p:nvSpPr>
            <p:cNvPr id="1321" name="Google Shape;1321;p24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9" name="Google Shape;1349;p24"/>
          <p:cNvSpPr/>
          <p:nvPr/>
        </p:nvSpPr>
        <p:spPr>
          <a:xfrm rot="-3346538">
            <a:off x="7734804" y="3382613"/>
            <a:ext cx="2951832" cy="838246"/>
          </a:xfrm>
          <a:custGeom>
            <a:avLst/>
            <a:gdLst/>
            <a:ahLst/>
            <a:cxnLst/>
            <a:rect l="l" t="t" r="r" b="b"/>
            <a:pathLst>
              <a:path w="70140" h="19918" extrusionOk="0">
                <a:moveTo>
                  <a:pt x="50549" y="3017"/>
                </a:moveTo>
                <a:cubicBezTo>
                  <a:pt x="50912" y="3017"/>
                  <a:pt x="51275" y="3027"/>
                  <a:pt x="51638" y="3046"/>
                </a:cubicBezTo>
                <a:cubicBezTo>
                  <a:pt x="52321" y="3104"/>
                  <a:pt x="52249" y="4096"/>
                  <a:pt x="51610" y="4096"/>
                </a:cubicBezTo>
                <a:cubicBezTo>
                  <a:pt x="51592" y="4096"/>
                  <a:pt x="51573" y="4095"/>
                  <a:pt x="51554" y="4094"/>
                </a:cubicBezTo>
                <a:cubicBezTo>
                  <a:pt x="51209" y="4074"/>
                  <a:pt x="50863" y="4065"/>
                  <a:pt x="50517" y="4065"/>
                </a:cubicBezTo>
                <a:cubicBezTo>
                  <a:pt x="48956" y="4065"/>
                  <a:pt x="47398" y="4261"/>
                  <a:pt x="45887" y="4641"/>
                </a:cubicBezTo>
                <a:cubicBezTo>
                  <a:pt x="45839" y="4653"/>
                  <a:pt x="45804" y="4653"/>
                  <a:pt x="45756" y="4653"/>
                </a:cubicBezTo>
                <a:cubicBezTo>
                  <a:pt x="45149" y="4653"/>
                  <a:pt x="45042" y="3784"/>
                  <a:pt x="45625" y="3629"/>
                </a:cubicBezTo>
                <a:cubicBezTo>
                  <a:pt x="47237" y="3219"/>
                  <a:pt x="48889" y="3017"/>
                  <a:pt x="50549" y="3017"/>
                </a:cubicBezTo>
                <a:close/>
                <a:moveTo>
                  <a:pt x="2566" y="1103"/>
                </a:moveTo>
                <a:cubicBezTo>
                  <a:pt x="3211" y="1103"/>
                  <a:pt x="3700" y="1554"/>
                  <a:pt x="3763" y="1617"/>
                </a:cubicBezTo>
                <a:cubicBezTo>
                  <a:pt x="3965" y="1820"/>
                  <a:pt x="3965" y="2141"/>
                  <a:pt x="3763" y="2355"/>
                </a:cubicBezTo>
                <a:lnTo>
                  <a:pt x="3774" y="2355"/>
                </a:lnTo>
                <a:cubicBezTo>
                  <a:pt x="3672" y="2458"/>
                  <a:pt x="3535" y="2509"/>
                  <a:pt x="3399" y="2509"/>
                </a:cubicBezTo>
                <a:cubicBezTo>
                  <a:pt x="3267" y="2509"/>
                  <a:pt x="3136" y="2461"/>
                  <a:pt x="3036" y="2367"/>
                </a:cubicBezTo>
                <a:cubicBezTo>
                  <a:pt x="2950" y="2281"/>
                  <a:pt x="2737" y="2136"/>
                  <a:pt x="2565" y="2136"/>
                </a:cubicBezTo>
                <a:cubicBezTo>
                  <a:pt x="2547" y="2136"/>
                  <a:pt x="2529" y="2138"/>
                  <a:pt x="2512" y="2141"/>
                </a:cubicBezTo>
                <a:cubicBezTo>
                  <a:pt x="2358" y="2177"/>
                  <a:pt x="2179" y="2379"/>
                  <a:pt x="2048" y="2713"/>
                </a:cubicBezTo>
                <a:cubicBezTo>
                  <a:pt x="1846" y="3213"/>
                  <a:pt x="2417" y="5773"/>
                  <a:pt x="3084" y="7856"/>
                </a:cubicBezTo>
                <a:cubicBezTo>
                  <a:pt x="3167" y="8130"/>
                  <a:pt x="3024" y="8428"/>
                  <a:pt x="2751" y="8511"/>
                </a:cubicBezTo>
                <a:cubicBezTo>
                  <a:pt x="2691" y="8523"/>
                  <a:pt x="2643" y="8535"/>
                  <a:pt x="2584" y="8535"/>
                </a:cubicBezTo>
                <a:cubicBezTo>
                  <a:pt x="2358" y="8535"/>
                  <a:pt x="2155" y="8392"/>
                  <a:pt x="2096" y="8178"/>
                </a:cubicBezTo>
                <a:cubicBezTo>
                  <a:pt x="1738" y="7070"/>
                  <a:pt x="631" y="3415"/>
                  <a:pt x="1084" y="2320"/>
                </a:cubicBezTo>
                <a:cubicBezTo>
                  <a:pt x="1369" y="1629"/>
                  <a:pt x="1786" y="1224"/>
                  <a:pt x="2298" y="1129"/>
                </a:cubicBezTo>
                <a:cubicBezTo>
                  <a:pt x="2390" y="1111"/>
                  <a:pt x="2479" y="1103"/>
                  <a:pt x="2566" y="1103"/>
                </a:cubicBezTo>
                <a:close/>
                <a:moveTo>
                  <a:pt x="65222" y="7121"/>
                </a:moveTo>
                <a:cubicBezTo>
                  <a:pt x="65289" y="7121"/>
                  <a:pt x="65361" y="7135"/>
                  <a:pt x="65437" y="7166"/>
                </a:cubicBezTo>
                <a:cubicBezTo>
                  <a:pt x="66044" y="7416"/>
                  <a:pt x="69092" y="8725"/>
                  <a:pt x="68866" y="10392"/>
                </a:cubicBezTo>
                <a:cubicBezTo>
                  <a:pt x="68699" y="11607"/>
                  <a:pt x="67568" y="12047"/>
                  <a:pt x="66997" y="12119"/>
                </a:cubicBezTo>
                <a:lnTo>
                  <a:pt x="66937" y="12119"/>
                </a:lnTo>
                <a:cubicBezTo>
                  <a:pt x="66925" y="12119"/>
                  <a:pt x="66914" y="12119"/>
                  <a:pt x="66903" y="12119"/>
                </a:cubicBezTo>
                <a:cubicBezTo>
                  <a:pt x="66245" y="12119"/>
                  <a:pt x="66199" y="11118"/>
                  <a:pt x="66878" y="11071"/>
                </a:cubicBezTo>
                <a:cubicBezTo>
                  <a:pt x="66961" y="11071"/>
                  <a:pt x="67747" y="10940"/>
                  <a:pt x="67842" y="10237"/>
                </a:cubicBezTo>
                <a:cubicBezTo>
                  <a:pt x="67913" y="9690"/>
                  <a:pt x="66437" y="8678"/>
                  <a:pt x="65056" y="8130"/>
                </a:cubicBezTo>
                <a:cubicBezTo>
                  <a:pt x="64478" y="7899"/>
                  <a:pt x="64716" y="7121"/>
                  <a:pt x="65222" y="7121"/>
                </a:cubicBezTo>
                <a:close/>
                <a:moveTo>
                  <a:pt x="30572" y="12610"/>
                </a:moveTo>
                <a:cubicBezTo>
                  <a:pt x="31021" y="12610"/>
                  <a:pt x="31301" y="13242"/>
                  <a:pt x="30861" y="13559"/>
                </a:cubicBezTo>
                <a:lnTo>
                  <a:pt x="30861" y="13571"/>
                </a:lnTo>
                <a:cubicBezTo>
                  <a:pt x="30814" y="13595"/>
                  <a:pt x="29730" y="14226"/>
                  <a:pt x="27587" y="15083"/>
                </a:cubicBezTo>
                <a:cubicBezTo>
                  <a:pt x="26265" y="15583"/>
                  <a:pt x="24884" y="15905"/>
                  <a:pt x="23479" y="16036"/>
                </a:cubicBezTo>
                <a:lnTo>
                  <a:pt x="23432" y="16036"/>
                </a:lnTo>
                <a:cubicBezTo>
                  <a:pt x="23420" y="16036"/>
                  <a:pt x="23409" y="16037"/>
                  <a:pt x="23397" y="16037"/>
                </a:cubicBezTo>
                <a:cubicBezTo>
                  <a:pt x="22740" y="16037"/>
                  <a:pt x="22705" y="15023"/>
                  <a:pt x="23384" y="15000"/>
                </a:cubicBezTo>
                <a:cubicBezTo>
                  <a:pt x="24694" y="14869"/>
                  <a:pt x="25968" y="14559"/>
                  <a:pt x="27206" y="14107"/>
                </a:cubicBezTo>
                <a:cubicBezTo>
                  <a:pt x="29266" y="13285"/>
                  <a:pt x="30325" y="12666"/>
                  <a:pt x="30337" y="12666"/>
                </a:cubicBezTo>
                <a:cubicBezTo>
                  <a:pt x="30418" y="12627"/>
                  <a:pt x="30497" y="12610"/>
                  <a:pt x="30572" y="12610"/>
                </a:cubicBezTo>
                <a:close/>
                <a:moveTo>
                  <a:pt x="2698" y="1"/>
                </a:moveTo>
                <a:cubicBezTo>
                  <a:pt x="2625" y="1"/>
                  <a:pt x="2551" y="4"/>
                  <a:pt x="2477" y="10"/>
                </a:cubicBezTo>
                <a:cubicBezTo>
                  <a:pt x="1048" y="141"/>
                  <a:pt x="0" y="1403"/>
                  <a:pt x="119" y="2820"/>
                </a:cubicBezTo>
                <a:cubicBezTo>
                  <a:pt x="393" y="5927"/>
                  <a:pt x="1703" y="13523"/>
                  <a:pt x="7942" y="17131"/>
                </a:cubicBezTo>
                <a:cubicBezTo>
                  <a:pt x="9918" y="18274"/>
                  <a:pt x="14395" y="19917"/>
                  <a:pt x="19824" y="19917"/>
                </a:cubicBezTo>
                <a:cubicBezTo>
                  <a:pt x="21789" y="19917"/>
                  <a:pt x="23741" y="19703"/>
                  <a:pt x="25646" y="19262"/>
                </a:cubicBezTo>
                <a:cubicBezTo>
                  <a:pt x="31945" y="17810"/>
                  <a:pt x="35683" y="15036"/>
                  <a:pt x="39303" y="12357"/>
                </a:cubicBezTo>
                <a:cubicBezTo>
                  <a:pt x="40493" y="11476"/>
                  <a:pt x="41720" y="10571"/>
                  <a:pt x="43041" y="9702"/>
                </a:cubicBezTo>
                <a:cubicBezTo>
                  <a:pt x="44249" y="8904"/>
                  <a:pt x="46735" y="7696"/>
                  <a:pt x="50740" y="7696"/>
                </a:cubicBezTo>
                <a:cubicBezTo>
                  <a:pt x="51157" y="7696"/>
                  <a:pt x="51591" y="7709"/>
                  <a:pt x="52042" y="7737"/>
                </a:cubicBezTo>
                <a:cubicBezTo>
                  <a:pt x="56448" y="8011"/>
                  <a:pt x="61186" y="9725"/>
                  <a:pt x="65770" y="12666"/>
                </a:cubicBezTo>
                <a:cubicBezTo>
                  <a:pt x="66204" y="12946"/>
                  <a:pt x="66693" y="13079"/>
                  <a:pt x="67176" y="13079"/>
                </a:cubicBezTo>
                <a:cubicBezTo>
                  <a:pt x="68032" y="13079"/>
                  <a:pt x="68871" y="12661"/>
                  <a:pt x="69366" y="11892"/>
                </a:cubicBezTo>
                <a:cubicBezTo>
                  <a:pt x="70140" y="10678"/>
                  <a:pt x="69795" y="9071"/>
                  <a:pt x="68592" y="8285"/>
                </a:cubicBezTo>
                <a:cubicBezTo>
                  <a:pt x="62037" y="4067"/>
                  <a:pt x="55925" y="2499"/>
                  <a:pt x="50823" y="2499"/>
                </a:cubicBezTo>
                <a:cubicBezTo>
                  <a:pt x="46389" y="2499"/>
                  <a:pt x="42719" y="3683"/>
                  <a:pt x="40184" y="5344"/>
                </a:cubicBezTo>
                <a:cubicBezTo>
                  <a:pt x="38743" y="6296"/>
                  <a:pt x="37445" y="7249"/>
                  <a:pt x="36207" y="8178"/>
                </a:cubicBezTo>
                <a:cubicBezTo>
                  <a:pt x="32719" y="10749"/>
                  <a:pt x="29706" y="12988"/>
                  <a:pt x="24468" y="14190"/>
                </a:cubicBezTo>
                <a:cubicBezTo>
                  <a:pt x="22835" y="14566"/>
                  <a:pt x="21257" y="14717"/>
                  <a:pt x="19781" y="14717"/>
                </a:cubicBezTo>
                <a:cubicBezTo>
                  <a:pt x="15313" y="14717"/>
                  <a:pt x="11784" y="13335"/>
                  <a:pt x="10549" y="12619"/>
                </a:cubicBezTo>
                <a:cubicBezTo>
                  <a:pt x="6310" y="10166"/>
                  <a:pt x="5465" y="4153"/>
                  <a:pt x="5298" y="2355"/>
                </a:cubicBezTo>
                <a:cubicBezTo>
                  <a:pt x="5174" y="1012"/>
                  <a:pt x="4033" y="1"/>
                  <a:pt x="26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28"/>
          <p:cNvGrpSpPr/>
          <p:nvPr/>
        </p:nvGrpSpPr>
        <p:grpSpPr>
          <a:xfrm>
            <a:off x="-2404150" y="-4190619"/>
            <a:ext cx="14684463" cy="13151515"/>
            <a:chOff x="-2404150" y="-4190619"/>
            <a:chExt cx="14684463" cy="13151515"/>
          </a:xfrm>
        </p:grpSpPr>
        <p:grpSp>
          <p:nvGrpSpPr>
            <p:cNvPr id="1549" name="Google Shape;1549;p28"/>
            <p:cNvGrpSpPr/>
            <p:nvPr/>
          </p:nvGrpSpPr>
          <p:grpSpPr>
            <a:xfrm rot="-5400000">
              <a:off x="-2404169" y="4587261"/>
              <a:ext cx="4373656" cy="4373616"/>
              <a:chOff x="2499100" y="1489300"/>
              <a:chExt cx="2736100" cy="2736075"/>
            </a:xfrm>
          </p:grpSpPr>
          <p:sp>
            <p:nvSpPr>
              <p:cNvPr id="1550" name="Google Shape;1550;p2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28"/>
            <p:cNvGrpSpPr/>
            <p:nvPr/>
          </p:nvGrpSpPr>
          <p:grpSpPr>
            <a:xfrm rot="-6299972">
              <a:off x="7415325" y="-3699149"/>
              <a:ext cx="4373554" cy="4373514"/>
              <a:chOff x="2499100" y="1489300"/>
              <a:chExt cx="2736100" cy="2736075"/>
            </a:xfrm>
          </p:grpSpPr>
          <p:sp>
            <p:nvSpPr>
              <p:cNvPr id="1579" name="Google Shape;1579;p2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7" name="Google Shape;1607;p28"/>
            <p:cNvSpPr/>
            <p:nvPr/>
          </p:nvSpPr>
          <p:spPr>
            <a:xfrm flipH="1">
              <a:off x="-1642182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7884621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0" name="Google Shape;1610;p29"/>
          <p:cNvGrpSpPr/>
          <p:nvPr/>
        </p:nvGrpSpPr>
        <p:grpSpPr>
          <a:xfrm>
            <a:off x="-2267285" y="-4190619"/>
            <a:ext cx="13760368" cy="13235047"/>
            <a:chOff x="-2267285" y="-4190619"/>
            <a:chExt cx="13760368" cy="13235047"/>
          </a:xfrm>
        </p:grpSpPr>
        <p:grpSp>
          <p:nvGrpSpPr>
            <p:cNvPr id="1611" name="Google Shape;1611;p29"/>
            <p:cNvGrpSpPr/>
            <p:nvPr/>
          </p:nvGrpSpPr>
          <p:grpSpPr>
            <a:xfrm rot="-6299972">
              <a:off x="-1775850" y="-3699149"/>
              <a:ext cx="4373554" cy="4373514"/>
              <a:chOff x="2499100" y="1489300"/>
              <a:chExt cx="2736100" cy="2736075"/>
            </a:xfrm>
          </p:grpSpPr>
          <p:sp>
            <p:nvSpPr>
              <p:cNvPr id="1612" name="Google Shape;1612;p2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0" name="Google Shape;1640;p29"/>
            <p:cNvSpPr/>
            <p:nvPr/>
          </p:nvSpPr>
          <p:spPr>
            <a:xfrm>
              <a:off x="-1306554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 rot="243564">
              <a:off x="8077352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2" name="Google Shape;1642;p29"/>
            <p:cNvGrpSpPr/>
            <p:nvPr/>
          </p:nvGrpSpPr>
          <p:grpSpPr>
            <a:xfrm rot="-6582615">
              <a:off x="6510180" y="4061534"/>
              <a:ext cx="4373527" cy="4373487"/>
              <a:chOff x="2499100" y="1489300"/>
              <a:chExt cx="2736100" cy="2736075"/>
            </a:xfrm>
          </p:grpSpPr>
          <p:sp>
            <p:nvSpPr>
              <p:cNvPr id="1643" name="Google Shape;1643;p2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6"/>
          <p:cNvGrpSpPr/>
          <p:nvPr/>
        </p:nvGrpSpPr>
        <p:grpSpPr>
          <a:xfrm>
            <a:off x="-4242450" y="-4454637"/>
            <a:ext cx="14989512" cy="13415534"/>
            <a:chOff x="-4242450" y="-4454637"/>
            <a:chExt cx="14989512" cy="13415534"/>
          </a:xfrm>
        </p:grpSpPr>
        <p:grpSp>
          <p:nvGrpSpPr>
            <p:cNvPr id="209" name="Google Shape;209;p6"/>
            <p:cNvGrpSpPr/>
            <p:nvPr/>
          </p:nvGrpSpPr>
          <p:grpSpPr>
            <a:xfrm rot="-6612621">
              <a:off x="-2431258" y="-3833821"/>
              <a:ext cx="4373418" cy="4373378"/>
              <a:chOff x="2499100" y="1489300"/>
              <a:chExt cx="2736100" cy="2736075"/>
            </a:xfrm>
          </p:grpSpPr>
          <p:sp>
            <p:nvSpPr>
              <p:cNvPr id="210" name="Google Shape;210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6"/>
            <p:cNvSpPr/>
            <p:nvPr/>
          </p:nvSpPr>
          <p:spPr>
            <a:xfrm>
              <a:off x="-424245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flipH="1">
              <a:off x="7520368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6"/>
            <p:cNvGrpSpPr/>
            <p:nvPr/>
          </p:nvGrpSpPr>
          <p:grpSpPr>
            <a:xfrm rot="-5400000">
              <a:off x="6141981" y="4587261"/>
              <a:ext cx="4373656" cy="4373616"/>
              <a:chOff x="2499100" y="1489300"/>
              <a:chExt cx="2736100" cy="2736075"/>
            </a:xfrm>
          </p:grpSpPr>
          <p:sp>
            <p:nvSpPr>
              <p:cNvPr id="241" name="Google Shape;241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8"/>
          <p:cNvGrpSpPr/>
          <p:nvPr/>
        </p:nvGrpSpPr>
        <p:grpSpPr>
          <a:xfrm rot="-2700000">
            <a:off x="7822934" y="2256091"/>
            <a:ext cx="4374003" cy="4373963"/>
            <a:chOff x="2499100" y="1489300"/>
            <a:chExt cx="2736100" cy="2736075"/>
          </a:xfrm>
        </p:grpSpPr>
        <p:sp>
          <p:nvSpPr>
            <p:cNvPr id="336" name="Google Shape;336;p8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-2700000">
            <a:off x="-2675991" y="-1330684"/>
            <a:ext cx="4374003" cy="4373963"/>
            <a:chOff x="2499100" y="1489300"/>
            <a:chExt cx="2736100" cy="2736075"/>
          </a:xfrm>
        </p:grpSpPr>
        <p:sp>
          <p:nvSpPr>
            <p:cNvPr id="365" name="Google Shape;365;p8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8"/>
          <p:cNvSpPr/>
          <p:nvPr/>
        </p:nvSpPr>
        <p:spPr>
          <a:xfrm>
            <a:off x="-1338800" y="3772275"/>
            <a:ext cx="4258019" cy="1223091"/>
          </a:xfrm>
          <a:custGeom>
            <a:avLst/>
            <a:gdLst/>
            <a:ahLst/>
            <a:cxnLst/>
            <a:rect l="l" t="t" r="r" b="b"/>
            <a:pathLst>
              <a:path w="116730" h="33530" extrusionOk="0">
                <a:moveTo>
                  <a:pt x="59305" y="7003"/>
                </a:moveTo>
                <a:cubicBezTo>
                  <a:pt x="59433" y="7003"/>
                  <a:pt x="59561" y="7006"/>
                  <a:pt x="59686" y="7014"/>
                </a:cubicBezTo>
                <a:cubicBezTo>
                  <a:pt x="60984" y="7086"/>
                  <a:pt x="62258" y="7300"/>
                  <a:pt x="63496" y="7633"/>
                </a:cubicBezTo>
                <a:cubicBezTo>
                  <a:pt x="63770" y="7729"/>
                  <a:pt x="63925" y="8014"/>
                  <a:pt x="63842" y="8288"/>
                </a:cubicBezTo>
                <a:cubicBezTo>
                  <a:pt x="63770" y="8503"/>
                  <a:pt x="63568" y="8657"/>
                  <a:pt x="63342" y="8657"/>
                </a:cubicBezTo>
                <a:cubicBezTo>
                  <a:pt x="63294" y="8657"/>
                  <a:pt x="63246" y="8645"/>
                  <a:pt x="63199" y="8633"/>
                </a:cubicBezTo>
                <a:cubicBezTo>
                  <a:pt x="62032" y="8324"/>
                  <a:pt x="60829" y="8122"/>
                  <a:pt x="59627" y="8050"/>
                </a:cubicBezTo>
                <a:cubicBezTo>
                  <a:pt x="59522" y="8043"/>
                  <a:pt x="59416" y="8040"/>
                  <a:pt x="59308" y="8040"/>
                </a:cubicBezTo>
                <a:cubicBezTo>
                  <a:pt x="57874" y="8040"/>
                  <a:pt x="56185" y="8586"/>
                  <a:pt x="56174" y="8586"/>
                </a:cubicBezTo>
                <a:cubicBezTo>
                  <a:pt x="56110" y="8607"/>
                  <a:pt x="56048" y="8616"/>
                  <a:pt x="55991" y="8616"/>
                </a:cubicBezTo>
                <a:cubicBezTo>
                  <a:pt x="55454" y="8616"/>
                  <a:pt x="55250" y="7791"/>
                  <a:pt x="55853" y="7598"/>
                </a:cubicBezTo>
                <a:cubicBezTo>
                  <a:pt x="55930" y="7576"/>
                  <a:pt x="57701" y="7003"/>
                  <a:pt x="59305" y="7003"/>
                </a:cubicBezTo>
                <a:close/>
                <a:moveTo>
                  <a:pt x="28287" y="7638"/>
                </a:moveTo>
                <a:cubicBezTo>
                  <a:pt x="29296" y="7638"/>
                  <a:pt x="30083" y="7840"/>
                  <a:pt x="30147" y="7860"/>
                </a:cubicBezTo>
                <a:cubicBezTo>
                  <a:pt x="30763" y="8025"/>
                  <a:pt x="30586" y="8890"/>
                  <a:pt x="30031" y="8890"/>
                </a:cubicBezTo>
                <a:cubicBezTo>
                  <a:pt x="29985" y="8890"/>
                  <a:pt x="29936" y="8884"/>
                  <a:pt x="29885" y="8872"/>
                </a:cubicBezTo>
                <a:cubicBezTo>
                  <a:pt x="29859" y="8865"/>
                  <a:pt x="29145" y="8685"/>
                  <a:pt x="28261" y="8685"/>
                </a:cubicBezTo>
                <a:cubicBezTo>
                  <a:pt x="27558" y="8685"/>
                  <a:pt x="26746" y="8799"/>
                  <a:pt x="26087" y="9205"/>
                </a:cubicBezTo>
                <a:cubicBezTo>
                  <a:pt x="24587" y="10134"/>
                  <a:pt x="24361" y="12277"/>
                  <a:pt x="24563" y="13503"/>
                </a:cubicBezTo>
                <a:cubicBezTo>
                  <a:pt x="24611" y="13789"/>
                  <a:pt x="24420" y="14063"/>
                  <a:pt x="24134" y="14110"/>
                </a:cubicBezTo>
                <a:lnTo>
                  <a:pt x="24051" y="14110"/>
                </a:lnTo>
                <a:cubicBezTo>
                  <a:pt x="23789" y="14110"/>
                  <a:pt x="23575" y="13932"/>
                  <a:pt x="23539" y="13682"/>
                </a:cubicBezTo>
                <a:cubicBezTo>
                  <a:pt x="23241" y="11872"/>
                  <a:pt x="23730" y="9431"/>
                  <a:pt x="25527" y="8324"/>
                </a:cubicBezTo>
                <a:cubicBezTo>
                  <a:pt x="26400" y="7786"/>
                  <a:pt x="27425" y="7638"/>
                  <a:pt x="28287" y="7638"/>
                </a:cubicBezTo>
                <a:close/>
                <a:moveTo>
                  <a:pt x="28361" y="9455"/>
                </a:moveTo>
                <a:cubicBezTo>
                  <a:pt x="29397" y="9455"/>
                  <a:pt x="30623" y="9800"/>
                  <a:pt x="31802" y="10443"/>
                </a:cubicBezTo>
                <a:cubicBezTo>
                  <a:pt x="32493" y="10824"/>
                  <a:pt x="32993" y="11467"/>
                  <a:pt x="33350" y="12253"/>
                </a:cubicBezTo>
                <a:cubicBezTo>
                  <a:pt x="31635" y="14122"/>
                  <a:pt x="30397" y="15480"/>
                  <a:pt x="29075" y="15884"/>
                </a:cubicBezTo>
                <a:lnTo>
                  <a:pt x="29075" y="15896"/>
                </a:lnTo>
                <a:cubicBezTo>
                  <a:pt x="28816" y="15977"/>
                  <a:pt x="28569" y="16012"/>
                  <a:pt x="28337" y="16012"/>
                </a:cubicBezTo>
                <a:cubicBezTo>
                  <a:pt x="27408" y="16012"/>
                  <a:pt x="26711" y="15456"/>
                  <a:pt x="26349" y="15075"/>
                </a:cubicBezTo>
                <a:cubicBezTo>
                  <a:pt x="25563" y="14253"/>
                  <a:pt x="24980" y="12824"/>
                  <a:pt x="25468" y="11503"/>
                </a:cubicBezTo>
                <a:cubicBezTo>
                  <a:pt x="25813" y="10550"/>
                  <a:pt x="26337" y="9955"/>
                  <a:pt x="27087" y="9669"/>
                </a:cubicBezTo>
                <a:cubicBezTo>
                  <a:pt x="27492" y="9526"/>
                  <a:pt x="27921" y="9455"/>
                  <a:pt x="28361" y="9455"/>
                </a:cubicBezTo>
                <a:close/>
                <a:moveTo>
                  <a:pt x="114155" y="18870"/>
                </a:moveTo>
                <a:cubicBezTo>
                  <a:pt x="114421" y="18870"/>
                  <a:pt x="114726" y="18928"/>
                  <a:pt x="115003" y="19123"/>
                </a:cubicBezTo>
                <a:cubicBezTo>
                  <a:pt x="115443" y="19432"/>
                  <a:pt x="115646" y="19968"/>
                  <a:pt x="115634" y="20718"/>
                </a:cubicBezTo>
                <a:cubicBezTo>
                  <a:pt x="115610" y="21897"/>
                  <a:pt x="113110" y="24814"/>
                  <a:pt x="112348" y="25659"/>
                </a:cubicBezTo>
                <a:cubicBezTo>
                  <a:pt x="112231" y="25791"/>
                  <a:pt x="112094" y="25846"/>
                  <a:pt x="111963" y="25846"/>
                </a:cubicBezTo>
                <a:cubicBezTo>
                  <a:pt x="111572" y="25846"/>
                  <a:pt x="111223" y="25361"/>
                  <a:pt x="111562" y="24969"/>
                </a:cubicBezTo>
                <a:cubicBezTo>
                  <a:pt x="113419" y="22873"/>
                  <a:pt x="114586" y="21123"/>
                  <a:pt x="114598" y="20694"/>
                </a:cubicBezTo>
                <a:cubicBezTo>
                  <a:pt x="114598" y="20325"/>
                  <a:pt x="114527" y="20075"/>
                  <a:pt x="114408" y="19980"/>
                </a:cubicBezTo>
                <a:cubicBezTo>
                  <a:pt x="114337" y="19933"/>
                  <a:pt x="114242" y="19918"/>
                  <a:pt x="114150" y="19918"/>
                </a:cubicBezTo>
                <a:cubicBezTo>
                  <a:pt x="114008" y="19918"/>
                  <a:pt x="113872" y="19954"/>
                  <a:pt x="113836" y="19968"/>
                </a:cubicBezTo>
                <a:cubicBezTo>
                  <a:pt x="113766" y="19994"/>
                  <a:pt x="113699" y="20005"/>
                  <a:pt x="113636" y="20005"/>
                </a:cubicBezTo>
                <a:cubicBezTo>
                  <a:pt x="113116" y="20005"/>
                  <a:pt x="112893" y="19204"/>
                  <a:pt x="113467" y="18992"/>
                </a:cubicBezTo>
                <a:cubicBezTo>
                  <a:pt x="113521" y="18972"/>
                  <a:pt x="113803" y="18870"/>
                  <a:pt x="114155" y="18870"/>
                </a:cubicBezTo>
                <a:close/>
                <a:moveTo>
                  <a:pt x="57210" y="9122"/>
                </a:moveTo>
                <a:cubicBezTo>
                  <a:pt x="57305" y="9241"/>
                  <a:pt x="57377" y="9372"/>
                  <a:pt x="57448" y="9479"/>
                </a:cubicBezTo>
                <a:cubicBezTo>
                  <a:pt x="59758" y="13051"/>
                  <a:pt x="60996" y="18385"/>
                  <a:pt x="58543" y="22278"/>
                </a:cubicBezTo>
                <a:cubicBezTo>
                  <a:pt x="56972" y="24769"/>
                  <a:pt x="53785" y="26561"/>
                  <a:pt x="51196" y="26561"/>
                </a:cubicBezTo>
                <a:cubicBezTo>
                  <a:pt x="50803" y="26561"/>
                  <a:pt x="50424" y="26520"/>
                  <a:pt x="50066" y="26433"/>
                </a:cubicBezTo>
                <a:cubicBezTo>
                  <a:pt x="48078" y="25957"/>
                  <a:pt x="46935" y="24112"/>
                  <a:pt x="46661" y="20945"/>
                </a:cubicBezTo>
                <a:cubicBezTo>
                  <a:pt x="46268" y="16575"/>
                  <a:pt x="49221" y="13289"/>
                  <a:pt x="50138" y="12396"/>
                </a:cubicBezTo>
                <a:cubicBezTo>
                  <a:pt x="52221" y="10336"/>
                  <a:pt x="54805" y="9443"/>
                  <a:pt x="57210" y="9122"/>
                </a:cubicBezTo>
                <a:close/>
                <a:moveTo>
                  <a:pt x="87016" y="25990"/>
                </a:moveTo>
                <a:cubicBezTo>
                  <a:pt x="87123" y="25990"/>
                  <a:pt x="87236" y="26027"/>
                  <a:pt x="87345" y="26112"/>
                </a:cubicBezTo>
                <a:cubicBezTo>
                  <a:pt x="87380" y="26148"/>
                  <a:pt x="90309" y="28410"/>
                  <a:pt x="94762" y="28529"/>
                </a:cubicBezTo>
                <a:cubicBezTo>
                  <a:pt x="95465" y="28541"/>
                  <a:pt x="95453" y="29577"/>
                  <a:pt x="94750" y="29577"/>
                </a:cubicBezTo>
                <a:lnTo>
                  <a:pt x="94738" y="29577"/>
                </a:lnTo>
                <a:cubicBezTo>
                  <a:pt x="89904" y="29446"/>
                  <a:pt x="86821" y="27029"/>
                  <a:pt x="86690" y="26933"/>
                </a:cubicBezTo>
                <a:cubicBezTo>
                  <a:pt x="86251" y="26580"/>
                  <a:pt x="86584" y="25990"/>
                  <a:pt x="87016" y="25990"/>
                </a:cubicBezTo>
                <a:close/>
                <a:moveTo>
                  <a:pt x="44013" y="24368"/>
                </a:moveTo>
                <a:cubicBezTo>
                  <a:pt x="44213" y="24368"/>
                  <a:pt x="44411" y="24477"/>
                  <a:pt x="44494" y="24731"/>
                </a:cubicBezTo>
                <a:cubicBezTo>
                  <a:pt x="44494" y="24755"/>
                  <a:pt x="45149" y="26779"/>
                  <a:pt x="46721" y="28219"/>
                </a:cubicBezTo>
                <a:cubicBezTo>
                  <a:pt x="47959" y="29364"/>
                  <a:pt x="49759" y="29828"/>
                  <a:pt x="51253" y="29828"/>
                </a:cubicBezTo>
                <a:cubicBezTo>
                  <a:pt x="51655" y="29828"/>
                  <a:pt x="52035" y="29794"/>
                  <a:pt x="52376" y="29731"/>
                </a:cubicBezTo>
                <a:cubicBezTo>
                  <a:pt x="52423" y="29721"/>
                  <a:pt x="52467" y="29716"/>
                  <a:pt x="52509" y="29716"/>
                </a:cubicBezTo>
                <a:cubicBezTo>
                  <a:pt x="53101" y="29716"/>
                  <a:pt x="53233" y="30666"/>
                  <a:pt x="52566" y="30755"/>
                </a:cubicBezTo>
                <a:lnTo>
                  <a:pt x="52578" y="30755"/>
                </a:lnTo>
                <a:cubicBezTo>
                  <a:pt x="52138" y="30839"/>
                  <a:pt x="51685" y="30874"/>
                  <a:pt x="51245" y="30874"/>
                </a:cubicBezTo>
                <a:cubicBezTo>
                  <a:pt x="49518" y="30874"/>
                  <a:pt x="47494" y="30327"/>
                  <a:pt x="46030" y="28993"/>
                </a:cubicBezTo>
                <a:cubicBezTo>
                  <a:pt x="44244" y="27350"/>
                  <a:pt x="43530" y="25136"/>
                  <a:pt x="43494" y="25040"/>
                </a:cubicBezTo>
                <a:cubicBezTo>
                  <a:pt x="43377" y="24639"/>
                  <a:pt x="43698" y="24368"/>
                  <a:pt x="44013" y="24368"/>
                </a:cubicBezTo>
                <a:close/>
                <a:moveTo>
                  <a:pt x="30069" y="29006"/>
                </a:moveTo>
                <a:cubicBezTo>
                  <a:pt x="30529" y="29006"/>
                  <a:pt x="30825" y="29682"/>
                  <a:pt x="30326" y="29981"/>
                </a:cubicBezTo>
                <a:cubicBezTo>
                  <a:pt x="30195" y="30065"/>
                  <a:pt x="27063" y="31958"/>
                  <a:pt x="23670" y="32398"/>
                </a:cubicBezTo>
                <a:cubicBezTo>
                  <a:pt x="22979" y="32482"/>
                  <a:pt x="22289" y="32529"/>
                  <a:pt x="21586" y="32529"/>
                </a:cubicBezTo>
                <a:cubicBezTo>
                  <a:pt x="19967" y="32529"/>
                  <a:pt x="18360" y="32327"/>
                  <a:pt x="16776" y="31934"/>
                </a:cubicBezTo>
                <a:cubicBezTo>
                  <a:pt x="16163" y="31770"/>
                  <a:pt x="16345" y="30901"/>
                  <a:pt x="16897" y="30901"/>
                </a:cubicBezTo>
                <a:cubicBezTo>
                  <a:pt x="16945" y="30901"/>
                  <a:pt x="16996" y="30908"/>
                  <a:pt x="17050" y="30922"/>
                </a:cubicBezTo>
                <a:cubicBezTo>
                  <a:pt x="17079" y="30931"/>
                  <a:pt x="19128" y="31482"/>
                  <a:pt x="21624" y="31482"/>
                </a:cubicBezTo>
                <a:cubicBezTo>
                  <a:pt x="22246" y="31482"/>
                  <a:pt x="22897" y="31448"/>
                  <a:pt x="23551" y="31362"/>
                </a:cubicBezTo>
                <a:cubicBezTo>
                  <a:pt x="26718" y="30946"/>
                  <a:pt x="29754" y="29112"/>
                  <a:pt x="29790" y="29088"/>
                </a:cubicBezTo>
                <a:cubicBezTo>
                  <a:pt x="29886" y="29031"/>
                  <a:pt x="29981" y="29006"/>
                  <a:pt x="30069" y="29006"/>
                </a:cubicBezTo>
                <a:close/>
                <a:moveTo>
                  <a:pt x="51760" y="1"/>
                </a:moveTo>
                <a:cubicBezTo>
                  <a:pt x="47802" y="1"/>
                  <a:pt x="44498" y="2444"/>
                  <a:pt x="41553" y="4645"/>
                </a:cubicBezTo>
                <a:cubicBezTo>
                  <a:pt x="39993" y="5800"/>
                  <a:pt x="38517" y="7038"/>
                  <a:pt x="37112" y="8360"/>
                </a:cubicBezTo>
                <a:cubicBezTo>
                  <a:pt x="36374" y="7336"/>
                  <a:pt x="35421" y="6490"/>
                  <a:pt x="34302" y="5871"/>
                </a:cubicBezTo>
                <a:cubicBezTo>
                  <a:pt x="32339" y="4795"/>
                  <a:pt x="30290" y="4245"/>
                  <a:pt x="28371" y="4245"/>
                </a:cubicBezTo>
                <a:cubicBezTo>
                  <a:pt x="27276" y="4245"/>
                  <a:pt x="26223" y="4424"/>
                  <a:pt x="25254" y="4788"/>
                </a:cubicBezTo>
                <a:cubicBezTo>
                  <a:pt x="23063" y="5621"/>
                  <a:pt x="21444" y="7324"/>
                  <a:pt x="20574" y="9729"/>
                </a:cubicBezTo>
                <a:cubicBezTo>
                  <a:pt x="19479" y="12741"/>
                  <a:pt x="20277" y="16253"/>
                  <a:pt x="22587" y="18670"/>
                </a:cubicBezTo>
                <a:cubicBezTo>
                  <a:pt x="24182" y="20336"/>
                  <a:pt x="26218" y="21222"/>
                  <a:pt x="28320" y="21222"/>
                </a:cubicBezTo>
                <a:cubicBezTo>
                  <a:pt x="29089" y="21222"/>
                  <a:pt x="29867" y="21103"/>
                  <a:pt x="30635" y="20861"/>
                </a:cubicBezTo>
                <a:cubicBezTo>
                  <a:pt x="31766" y="20504"/>
                  <a:pt x="32802" y="19932"/>
                  <a:pt x="33719" y="19194"/>
                </a:cubicBezTo>
                <a:lnTo>
                  <a:pt x="33719" y="19194"/>
                </a:lnTo>
                <a:cubicBezTo>
                  <a:pt x="33707" y="19290"/>
                  <a:pt x="33683" y="19385"/>
                  <a:pt x="33659" y="19492"/>
                </a:cubicBezTo>
                <a:cubicBezTo>
                  <a:pt x="32528" y="23957"/>
                  <a:pt x="28647" y="26267"/>
                  <a:pt x="27028" y="27052"/>
                </a:cubicBezTo>
                <a:cubicBezTo>
                  <a:pt x="25063" y="28004"/>
                  <a:pt x="23130" y="28314"/>
                  <a:pt x="21415" y="28314"/>
                </a:cubicBezTo>
                <a:cubicBezTo>
                  <a:pt x="19118" y="28314"/>
                  <a:pt x="17210" y="27759"/>
                  <a:pt x="16133" y="27445"/>
                </a:cubicBezTo>
                <a:cubicBezTo>
                  <a:pt x="9918" y="25636"/>
                  <a:pt x="6442" y="20814"/>
                  <a:pt x="5239" y="18825"/>
                </a:cubicBezTo>
                <a:cubicBezTo>
                  <a:pt x="4750" y="17989"/>
                  <a:pt x="3873" y="17523"/>
                  <a:pt x="2974" y="17523"/>
                </a:cubicBezTo>
                <a:cubicBezTo>
                  <a:pt x="2516" y="17523"/>
                  <a:pt x="2053" y="17644"/>
                  <a:pt x="1632" y="17897"/>
                </a:cubicBezTo>
                <a:cubicBezTo>
                  <a:pt x="381" y="18659"/>
                  <a:pt x="0" y="20290"/>
                  <a:pt x="786" y="21516"/>
                </a:cubicBezTo>
                <a:cubicBezTo>
                  <a:pt x="2667" y="24647"/>
                  <a:pt x="6989" y="30208"/>
                  <a:pt x="14669" y="32446"/>
                </a:cubicBezTo>
                <a:cubicBezTo>
                  <a:pt x="15931" y="32815"/>
                  <a:pt x="18384" y="33529"/>
                  <a:pt x="21420" y="33529"/>
                </a:cubicBezTo>
                <a:cubicBezTo>
                  <a:pt x="21446" y="33530"/>
                  <a:pt x="21472" y="33530"/>
                  <a:pt x="21498" y="33530"/>
                </a:cubicBezTo>
                <a:cubicBezTo>
                  <a:pt x="24198" y="33530"/>
                  <a:pt x="26873" y="32923"/>
                  <a:pt x="29302" y="31743"/>
                </a:cubicBezTo>
                <a:cubicBezTo>
                  <a:pt x="31576" y="30636"/>
                  <a:pt x="37041" y="27362"/>
                  <a:pt x="38708" y="20766"/>
                </a:cubicBezTo>
                <a:cubicBezTo>
                  <a:pt x="39267" y="18468"/>
                  <a:pt x="39410" y="16087"/>
                  <a:pt x="39112" y="13729"/>
                </a:cubicBezTo>
                <a:cubicBezTo>
                  <a:pt x="40827" y="11955"/>
                  <a:pt x="42672" y="10312"/>
                  <a:pt x="44661" y="8836"/>
                </a:cubicBezTo>
                <a:cubicBezTo>
                  <a:pt x="47542" y="6693"/>
                  <a:pt x="49685" y="5228"/>
                  <a:pt x="51769" y="5228"/>
                </a:cubicBezTo>
                <a:cubicBezTo>
                  <a:pt x="49804" y="6026"/>
                  <a:pt x="48006" y="7205"/>
                  <a:pt x="46494" y="8693"/>
                </a:cubicBezTo>
                <a:cubicBezTo>
                  <a:pt x="44792" y="10372"/>
                  <a:pt x="40898" y="14956"/>
                  <a:pt x="41470" y="21421"/>
                </a:cubicBezTo>
                <a:cubicBezTo>
                  <a:pt x="41946" y="26826"/>
                  <a:pt x="44637" y="30505"/>
                  <a:pt x="48840" y="31517"/>
                </a:cubicBezTo>
                <a:cubicBezTo>
                  <a:pt x="49588" y="31697"/>
                  <a:pt x="50367" y="31784"/>
                  <a:pt x="51160" y="31784"/>
                </a:cubicBezTo>
                <a:cubicBezTo>
                  <a:pt x="55555" y="31784"/>
                  <a:pt x="60397" y="29131"/>
                  <a:pt x="62949" y="25076"/>
                </a:cubicBezTo>
                <a:cubicBezTo>
                  <a:pt x="64699" y="22302"/>
                  <a:pt x="65401" y="18932"/>
                  <a:pt x="64973" y="15337"/>
                </a:cubicBezTo>
                <a:cubicBezTo>
                  <a:pt x="64723" y="13253"/>
                  <a:pt x="64151" y="11217"/>
                  <a:pt x="63282" y="9312"/>
                </a:cubicBezTo>
                <a:lnTo>
                  <a:pt x="63282" y="9312"/>
                </a:lnTo>
                <a:cubicBezTo>
                  <a:pt x="63639" y="9384"/>
                  <a:pt x="63949" y="9443"/>
                  <a:pt x="64187" y="9503"/>
                </a:cubicBezTo>
                <a:cubicBezTo>
                  <a:pt x="71295" y="11169"/>
                  <a:pt x="74545" y="16861"/>
                  <a:pt x="77427" y="21885"/>
                </a:cubicBezTo>
                <a:cubicBezTo>
                  <a:pt x="77986" y="22861"/>
                  <a:pt x="78510" y="23790"/>
                  <a:pt x="79058" y="24659"/>
                </a:cubicBezTo>
                <a:cubicBezTo>
                  <a:pt x="82344" y="29898"/>
                  <a:pt x="89381" y="33327"/>
                  <a:pt x="96727" y="33327"/>
                </a:cubicBezTo>
                <a:cubicBezTo>
                  <a:pt x="96953" y="33327"/>
                  <a:pt x="97179" y="33327"/>
                  <a:pt x="97405" y="33315"/>
                </a:cubicBezTo>
                <a:cubicBezTo>
                  <a:pt x="101013" y="33232"/>
                  <a:pt x="104561" y="32244"/>
                  <a:pt x="107704" y="30469"/>
                </a:cubicBezTo>
                <a:cubicBezTo>
                  <a:pt x="111157" y="28469"/>
                  <a:pt x="113967" y="25552"/>
                  <a:pt x="116039" y="21778"/>
                </a:cubicBezTo>
                <a:cubicBezTo>
                  <a:pt x="116729" y="20516"/>
                  <a:pt x="116265" y="18932"/>
                  <a:pt x="115003" y="18242"/>
                </a:cubicBezTo>
                <a:cubicBezTo>
                  <a:pt x="114606" y="18025"/>
                  <a:pt x="114178" y="17922"/>
                  <a:pt x="113756" y="17922"/>
                </a:cubicBezTo>
                <a:cubicBezTo>
                  <a:pt x="112834" y="17922"/>
                  <a:pt x="111940" y="18412"/>
                  <a:pt x="111467" y="19278"/>
                </a:cubicBezTo>
                <a:cubicBezTo>
                  <a:pt x="107371" y="26731"/>
                  <a:pt x="100811" y="28017"/>
                  <a:pt x="97251" y="28112"/>
                </a:cubicBezTo>
                <a:cubicBezTo>
                  <a:pt x="97075" y="28117"/>
                  <a:pt x="96899" y="28120"/>
                  <a:pt x="96723" y="28120"/>
                </a:cubicBezTo>
                <a:cubicBezTo>
                  <a:pt x="91201" y="28120"/>
                  <a:pt x="85794" y="25601"/>
                  <a:pt x="83463" y="21885"/>
                </a:cubicBezTo>
                <a:cubicBezTo>
                  <a:pt x="82987" y="21111"/>
                  <a:pt x="82475" y="20230"/>
                  <a:pt x="81939" y="19301"/>
                </a:cubicBezTo>
                <a:cubicBezTo>
                  <a:pt x="78891" y="13944"/>
                  <a:pt x="74688" y="6621"/>
                  <a:pt x="65390" y="4431"/>
                </a:cubicBezTo>
                <a:cubicBezTo>
                  <a:pt x="63508" y="3990"/>
                  <a:pt x="61580" y="3764"/>
                  <a:pt x="59651" y="3752"/>
                </a:cubicBezTo>
                <a:cubicBezTo>
                  <a:pt x="58258" y="2228"/>
                  <a:pt x="56281" y="692"/>
                  <a:pt x="53614" y="180"/>
                </a:cubicBezTo>
                <a:cubicBezTo>
                  <a:pt x="52980" y="57"/>
                  <a:pt x="52363" y="1"/>
                  <a:pt x="517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8"/>
          <p:cNvSpPr/>
          <p:nvPr/>
        </p:nvSpPr>
        <p:spPr>
          <a:xfrm>
            <a:off x="6568700" y="266393"/>
            <a:ext cx="3226314" cy="83816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8"/>
          <p:cNvSpPr/>
          <p:nvPr/>
        </p:nvSpPr>
        <p:spPr>
          <a:xfrm rot="-1781114">
            <a:off x="8223137" y="3423628"/>
            <a:ext cx="2775447" cy="1419284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8"/>
          <p:cNvSpPr txBox="1">
            <a:spLocks noGrp="1"/>
          </p:cNvSpPr>
          <p:nvPr>
            <p:ph type="title"/>
          </p:nvPr>
        </p:nvSpPr>
        <p:spPr>
          <a:xfrm>
            <a:off x="1767600" y="1419850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5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8"/>
          <p:cNvSpPr txBox="1">
            <a:spLocks noGrp="1"/>
          </p:cNvSpPr>
          <p:nvPr>
            <p:ph type="subTitle" idx="1"/>
          </p:nvPr>
        </p:nvSpPr>
        <p:spPr>
          <a:xfrm>
            <a:off x="2685450" y="3337975"/>
            <a:ext cx="37731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9"/>
          <p:cNvGrpSpPr/>
          <p:nvPr/>
        </p:nvGrpSpPr>
        <p:grpSpPr>
          <a:xfrm>
            <a:off x="-3145037" y="-3773626"/>
            <a:ext cx="15764179" cy="13354172"/>
            <a:chOff x="-3145037" y="-3773626"/>
            <a:chExt cx="15764179" cy="13354172"/>
          </a:xfrm>
        </p:grpSpPr>
        <p:grpSp>
          <p:nvGrpSpPr>
            <p:cNvPr id="400" name="Google Shape;400;p9"/>
            <p:cNvGrpSpPr/>
            <p:nvPr/>
          </p:nvGrpSpPr>
          <p:grpSpPr>
            <a:xfrm rot="-2700000">
              <a:off x="-2239166" y="-2867734"/>
              <a:ext cx="4374003" cy="4373963"/>
              <a:chOff x="2499100" y="1489300"/>
              <a:chExt cx="2736100" cy="2736075"/>
            </a:xfrm>
          </p:grpSpPr>
          <p:sp>
            <p:nvSpPr>
              <p:cNvPr id="401" name="Google Shape;401;p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9" name="Google Shape;429;p9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9"/>
            <p:cNvGrpSpPr/>
            <p:nvPr/>
          </p:nvGrpSpPr>
          <p:grpSpPr>
            <a:xfrm rot="-2700000">
              <a:off x="6243597" y="4300691"/>
              <a:ext cx="4374003" cy="4373963"/>
              <a:chOff x="2499100" y="1489300"/>
              <a:chExt cx="2736100" cy="2736075"/>
            </a:xfrm>
          </p:grpSpPr>
          <p:sp>
            <p:nvSpPr>
              <p:cNvPr id="431" name="Google Shape;431;p9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9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9"/>
            <p:cNvSpPr/>
            <p:nvPr/>
          </p:nvSpPr>
          <p:spPr>
            <a:xfrm>
              <a:off x="730530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4385400" y="1391700"/>
            <a:ext cx="37683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4385400" y="2102800"/>
            <a:ext cx="37683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889050" y="1610100"/>
            <a:ext cx="73659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body" idx="1"/>
          </p:nvPr>
        </p:nvSpPr>
        <p:spPr>
          <a:xfrm>
            <a:off x="1985275" y="3065700"/>
            <a:ext cx="51735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3"/>
          <p:cNvGrpSpPr/>
          <p:nvPr/>
        </p:nvGrpSpPr>
        <p:grpSpPr>
          <a:xfrm>
            <a:off x="-5120337" y="-3773626"/>
            <a:ext cx="17843597" cy="11470297"/>
            <a:chOff x="-5120337" y="-3773626"/>
            <a:chExt cx="17843597" cy="11470297"/>
          </a:xfrm>
        </p:grpSpPr>
        <p:grpSp>
          <p:nvGrpSpPr>
            <p:cNvPr id="531" name="Google Shape;531;p13"/>
            <p:cNvGrpSpPr/>
            <p:nvPr/>
          </p:nvGrpSpPr>
          <p:grpSpPr>
            <a:xfrm rot="-2700000">
              <a:off x="7443384" y="-2867734"/>
              <a:ext cx="4374003" cy="4373963"/>
              <a:chOff x="2499100" y="1489300"/>
              <a:chExt cx="2736100" cy="2736075"/>
            </a:xfrm>
          </p:grpSpPr>
          <p:sp>
            <p:nvSpPr>
              <p:cNvPr id="532" name="Google Shape;532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13"/>
            <p:cNvGrpSpPr/>
            <p:nvPr/>
          </p:nvGrpSpPr>
          <p:grpSpPr>
            <a:xfrm rot="-2700000">
              <a:off x="-4214466" y="2416816"/>
              <a:ext cx="4374003" cy="4373963"/>
              <a:chOff x="2499100" y="1489300"/>
              <a:chExt cx="2736100" cy="2736075"/>
            </a:xfrm>
          </p:grpSpPr>
          <p:sp>
            <p:nvSpPr>
              <p:cNvPr id="561" name="Google Shape;561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9" name="Google Shape;589;p13"/>
            <p:cNvSpPr/>
            <p:nvPr/>
          </p:nvSpPr>
          <p:spPr>
            <a:xfrm rot="463185" flipH="1">
              <a:off x="-1836555" y="4289824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 rot="243564">
              <a:off x="7696677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1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title" idx="2" hasCustomPrompt="1"/>
          </p:nvPr>
        </p:nvSpPr>
        <p:spPr>
          <a:xfrm>
            <a:off x="614619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614619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title" idx="14" hasCustomPrompt="1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title" idx="17" hasCustomPrompt="1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19"/>
          </p:nvPr>
        </p:nvSpPr>
        <p:spPr>
          <a:xfrm>
            <a:off x="6045975" y="2068066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7" name="Google Shape;607;p13"/>
          <p:cNvSpPr txBox="1">
            <a:spLocks noGrp="1"/>
          </p:cNvSpPr>
          <p:nvPr>
            <p:ph type="title" idx="20" hasCustomPrompt="1"/>
          </p:nvPr>
        </p:nvSpPr>
        <p:spPr>
          <a:xfrm>
            <a:off x="60459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21"/>
          </p:nvPr>
        </p:nvSpPr>
        <p:spPr>
          <a:xfrm>
            <a:off x="6045975" y="31756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22"/>
          </p:nvPr>
        </p:nvSpPr>
        <p:spPr>
          <a:xfrm>
            <a:off x="6045975" y="3581572"/>
            <a:ext cx="24915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676" name="Google Shape;676;p15"/>
          <p:cNvGrpSpPr/>
          <p:nvPr/>
        </p:nvGrpSpPr>
        <p:grpSpPr>
          <a:xfrm>
            <a:off x="-2404150" y="-4190619"/>
            <a:ext cx="14684463" cy="13151515"/>
            <a:chOff x="-2404150" y="-4190619"/>
            <a:chExt cx="14684463" cy="13151515"/>
          </a:xfrm>
        </p:grpSpPr>
        <p:grpSp>
          <p:nvGrpSpPr>
            <p:cNvPr id="677" name="Google Shape;677;p15"/>
            <p:cNvGrpSpPr/>
            <p:nvPr/>
          </p:nvGrpSpPr>
          <p:grpSpPr>
            <a:xfrm rot="-5400000">
              <a:off x="-2404169" y="4587261"/>
              <a:ext cx="4373656" cy="4373616"/>
              <a:chOff x="2499100" y="1489300"/>
              <a:chExt cx="2736100" cy="2736075"/>
            </a:xfrm>
          </p:grpSpPr>
          <p:sp>
            <p:nvSpPr>
              <p:cNvPr id="678" name="Google Shape;678;p1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15"/>
            <p:cNvGrpSpPr/>
            <p:nvPr/>
          </p:nvGrpSpPr>
          <p:grpSpPr>
            <a:xfrm rot="-6299972">
              <a:off x="7415325" y="-3699149"/>
              <a:ext cx="4373554" cy="4373514"/>
              <a:chOff x="2499100" y="1489300"/>
              <a:chExt cx="2736100" cy="2736075"/>
            </a:xfrm>
          </p:grpSpPr>
          <p:sp>
            <p:nvSpPr>
              <p:cNvPr id="707" name="Google Shape;707;p1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5" name="Google Shape;735;p15"/>
            <p:cNvSpPr/>
            <p:nvPr/>
          </p:nvSpPr>
          <p:spPr>
            <a:xfrm flipH="1">
              <a:off x="-1642182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7884621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802" name="Google Shape;802;p17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803" name="Google Shape;803;p17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805;p17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806" name="Google Shape;806;p1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7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835" name="Google Shape;835;p1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70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4"/>
          <p:cNvSpPr txBox="1">
            <a:spLocks noGrp="1"/>
          </p:cNvSpPr>
          <p:nvPr>
            <p:ph type="ctrTitle"/>
          </p:nvPr>
        </p:nvSpPr>
        <p:spPr>
          <a:xfrm>
            <a:off x="676940" y="1291350"/>
            <a:ext cx="7790121" cy="23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kern="800" spc="30" dirty="0">
                <a:effectLst/>
                <a:latin typeface="Domine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Semi-Structured Text Document Clustering using Partitional and Agglomerative Algorithms</a:t>
            </a:r>
            <a:br>
              <a:rPr lang="en-US" sz="1800" kern="800" spc="3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dk2"/>
                </a:solidFill>
              </a:rPr>
              <a:t>PROPOSAL</a:t>
            </a:r>
          </a:p>
        </p:txBody>
      </p:sp>
      <p:sp>
        <p:nvSpPr>
          <p:cNvPr id="1684" name="Google Shape;1684;p34"/>
          <p:cNvSpPr txBox="1">
            <a:spLocks noGrp="1"/>
          </p:cNvSpPr>
          <p:nvPr>
            <p:ph type="subTitle" idx="1"/>
          </p:nvPr>
        </p:nvSpPr>
        <p:spPr>
          <a:xfrm>
            <a:off x="1395450" y="3590589"/>
            <a:ext cx="6353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 Aziz &amp; Rebecca Bou Zerdan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5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113" name="Google Shape;2113;p53"/>
          <p:cNvSpPr txBox="1">
            <a:spLocks noGrp="1"/>
          </p:cNvSpPr>
          <p:nvPr>
            <p:ph type="title" idx="4294967295"/>
          </p:nvPr>
        </p:nvSpPr>
        <p:spPr>
          <a:xfrm>
            <a:off x="789600" y="130953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ALTERNATIVE TECHNOLOGIES</a:t>
            </a:r>
            <a:endParaRPr sz="1800" b="1" dirty="0"/>
          </a:p>
        </p:txBody>
      </p:sp>
      <p:sp>
        <p:nvSpPr>
          <p:cNvPr id="2115" name="Google Shape;2115;p53"/>
          <p:cNvSpPr txBox="1">
            <a:spLocks noGrp="1"/>
          </p:cNvSpPr>
          <p:nvPr>
            <p:ph type="title" idx="4294967295"/>
          </p:nvPr>
        </p:nvSpPr>
        <p:spPr>
          <a:xfrm>
            <a:off x="6183675" y="211798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ALTERNATIVE </a:t>
            </a:r>
            <a:r>
              <a:rPr lang="en" sz="1800" dirty="0"/>
              <a:t>NEEDS</a:t>
            </a:r>
            <a:endParaRPr sz="1800" b="1" dirty="0"/>
          </a:p>
        </p:txBody>
      </p:sp>
      <p:sp>
        <p:nvSpPr>
          <p:cNvPr id="2117" name="Google Shape;2117;p53"/>
          <p:cNvSpPr txBox="1">
            <a:spLocks noGrp="1"/>
          </p:cNvSpPr>
          <p:nvPr>
            <p:ph type="title" idx="4294967295"/>
          </p:nvPr>
        </p:nvSpPr>
        <p:spPr>
          <a:xfrm>
            <a:off x="789600" y="297542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ALTERNATIVE DATA STRUCTURE</a:t>
            </a:r>
            <a:endParaRPr sz="1800" b="1" dirty="0"/>
          </a:p>
        </p:txBody>
      </p:sp>
      <p:sp>
        <p:nvSpPr>
          <p:cNvPr id="2119" name="Google Shape;2119;p53"/>
          <p:cNvSpPr/>
          <p:nvPr/>
        </p:nvSpPr>
        <p:spPr>
          <a:xfrm>
            <a:off x="3564600" y="1669613"/>
            <a:ext cx="2014800" cy="20148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53"/>
          <p:cNvSpPr/>
          <p:nvPr/>
        </p:nvSpPr>
        <p:spPr>
          <a:xfrm>
            <a:off x="3873675" y="1963209"/>
            <a:ext cx="1427700" cy="14277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53"/>
          <p:cNvSpPr/>
          <p:nvPr/>
        </p:nvSpPr>
        <p:spPr>
          <a:xfrm>
            <a:off x="4182413" y="2287450"/>
            <a:ext cx="779400" cy="7794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53"/>
          <p:cNvSpPr/>
          <p:nvPr/>
        </p:nvSpPr>
        <p:spPr>
          <a:xfrm>
            <a:off x="4922500" y="2380875"/>
            <a:ext cx="1261088" cy="343014"/>
          </a:xfrm>
          <a:custGeom>
            <a:avLst/>
            <a:gdLst/>
            <a:ahLst/>
            <a:cxnLst/>
            <a:rect l="l" t="t" r="r" b="b"/>
            <a:pathLst>
              <a:path w="101394" h="23386" extrusionOk="0">
                <a:moveTo>
                  <a:pt x="101394" y="744"/>
                </a:moveTo>
                <a:cubicBezTo>
                  <a:pt x="95789" y="950"/>
                  <a:pt x="80167" y="-1729"/>
                  <a:pt x="67761" y="1980"/>
                </a:cubicBezTo>
                <a:cubicBezTo>
                  <a:pt x="55355" y="5690"/>
                  <a:pt x="38250" y="20734"/>
                  <a:pt x="26956" y="23001"/>
                </a:cubicBezTo>
                <a:cubicBezTo>
                  <a:pt x="15663" y="25268"/>
                  <a:pt x="4493" y="16819"/>
                  <a:pt x="0" y="1558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23" name="Google Shape;2123;p53"/>
          <p:cNvSpPr/>
          <p:nvPr/>
        </p:nvSpPr>
        <p:spPr>
          <a:xfrm rot="4626605">
            <a:off x="3412062" y="2629573"/>
            <a:ext cx="403002" cy="1291496"/>
          </a:xfrm>
          <a:custGeom>
            <a:avLst/>
            <a:gdLst/>
            <a:ahLst/>
            <a:cxnLst/>
            <a:rect l="l" t="t" r="r" b="b"/>
            <a:pathLst>
              <a:path w="14344" h="34622" extrusionOk="0">
                <a:moveTo>
                  <a:pt x="0" y="34622"/>
                </a:moveTo>
                <a:cubicBezTo>
                  <a:pt x="1360" y="33056"/>
                  <a:pt x="6883" y="29346"/>
                  <a:pt x="8161" y="25224"/>
                </a:cubicBezTo>
                <a:cubicBezTo>
                  <a:pt x="9439" y="21102"/>
                  <a:pt x="6637" y="14096"/>
                  <a:pt x="7667" y="9892"/>
                </a:cubicBezTo>
                <a:cubicBezTo>
                  <a:pt x="8698" y="5688"/>
                  <a:pt x="13231" y="1649"/>
                  <a:pt x="143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24" name="Google Shape;2124;p53"/>
          <p:cNvSpPr/>
          <p:nvPr/>
        </p:nvSpPr>
        <p:spPr>
          <a:xfrm rot="10800000">
            <a:off x="2960309" y="1534431"/>
            <a:ext cx="1107666" cy="374194"/>
          </a:xfrm>
          <a:custGeom>
            <a:avLst/>
            <a:gdLst/>
            <a:ahLst/>
            <a:cxnLst/>
            <a:rect l="l" t="t" r="r" b="b"/>
            <a:pathLst>
              <a:path w="73943" h="30183" extrusionOk="0">
                <a:moveTo>
                  <a:pt x="0" y="8173"/>
                </a:moveTo>
                <a:cubicBezTo>
                  <a:pt x="2185" y="6813"/>
                  <a:pt x="6883" y="301"/>
                  <a:pt x="13107" y="12"/>
                </a:cubicBezTo>
                <a:cubicBezTo>
                  <a:pt x="19331" y="-276"/>
                  <a:pt x="28770" y="4752"/>
                  <a:pt x="37343" y="6442"/>
                </a:cubicBezTo>
                <a:cubicBezTo>
                  <a:pt x="45916" y="8132"/>
                  <a:pt x="58446" y="6195"/>
                  <a:pt x="64546" y="10152"/>
                </a:cubicBezTo>
                <a:cubicBezTo>
                  <a:pt x="70646" y="14109"/>
                  <a:pt x="72377" y="26845"/>
                  <a:pt x="73943" y="3018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25" name="Google Shape;2125;p53"/>
          <p:cNvSpPr/>
          <p:nvPr/>
        </p:nvSpPr>
        <p:spPr>
          <a:xfrm>
            <a:off x="4400242" y="2507058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9" name="Google Shape;2379;p60"/>
          <p:cNvGrpSpPr/>
          <p:nvPr/>
        </p:nvGrpSpPr>
        <p:grpSpPr>
          <a:xfrm>
            <a:off x="6636292" y="4603800"/>
            <a:ext cx="4373929" cy="4373889"/>
            <a:chOff x="2499100" y="1489300"/>
            <a:chExt cx="2736100" cy="2736075"/>
          </a:xfrm>
        </p:grpSpPr>
        <p:sp>
          <p:nvSpPr>
            <p:cNvPr id="2380" name="Google Shape;2380;p6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8" name="Google Shape;2408;p60"/>
          <p:cNvGrpSpPr/>
          <p:nvPr/>
        </p:nvGrpSpPr>
        <p:grpSpPr>
          <a:xfrm rot="-2700000">
            <a:off x="-2675991" y="-1330684"/>
            <a:ext cx="4374003" cy="4373963"/>
            <a:chOff x="2499100" y="1489300"/>
            <a:chExt cx="2736100" cy="2736075"/>
          </a:xfrm>
        </p:grpSpPr>
        <p:sp>
          <p:nvSpPr>
            <p:cNvPr id="2409" name="Google Shape;2409;p6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7" name="Google Shape;2437;p60"/>
          <p:cNvSpPr/>
          <p:nvPr/>
        </p:nvSpPr>
        <p:spPr>
          <a:xfrm>
            <a:off x="-1338800" y="3772275"/>
            <a:ext cx="4258019" cy="1223091"/>
          </a:xfrm>
          <a:custGeom>
            <a:avLst/>
            <a:gdLst/>
            <a:ahLst/>
            <a:cxnLst/>
            <a:rect l="l" t="t" r="r" b="b"/>
            <a:pathLst>
              <a:path w="116730" h="33530" extrusionOk="0">
                <a:moveTo>
                  <a:pt x="59305" y="7003"/>
                </a:moveTo>
                <a:cubicBezTo>
                  <a:pt x="59433" y="7003"/>
                  <a:pt x="59561" y="7006"/>
                  <a:pt x="59686" y="7014"/>
                </a:cubicBezTo>
                <a:cubicBezTo>
                  <a:pt x="60984" y="7086"/>
                  <a:pt x="62258" y="7300"/>
                  <a:pt x="63496" y="7633"/>
                </a:cubicBezTo>
                <a:cubicBezTo>
                  <a:pt x="63770" y="7729"/>
                  <a:pt x="63925" y="8014"/>
                  <a:pt x="63842" y="8288"/>
                </a:cubicBezTo>
                <a:cubicBezTo>
                  <a:pt x="63770" y="8503"/>
                  <a:pt x="63568" y="8657"/>
                  <a:pt x="63342" y="8657"/>
                </a:cubicBezTo>
                <a:cubicBezTo>
                  <a:pt x="63294" y="8657"/>
                  <a:pt x="63246" y="8645"/>
                  <a:pt x="63199" y="8633"/>
                </a:cubicBezTo>
                <a:cubicBezTo>
                  <a:pt x="62032" y="8324"/>
                  <a:pt x="60829" y="8122"/>
                  <a:pt x="59627" y="8050"/>
                </a:cubicBezTo>
                <a:cubicBezTo>
                  <a:pt x="59522" y="8043"/>
                  <a:pt x="59416" y="8040"/>
                  <a:pt x="59308" y="8040"/>
                </a:cubicBezTo>
                <a:cubicBezTo>
                  <a:pt x="57874" y="8040"/>
                  <a:pt x="56185" y="8586"/>
                  <a:pt x="56174" y="8586"/>
                </a:cubicBezTo>
                <a:cubicBezTo>
                  <a:pt x="56110" y="8607"/>
                  <a:pt x="56048" y="8616"/>
                  <a:pt x="55991" y="8616"/>
                </a:cubicBezTo>
                <a:cubicBezTo>
                  <a:pt x="55454" y="8616"/>
                  <a:pt x="55250" y="7791"/>
                  <a:pt x="55853" y="7598"/>
                </a:cubicBezTo>
                <a:cubicBezTo>
                  <a:pt x="55930" y="7576"/>
                  <a:pt x="57701" y="7003"/>
                  <a:pt x="59305" y="7003"/>
                </a:cubicBezTo>
                <a:close/>
                <a:moveTo>
                  <a:pt x="28287" y="7638"/>
                </a:moveTo>
                <a:cubicBezTo>
                  <a:pt x="29296" y="7638"/>
                  <a:pt x="30083" y="7840"/>
                  <a:pt x="30147" y="7860"/>
                </a:cubicBezTo>
                <a:cubicBezTo>
                  <a:pt x="30763" y="8025"/>
                  <a:pt x="30586" y="8890"/>
                  <a:pt x="30031" y="8890"/>
                </a:cubicBezTo>
                <a:cubicBezTo>
                  <a:pt x="29985" y="8890"/>
                  <a:pt x="29936" y="8884"/>
                  <a:pt x="29885" y="8872"/>
                </a:cubicBezTo>
                <a:cubicBezTo>
                  <a:pt x="29859" y="8865"/>
                  <a:pt x="29145" y="8685"/>
                  <a:pt x="28261" y="8685"/>
                </a:cubicBezTo>
                <a:cubicBezTo>
                  <a:pt x="27558" y="8685"/>
                  <a:pt x="26746" y="8799"/>
                  <a:pt x="26087" y="9205"/>
                </a:cubicBezTo>
                <a:cubicBezTo>
                  <a:pt x="24587" y="10134"/>
                  <a:pt x="24361" y="12277"/>
                  <a:pt x="24563" y="13503"/>
                </a:cubicBezTo>
                <a:cubicBezTo>
                  <a:pt x="24611" y="13789"/>
                  <a:pt x="24420" y="14063"/>
                  <a:pt x="24134" y="14110"/>
                </a:cubicBezTo>
                <a:lnTo>
                  <a:pt x="24051" y="14110"/>
                </a:lnTo>
                <a:cubicBezTo>
                  <a:pt x="23789" y="14110"/>
                  <a:pt x="23575" y="13932"/>
                  <a:pt x="23539" y="13682"/>
                </a:cubicBezTo>
                <a:cubicBezTo>
                  <a:pt x="23241" y="11872"/>
                  <a:pt x="23730" y="9431"/>
                  <a:pt x="25527" y="8324"/>
                </a:cubicBezTo>
                <a:cubicBezTo>
                  <a:pt x="26400" y="7786"/>
                  <a:pt x="27425" y="7638"/>
                  <a:pt x="28287" y="7638"/>
                </a:cubicBezTo>
                <a:close/>
                <a:moveTo>
                  <a:pt x="28361" y="9455"/>
                </a:moveTo>
                <a:cubicBezTo>
                  <a:pt x="29397" y="9455"/>
                  <a:pt x="30623" y="9800"/>
                  <a:pt x="31802" y="10443"/>
                </a:cubicBezTo>
                <a:cubicBezTo>
                  <a:pt x="32493" y="10824"/>
                  <a:pt x="32993" y="11467"/>
                  <a:pt x="33350" y="12253"/>
                </a:cubicBezTo>
                <a:cubicBezTo>
                  <a:pt x="31635" y="14122"/>
                  <a:pt x="30397" y="15480"/>
                  <a:pt x="29075" y="15884"/>
                </a:cubicBezTo>
                <a:lnTo>
                  <a:pt x="29075" y="15896"/>
                </a:lnTo>
                <a:cubicBezTo>
                  <a:pt x="28816" y="15977"/>
                  <a:pt x="28569" y="16012"/>
                  <a:pt x="28337" y="16012"/>
                </a:cubicBezTo>
                <a:cubicBezTo>
                  <a:pt x="27408" y="16012"/>
                  <a:pt x="26711" y="15456"/>
                  <a:pt x="26349" y="15075"/>
                </a:cubicBezTo>
                <a:cubicBezTo>
                  <a:pt x="25563" y="14253"/>
                  <a:pt x="24980" y="12824"/>
                  <a:pt x="25468" y="11503"/>
                </a:cubicBezTo>
                <a:cubicBezTo>
                  <a:pt x="25813" y="10550"/>
                  <a:pt x="26337" y="9955"/>
                  <a:pt x="27087" y="9669"/>
                </a:cubicBezTo>
                <a:cubicBezTo>
                  <a:pt x="27492" y="9526"/>
                  <a:pt x="27921" y="9455"/>
                  <a:pt x="28361" y="9455"/>
                </a:cubicBezTo>
                <a:close/>
                <a:moveTo>
                  <a:pt x="114155" y="18870"/>
                </a:moveTo>
                <a:cubicBezTo>
                  <a:pt x="114421" y="18870"/>
                  <a:pt x="114726" y="18928"/>
                  <a:pt x="115003" y="19123"/>
                </a:cubicBezTo>
                <a:cubicBezTo>
                  <a:pt x="115443" y="19432"/>
                  <a:pt x="115646" y="19968"/>
                  <a:pt x="115634" y="20718"/>
                </a:cubicBezTo>
                <a:cubicBezTo>
                  <a:pt x="115610" y="21897"/>
                  <a:pt x="113110" y="24814"/>
                  <a:pt x="112348" y="25659"/>
                </a:cubicBezTo>
                <a:cubicBezTo>
                  <a:pt x="112231" y="25791"/>
                  <a:pt x="112094" y="25846"/>
                  <a:pt x="111963" y="25846"/>
                </a:cubicBezTo>
                <a:cubicBezTo>
                  <a:pt x="111572" y="25846"/>
                  <a:pt x="111223" y="25361"/>
                  <a:pt x="111562" y="24969"/>
                </a:cubicBezTo>
                <a:cubicBezTo>
                  <a:pt x="113419" y="22873"/>
                  <a:pt x="114586" y="21123"/>
                  <a:pt x="114598" y="20694"/>
                </a:cubicBezTo>
                <a:cubicBezTo>
                  <a:pt x="114598" y="20325"/>
                  <a:pt x="114527" y="20075"/>
                  <a:pt x="114408" y="19980"/>
                </a:cubicBezTo>
                <a:cubicBezTo>
                  <a:pt x="114337" y="19933"/>
                  <a:pt x="114242" y="19918"/>
                  <a:pt x="114150" y="19918"/>
                </a:cubicBezTo>
                <a:cubicBezTo>
                  <a:pt x="114008" y="19918"/>
                  <a:pt x="113872" y="19954"/>
                  <a:pt x="113836" y="19968"/>
                </a:cubicBezTo>
                <a:cubicBezTo>
                  <a:pt x="113766" y="19994"/>
                  <a:pt x="113699" y="20005"/>
                  <a:pt x="113636" y="20005"/>
                </a:cubicBezTo>
                <a:cubicBezTo>
                  <a:pt x="113116" y="20005"/>
                  <a:pt x="112893" y="19204"/>
                  <a:pt x="113467" y="18992"/>
                </a:cubicBezTo>
                <a:cubicBezTo>
                  <a:pt x="113521" y="18972"/>
                  <a:pt x="113803" y="18870"/>
                  <a:pt x="114155" y="18870"/>
                </a:cubicBezTo>
                <a:close/>
                <a:moveTo>
                  <a:pt x="57210" y="9122"/>
                </a:moveTo>
                <a:cubicBezTo>
                  <a:pt x="57305" y="9241"/>
                  <a:pt x="57377" y="9372"/>
                  <a:pt x="57448" y="9479"/>
                </a:cubicBezTo>
                <a:cubicBezTo>
                  <a:pt x="59758" y="13051"/>
                  <a:pt x="60996" y="18385"/>
                  <a:pt x="58543" y="22278"/>
                </a:cubicBezTo>
                <a:cubicBezTo>
                  <a:pt x="56972" y="24769"/>
                  <a:pt x="53785" y="26561"/>
                  <a:pt x="51196" y="26561"/>
                </a:cubicBezTo>
                <a:cubicBezTo>
                  <a:pt x="50803" y="26561"/>
                  <a:pt x="50424" y="26520"/>
                  <a:pt x="50066" y="26433"/>
                </a:cubicBezTo>
                <a:cubicBezTo>
                  <a:pt x="48078" y="25957"/>
                  <a:pt x="46935" y="24112"/>
                  <a:pt x="46661" y="20945"/>
                </a:cubicBezTo>
                <a:cubicBezTo>
                  <a:pt x="46268" y="16575"/>
                  <a:pt x="49221" y="13289"/>
                  <a:pt x="50138" y="12396"/>
                </a:cubicBezTo>
                <a:cubicBezTo>
                  <a:pt x="52221" y="10336"/>
                  <a:pt x="54805" y="9443"/>
                  <a:pt x="57210" y="9122"/>
                </a:cubicBezTo>
                <a:close/>
                <a:moveTo>
                  <a:pt x="87016" y="25990"/>
                </a:moveTo>
                <a:cubicBezTo>
                  <a:pt x="87123" y="25990"/>
                  <a:pt x="87236" y="26027"/>
                  <a:pt x="87345" y="26112"/>
                </a:cubicBezTo>
                <a:cubicBezTo>
                  <a:pt x="87380" y="26148"/>
                  <a:pt x="90309" y="28410"/>
                  <a:pt x="94762" y="28529"/>
                </a:cubicBezTo>
                <a:cubicBezTo>
                  <a:pt x="95465" y="28541"/>
                  <a:pt x="95453" y="29577"/>
                  <a:pt x="94750" y="29577"/>
                </a:cubicBezTo>
                <a:lnTo>
                  <a:pt x="94738" y="29577"/>
                </a:lnTo>
                <a:cubicBezTo>
                  <a:pt x="89904" y="29446"/>
                  <a:pt x="86821" y="27029"/>
                  <a:pt x="86690" y="26933"/>
                </a:cubicBezTo>
                <a:cubicBezTo>
                  <a:pt x="86251" y="26580"/>
                  <a:pt x="86584" y="25990"/>
                  <a:pt x="87016" y="25990"/>
                </a:cubicBezTo>
                <a:close/>
                <a:moveTo>
                  <a:pt x="44013" y="24368"/>
                </a:moveTo>
                <a:cubicBezTo>
                  <a:pt x="44213" y="24368"/>
                  <a:pt x="44411" y="24477"/>
                  <a:pt x="44494" y="24731"/>
                </a:cubicBezTo>
                <a:cubicBezTo>
                  <a:pt x="44494" y="24755"/>
                  <a:pt x="45149" y="26779"/>
                  <a:pt x="46721" y="28219"/>
                </a:cubicBezTo>
                <a:cubicBezTo>
                  <a:pt x="47959" y="29364"/>
                  <a:pt x="49759" y="29828"/>
                  <a:pt x="51253" y="29828"/>
                </a:cubicBezTo>
                <a:cubicBezTo>
                  <a:pt x="51655" y="29828"/>
                  <a:pt x="52035" y="29794"/>
                  <a:pt x="52376" y="29731"/>
                </a:cubicBezTo>
                <a:cubicBezTo>
                  <a:pt x="52423" y="29721"/>
                  <a:pt x="52467" y="29716"/>
                  <a:pt x="52509" y="29716"/>
                </a:cubicBezTo>
                <a:cubicBezTo>
                  <a:pt x="53101" y="29716"/>
                  <a:pt x="53233" y="30666"/>
                  <a:pt x="52566" y="30755"/>
                </a:cubicBezTo>
                <a:lnTo>
                  <a:pt x="52578" y="30755"/>
                </a:lnTo>
                <a:cubicBezTo>
                  <a:pt x="52138" y="30839"/>
                  <a:pt x="51685" y="30874"/>
                  <a:pt x="51245" y="30874"/>
                </a:cubicBezTo>
                <a:cubicBezTo>
                  <a:pt x="49518" y="30874"/>
                  <a:pt x="47494" y="30327"/>
                  <a:pt x="46030" y="28993"/>
                </a:cubicBezTo>
                <a:cubicBezTo>
                  <a:pt x="44244" y="27350"/>
                  <a:pt x="43530" y="25136"/>
                  <a:pt x="43494" y="25040"/>
                </a:cubicBezTo>
                <a:cubicBezTo>
                  <a:pt x="43377" y="24639"/>
                  <a:pt x="43698" y="24368"/>
                  <a:pt x="44013" y="24368"/>
                </a:cubicBezTo>
                <a:close/>
                <a:moveTo>
                  <a:pt x="30069" y="29006"/>
                </a:moveTo>
                <a:cubicBezTo>
                  <a:pt x="30529" y="29006"/>
                  <a:pt x="30825" y="29682"/>
                  <a:pt x="30326" y="29981"/>
                </a:cubicBezTo>
                <a:cubicBezTo>
                  <a:pt x="30195" y="30065"/>
                  <a:pt x="27063" y="31958"/>
                  <a:pt x="23670" y="32398"/>
                </a:cubicBezTo>
                <a:cubicBezTo>
                  <a:pt x="22979" y="32482"/>
                  <a:pt x="22289" y="32529"/>
                  <a:pt x="21586" y="32529"/>
                </a:cubicBezTo>
                <a:cubicBezTo>
                  <a:pt x="19967" y="32529"/>
                  <a:pt x="18360" y="32327"/>
                  <a:pt x="16776" y="31934"/>
                </a:cubicBezTo>
                <a:cubicBezTo>
                  <a:pt x="16163" y="31770"/>
                  <a:pt x="16345" y="30901"/>
                  <a:pt x="16897" y="30901"/>
                </a:cubicBezTo>
                <a:cubicBezTo>
                  <a:pt x="16945" y="30901"/>
                  <a:pt x="16996" y="30908"/>
                  <a:pt x="17050" y="30922"/>
                </a:cubicBezTo>
                <a:cubicBezTo>
                  <a:pt x="17079" y="30931"/>
                  <a:pt x="19128" y="31482"/>
                  <a:pt x="21624" y="31482"/>
                </a:cubicBezTo>
                <a:cubicBezTo>
                  <a:pt x="22246" y="31482"/>
                  <a:pt x="22897" y="31448"/>
                  <a:pt x="23551" y="31362"/>
                </a:cubicBezTo>
                <a:cubicBezTo>
                  <a:pt x="26718" y="30946"/>
                  <a:pt x="29754" y="29112"/>
                  <a:pt x="29790" y="29088"/>
                </a:cubicBezTo>
                <a:cubicBezTo>
                  <a:pt x="29886" y="29031"/>
                  <a:pt x="29981" y="29006"/>
                  <a:pt x="30069" y="29006"/>
                </a:cubicBezTo>
                <a:close/>
                <a:moveTo>
                  <a:pt x="51760" y="1"/>
                </a:moveTo>
                <a:cubicBezTo>
                  <a:pt x="47802" y="1"/>
                  <a:pt x="44498" y="2444"/>
                  <a:pt x="41553" y="4645"/>
                </a:cubicBezTo>
                <a:cubicBezTo>
                  <a:pt x="39993" y="5800"/>
                  <a:pt x="38517" y="7038"/>
                  <a:pt x="37112" y="8360"/>
                </a:cubicBezTo>
                <a:cubicBezTo>
                  <a:pt x="36374" y="7336"/>
                  <a:pt x="35421" y="6490"/>
                  <a:pt x="34302" y="5871"/>
                </a:cubicBezTo>
                <a:cubicBezTo>
                  <a:pt x="32339" y="4795"/>
                  <a:pt x="30290" y="4245"/>
                  <a:pt x="28371" y="4245"/>
                </a:cubicBezTo>
                <a:cubicBezTo>
                  <a:pt x="27276" y="4245"/>
                  <a:pt x="26223" y="4424"/>
                  <a:pt x="25254" y="4788"/>
                </a:cubicBezTo>
                <a:cubicBezTo>
                  <a:pt x="23063" y="5621"/>
                  <a:pt x="21444" y="7324"/>
                  <a:pt x="20574" y="9729"/>
                </a:cubicBezTo>
                <a:cubicBezTo>
                  <a:pt x="19479" y="12741"/>
                  <a:pt x="20277" y="16253"/>
                  <a:pt x="22587" y="18670"/>
                </a:cubicBezTo>
                <a:cubicBezTo>
                  <a:pt x="24182" y="20336"/>
                  <a:pt x="26218" y="21222"/>
                  <a:pt x="28320" y="21222"/>
                </a:cubicBezTo>
                <a:cubicBezTo>
                  <a:pt x="29089" y="21222"/>
                  <a:pt x="29867" y="21103"/>
                  <a:pt x="30635" y="20861"/>
                </a:cubicBezTo>
                <a:cubicBezTo>
                  <a:pt x="31766" y="20504"/>
                  <a:pt x="32802" y="19932"/>
                  <a:pt x="33719" y="19194"/>
                </a:cubicBezTo>
                <a:lnTo>
                  <a:pt x="33719" y="19194"/>
                </a:lnTo>
                <a:cubicBezTo>
                  <a:pt x="33707" y="19290"/>
                  <a:pt x="33683" y="19385"/>
                  <a:pt x="33659" y="19492"/>
                </a:cubicBezTo>
                <a:cubicBezTo>
                  <a:pt x="32528" y="23957"/>
                  <a:pt x="28647" y="26267"/>
                  <a:pt x="27028" y="27052"/>
                </a:cubicBezTo>
                <a:cubicBezTo>
                  <a:pt x="25063" y="28004"/>
                  <a:pt x="23130" y="28314"/>
                  <a:pt x="21415" y="28314"/>
                </a:cubicBezTo>
                <a:cubicBezTo>
                  <a:pt x="19118" y="28314"/>
                  <a:pt x="17210" y="27759"/>
                  <a:pt x="16133" y="27445"/>
                </a:cubicBezTo>
                <a:cubicBezTo>
                  <a:pt x="9918" y="25636"/>
                  <a:pt x="6442" y="20814"/>
                  <a:pt x="5239" y="18825"/>
                </a:cubicBezTo>
                <a:cubicBezTo>
                  <a:pt x="4750" y="17989"/>
                  <a:pt x="3873" y="17523"/>
                  <a:pt x="2974" y="17523"/>
                </a:cubicBezTo>
                <a:cubicBezTo>
                  <a:pt x="2516" y="17523"/>
                  <a:pt x="2053" y="17644"/>
                  <a:pt x="1632" y="17897"/>
                </a:cubicBezTo>
                <a:cubicBezTo>
                  <a:pt x="381" y="18659"/>
                  <a:pt x="0" y="20290"/>
                  <a:pt x="786" y="21516"/>
                </a:cubicBezTo>
                <a:cubicBezTo>
                  <a:pt x="2667" y="24647"/>
                  <a:pt x="6989" y="30208"/>
                  <a:pt x="14669" y="32446"/>
                </a:cubicBezTo>
                <a:cubicBezTo>
                  <a:pt x="15931" y="32815"/>
                  <a:pt x="18384" y="33529"/>
                  <a:pt x="21420" y="33529"/>
                </a:cubicBezTo>
                <a:cubicBezTo>
                  <a:pt x="21446" y="33530"/>
                  <a:pt x="21472" y="33530"/>
                  <a:pt x="21498" y="33530"/>
                </a:cubicBezTo>
                <a:cubicBezTo>
                  <a:pt x="24198" y="33530"/>
                  <a:pt x="26873" y="32923"/>
                  <a:pt x="29302" y="31743"/>
                </a:cubicBezTo>
                <a:cubicBezTo>
                  <a:pt x="31576" y="30636"/>
                  <a:pt x="37041" y="27362"/>
                  <a:pt x="38708" y="20766"/>
                </a:cubicBezTo>
                <a:cubicBezTo>
                  <a:pt x="39267" y="18468"/>
                  <a:pt x="39410" y="16087"/>
                  <a:pt x="39112" y="13729"/>
                </a:cubicBezTo>
                <a:cubicBezTo>
                  <a:pt x="40827" y="11955"/>
                  <a:pt x="42672" y="10312"/>
                  <a:pt x="44661" y="8836"/>
                </a:cubicBezTo>
                <a:cubicBezTo>
                  <a:pt x="47542" y="6693"/>
                  <a:pt x="49685" y="5228"/>
                  <a:pt x="51769" y="5228"/>
                </a:cubicBezTo>
                <a:cubicBezTo>
                  <a:pt x="49804" y="6026"/>
                  <a:pt x="48006" y="7205"/>
                  <a:pt x="46494" y="8693"/>
                </a:cubicBezTo>
                <a:cubicBezTo>
                  <a:pt x="44792" y="10372"/>
                  <a:pt x="40898" y="14956"/>
                  <a:pt x="41470" y="21421"/>
                </a:cubicBezTo>
                <a:cubicBezTo>
                  <a:pt x="41946" y="26826"/>
                  <a:pt x="44637" y="30505"/>
                  <a:pt x="48840" y="31517"/>
                </a:cubicBezTo>
                <a:cubicBezTo>
                  <a:pt x="49588" y="31697"/>
                  <a:pt x="50367" y="31784"/>
                  <a:pt x="51160" y="31784"/>
                </a:cubicBezTo>
                <a:cubicBezTo>
                  <a:pt x="55555" y="31784"/>
                  <a:pt x="60397" y="29131"/>
                  <a:pt x="62949" y="25076"/>
                </a:cubicBezTo>
                <a:cubicBezTo>
                  <a:pt x="64699" y="22302"/>
                  <a:pt x="65401" y="18932"/>
                  <a:pt x="64973" y="15337"/>
                </a:cubicBezTo>
                <a:cubicBezTo>
                  <a:pt x="64723" y="13253"/>
                  <a:pt x="64151" y="11217"/>
                  <a:pt x="63282" y="9312"/>
                </a:cubicBezTo>
                <a:lnTo>
                  <a:pt x="63282" y="9312"/>
                </a:lnTo>
                <a:cubicBezTo>
                  <a:pt x="63639" y="9384"/>
                  <a:pt x="63949" y="9443"/>
                  <a:pt x="64187" y="9503"/>
                </a:cubicBezTo>
                <a:cubicBezTo>
                  <a:pt x="71295" y="11169"/>
                  <a:pt x="74545" y="16861"/>
                  <a:pt x="77427" y="21885"/>
                </a:cubicBezTo>
                <a:cubicBezTo>
                  <a:pt x="77986" y="22861"/>
                  <a:pt x="78510" y="23790"/>
                  <a:pt x="79058" y="24659"/>
                </a:cubicBezTo>
                <a:cubicBezTo>
                  <a:pt x="82344" y="29898"/>
                  <a:pt x="89381" y="33327"/>
                  <a:pt x="96727" y="33327"/>
                </a:cubicBezTo>
                <a:cubicBezTo>
                  <a:pt x="96953" y="33327"/>
                  <a:pt x="97179" y="33327"/>
                  <a:pt x="97405" y="33315"/>
                </a:cubicBezTo>
                <a:cubicBezTo>
                  <a:pt x="101013" y="33232"/>
                  <a:pt x="104561" y="32244"/>
                  <a:pt x="107704" y="30469"/>
                </a:cubicBezTo>
                <a:cubicBezTo>
                  <a:pt x="111157" y="28469"/>
                  <a:pt x="113967" y="25552"/>
                  <a:pt x="116039" y="21778"/>
                </a:cubicBezTo>
                <a:cubicBezTo>
                  <a:pt x="116729" y="20516"/>
                  <a:pt x="116265" y="18932"/>
                  <a:pt x="115003" y="18242"/>
                </a:cubicBezTo>
                <a:cubicBezTo>
                  <a:pt x="114606" y="18025"/>
                  <a:pt x="114178" y="17922"/>
                  <a:pt x="113756" y="17922"/>
                </a:cubicBezTo>
                <a:cubicBezTo>
                  <a:pt x="112834" y="17922"/>
                  <a:pt x="111940" y="18412"/>
                  <a:pt x="111467" y="19278"/>
                </a:cubicBezTo>
                <a:cubicBezTo>
                  <a:pt x="107371" y="26731"/>
                  <a:pt x="100811" y="28017"/>
                  <a:pt x="97251" y="28112"/>
                </a:cubicBezTo>
                <a:cubicBezTo>
                  <a:pt x="97075" y="28117"/>
                  <a:pt x="96899" y="28120"/>
                  <a:pt x="96723" y="28120"/>
                </a:cubicBezTo>
                <a:cubicBezTo>
                  <a:pt x="91201" y="28120"/>
                  <a:pt x="85794" y="25601"/>
                  <a:pt x="83463" y="21885"/>
                </a:cubicBezTo>
                <a:cubicBezTo>
                  <a:pt x="82987" y="21111"/>
                  <a:pt x="82475" y="20230"/>
                  <a:pt x="81939" y="19301"/>
                </a:cubicBezTo>
                <a:cubicBezTo>
                  <a:pt x="78891" y="13944"/>
                  <a:pt x="74688" y="6621"/>
                  <a:pt x="65390" y="4431"/>
                </a:cubicBezTo>
                <a:cubicBezTo>
                  <a:pt x="63508" y="3990"/>
                  <a:pt x="61580" y="3764"/>
                  <a:pt x="59651" y="3752"/>
                </a:cubicBezTo>
                <a:cubicBezTo>
                  <a:pt x="58258" y="2228"/>
                  <a:pt x="56281" y="692"/>
                  <a:pt x="53614" y="180"/>
                </a:cubicBezTo>
                <a:cubicBezTo>
                  <a:pt x="52980" y="57"/>
                  <a:pt x="52363" y="1"/>
                  <a:pt x="517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0"/>
          <p:cNvSpPr/>
          <p:nvPr/>
        </p:nvSpPr>
        <p:spPr>
          <a:xfrm>
            <a:off x="6568700" y="266393"/>
            <a:ext cx="3226314" cy="83816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60"/>
          <p:cNvSpPr/>
          <p:nvPr/>
        </p:nvSpPr>
        <p:spPr>
          <a:xfrm rot="-1781114">
            <a:off x="8223137" y="3423628"/>
            <a:ext cx="2775447" cy="1419284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60"/>
          <p:cNvSpPr txBox="1">
            <a:spLocks noGrp="1"/>
          </p:cNvSpPr>
          <p:nvPr>
            <p:ph type="title"/>
          </p:nvPr>
        </p:nvSpPr>
        <p:spPr>
          <a:xfrm>
            <a:off x="706507" y="1610100"/>
            <a:ext cx="7548443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Tha</a:t>
            </a:r>
            <a:r>
              <a:rPr lang="en" dirty="0"/>
              <a:t>nk you !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ADEF-A289-8A33-9710-EED76E6C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3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96" name="Google Shape;1696;p36"/>
          <p:cNvSpPr txBox="1">
            <a:spLocks noGrp="1"/>
          </p:cNvSpPr>
          <p:nvPr>
            <p:ph type="title" idx="2"/>
          </p:nvPr>
        </p:nvSpPr>
        <p:spPr>
          <a:xfrm>
            <a:off x="614619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7" name="Google Shape;1697;p36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699" name="Google Shape;1699;p36"/>
          <p:cNvSpPr txBox="1">
            <a:spLocks noGrp="1"/>
          </p:cNvSpPr>
          <p:nvPr>
            <p:ph type="title" idx="5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0" name="Google Shape;1700;p36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Used</a:t>
            </a:r>
            <a:endParaRPr dirty="0"/>
          </a:p>
        </p:txBody>
      </p:sp>
      <p:sp>
        <p:nvSpPr>
          <p:cNvPr id="1702" name="Google Shape;1702;p36"/>
          <p:cNvSpPr txBox="1">
            <a:spLocks noGrp="1"/>
          </p:cNvSpPr>
          <p:nvPr>
            <p:ph type="title" idx="8"/>
          </p:nvPr>
        </p:nvSpPr>
        <p:spPr>
          <a:xfrm>
            <a:off x="614619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3" name="Google Shape;1703;p36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Clustering</a:t>
            </a:r>
            <a:endParaRPr dirty="0"/>
          </a:p>
        </p:txBody>
      </p:sp>
      <p:sp>
        <p:nvSpPr>
          <p:cNvPr id="1705" name="Google Shape;1705;p36"/>
          <p:cNvSpPr txBox="1">
            <a:spLocks noGrp="1"/>
          </p:cNvSpPr>
          <p:nvPr>
            <p:ph type="title" idx="14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6" name="Google Shape;1706;p36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708" name="Google Shape;1708;p36"/>
          <p:cNvSpPr txBox="1">
            <a:spLocks noGrp="1"/>
          </p:cNvSpPr>
          <p:nvPr>
            <p:ph type="title" idx="17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9" name="Google Shape;1709;p36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Clustering</a:t>
            </a:r>
            <a:endParaRPr dirty="0"/>
          </a:p>
        </p:txBody>
      </p:sp>
      <p:sp>
        <p:nvSpPr>
          <p:cNvPr id="1711" name="Google Shape;1711;p36"/>
          <p:cNvSpPr txBox="1">
            <a:spLocks noGrp="1"/>
          </p:cNvSpPr>
          <p:nvPr>
            <p:ph type="title" idx="20"/>
          </p:nvPr>
        </p:nvSpPr>
        <p:spPr>
          <a:xfrm>
            <a:off x="6045975" y="2808700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12" name="Google Shape;1712;p36"/>
          <p:cNvSpPr txBox="1">
            <a:spLocks noGrp="1"/>
          </p:cNvSpPr>
          <p:nvPr>
            <p:ph type="title" idx="21"/>
          </p:nvPr>
        </p:nvSpPr>
        <p:spPr>
          <a:xfrm>
            <a:off x="6045975" y="3175625"/>
            <a:ext cx="2550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29B11-2E35-8221-20E5-0387155AB6D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F70892-03F2-62F3-D040-27D53A523741}"/>
              </a:ext>
            </a:extLst>
          </p:cNvPr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0F2085-CC63-7AFA-9A9F-DC9E38CB3FDE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8019F5-1FB1-0CD6-7143-D9797D0A21F4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91BAEA9-B7D6-5710-F08A-E6D573636B9A}"/>
              </a:ext>
            </a:extLst>
          </p:cNvPr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9C81A98-EDB8-90C3-7F3B-5ECBEF026755}"/>
              </a:ext>
            </a:extLst>
          </p:cNvPr>
          <p:cNvSpPr>
            <a:spLocks noGrp="1"/>
          </p:cNvSpPr>
          <p:nvPr>
            <p:ph type="title" idx="2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37"/>
          <p:cNvSpPr txBox="1">
            <a:spLocks noGrp="1"/>
          </p:cNvSpPr>
          <p:nvPr>
            <p:ph type="title"/>
          </p:nvPr>
        </p:nvSpPr>
        <p:spPr>
          <a:xfrm>
            <a:off x="4385400" y="1391700"/>
            <a:ext cx="3768300" cy="6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OVERVIEW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20" name="Google Shape;1720;p37"/>
          <p:cNvSpPr txBox="1">
            <a:spLocks noGrp="1"/>
          </p:cNvSpPr>
          <p:nvPr>
            <p:ph type="subTitle" idx="1"/>
          </p:nvPr>
        </p:nvSpPr>
        <p:spPr>
          <a:xfrm>
            <a:off x="4385400" y="2102800"/>
            <a:ext cx="37683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Numerous sources of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data formats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Large number of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Prompt results needed</a:t>
            </a:r>
          </a:p>
        </p:txBody>
      </p:sp>
      <p:pic>
        <p:nvPicPr>
          <p:cNvPr id="1026" name="Picture 2" descr="Sources of Data Collection for Different Business Applications">
            <a:extLst>
              <a:ext uri="{FF2B5EF4-FFF2-40B4-BE49-F238E27FC236}">
                <a16:creationId xmlns:a16="http://schemas.microsoft.com/office/drawing/2014/main" id="{F2ABAFDA-E9AE-CF8A-A07B-9958D4BE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53" y="1741500"/>
            <a:ext cx="3514726" cy="1976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4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Used</a:t>
            </a:r>
            <a:endParaRPr dirty="0"/>
          </a:p>
        </p:txBody>
      </p:sp>
      <p:grpSp>
        <p:nvGrpSpPr>
          <p:cNvPr id="1875" name="Google Shape;1875;p41"/>
          <p:cNvGrpSpPr/>
          <p:nvPr/>
        </p:nvGrpSpPr>
        <p:grpSpPr>
          <a:xfrm>
            <a:off x="3087575" y="1634650"/>
            <a:ext cx="3006425" cy="2318150"/>
            <a:chOff x="3087575" y="1634650"/>
            <a:chExt cx="3006425" cy="2318150"/>
          </a:xfrm>
        </p:grpSpPr>
        <p:grpSp>
          <p:nvGrpSpPr>
            <p:cNvPr id="1876" name="Google Shape;1876;p41"/>
            <p:cNvGrpSpPr/>
            <p:nvPr/>
          </p:nvGrpSpPr>
          <p:grpSpPr>
            <a:xfrm>
              <a:off x="3087575" y="1634650"/>
              <a:ext cx="2968850" cy="2318150"/>
              <a:chOff x="2735150" y="1743225"/>
              <a:chExt cx="2968850" cy="2318150"/>
            </a:xfrm>
          </p:grpSpPr>
          <p:sp>
            <p:nvSpPr>
              <p:cNvPr id="1877" name="Google Shape;1877;p41"/>
              <p:cNvSpPr/>
              <p:nvPr/>
            </p:nvSpPr>
            <p:spPr>
              <a:xfrm>
                <a:off x="2735150" y="1743225"/>
                <a:ext cx="2968850" cy="1518350"/>
              </a:xfrm>
              <a:custGeom>
                <a:avLst/>
                <a:gdLst/>
                <a:ahLst/>
                <a:cxnLst/>
                <a:rect l="l" t="t" r="r" b="b"/>
                <a:pathLst>
                  <a:path w="118754" h="60734" extrusionOk="0">
                    <a:moveTo>
                      <a:pt x="114343" y="5084"/>
                    </a:moveTo>
                    <a:cubicBezTo>
                      <a:pt x="114534" y="5084"/>
                      <a:pt x="114722" y="5112"/>
                      <a:pt x="114908" y="5167"/>
                    </a:cubicBezTo>
                    <a:cubicBezTo>
                      <a:pt x="116015" y="5488"/>
                      <a:pt x="116432" y="6679"/>
                      <a:pt x="116467" y="6822"/>
                    </a:cubicBezTo>
                    <a:cubicBezTo>
                      <a:pt x="116598" y="7227"/>
                      <a:pt x="116372" y="7655"/>
                      <a:pt x="115967" y="7774"/>
                    </a:cubicBezTo>
                    <a:lnTo>
                      <a:pt x="115967" y="7786"/>
                    </a:lnTo>
                    <a:cubicBezTo>
                      <a:pt x="115889" y="7811"/>
                      <a:pt x="115811" y="7823"/>
                      <a:pt x="115733" y="7823"/>
                    </a:cubicBezTo>
                    <a:cubicBezTo>
                      <a:pt x="115409" y="7823"/>
                      <a:pt x="115109" y="7613"/>
                      <a:pt x="115003" y="7286"/>
                    </a:cubicBezTo>
                    <a:cubicBezTo>
                      <a:pt x="114943" y="7108"/>
                      <a:pt x="114729" y="6715"/>
                      <a:pt x="114467" y="6631"/>
                    </a:cubicBezTo>
                    <a:cubicBezTo>
                      <a:pt x="114436" y="6623"/>
                      <a:pt x="114401" y="6619"/>
                      <a:pt x="114364" y="6619"/>
                    </a:cubicBezTo>
                    <a:cubicBezTo>
                      <a:pt x="114137" y="6619"/>
                      <a:pt x="113815" y="6775"/>
                      <a:pt x="113467" y="7072"/>
                    </a:cubicBezTo>
                    <a:cubicBezTo>
                      <a:pt x="112979" y="7465"/>
                      <a:pt x="111991" y="10429"/>
                      <a:pt x="111253" y="14501"/>
                    </a:cubicBezTo>
                    <a:cubicBezTo>
                      <a:pt x="111181" y="14870"/>
                      <a:pt x="110872" y="15132"/>
                      <a:pt x="110491" y="15132"/>
                    </a:cubicBezTo>
                    <a:cubicBezTo>
                      <a:pt x="110443" y="15132"/>
                      <a:pt x="110407" y="15132"/>
                      <a:pt x="110360" y="15120"/>
                    </a:cubicBezTo>
                    <a:cubicBezTo>
                      <a:pt x="109943" y="15049"/>
                      <a:pt x="109657" y="14644"/>
                      <a:pt x="109740" y="14227"/>
                    </a:cubicBezTo>
                    <a:cubicBezTo>
                      <a:pt x="110038" y="12549"/>
                      <a:pt x="111133" y="6989"/>
                      <a:pt x="112491" y="5881"/>
                    </a:cubicBezTo>
                    <a:cubicBezTo>
                      <a:pt x="113130" y="5350"/>
                      <a:pt x="113749" y="5084"/>
                      <a:pt x="114343" y="5084"/>
                    </a:cubicBezTo>
                    <a:close/>
                    <a:moveTo>
                      <a:pt x="45674" y="15896"/>
                    </a:moveTo>
                    <a:cubicBezTo>
                      <a:pt x="47407" y="15896"/>
                      <a:pt x="48650" y="16305"/>
                      <a:pt x="48733" y="16335"/>
                    </a:cubicBezTo>
                    <a:cubicBezTo>
                      <a:pt x="49138" y="16466"/>
                      <a:pt x="49352" y="16906"/>
                      <a:pt x="49221" y="17311"/>
                    </a:cubicBezTo>
                    <a:cubicBezTo>
                      <a:pt x="49106" y="17636"/>
                      <a:pt x="48808" y="17838"/>
                      <a:pt x="48486" y="17838"/>
                    </a:cubicBezTo>
                    <a:cubicBezTo>
                      <a:pt x="48406" y="17838"/>
                      <a:pt x="48325" y="17825"/>
                      <a:pt x="48245" y="17799"/>
                    </a:cubicBezTo>
                    <a:cubicBezTo>
                      <a:pt x="48222" y="17792"/>
                      <a:pt x="47148" y="17445"/>
                      <a:pt x="45657" y="17445"/>
                    </a:cubicBezTo>
                    <a:cubicBezTo>
                      <a:pt x="44810" y="17445"/>
                      <a:pt x="43828" y="17557"/>
                      <a:pt x="42827" y="17907"/>
                    </a:cubicBezTo>
                    <a:cubicBezTo>
                      <a:pt x="40017" y="18895"/>
                      <a:pt x="37791" y="21776"/>
                      <a:pt x="37767" y="21800"/>
                    </a:cubicBezTo>
                    <a:cubicBezTo>
                      <a:pt x="37598" y="22004"/>
                      <a:pt x="37391" y="22090"/>
                      <a:pt x="37189" y="22090"/>
                    </a:cubicBezTo>
                    <a:cubicBezTo>
                      <a:pt x="36640" y="22090"/>
                      <a:pt x="36131" y="21455"/>
                      <a:pt x="36541" y="20871"/>
                    </a:cubicBezTo>
                    <a:cubicBezTo>
                      <a:pt x="36648" y="20728"/>
                      <a:pt x="39077" y="17597"/>
                      <a:pt x="42315" y="16454"/>
                    </a:cubicBezTo>
                    <a:cubicBezTo>
                      <a:pt x="43512" y="16032"/>
                      <a:pt x="44675" y="15896"/>
                      <a:pt x="45674" y="15896"/>
                    </a:cubicBezTo>
                    <a:close/>
                    <a:moveTo>
                      <a:pt x="89358" y="25655"/>
                    </a:moveTo>
                    <a:cubicBezTo>
                      <a:pt x="90898" y="25655"/>
                      <a:pt x="92221" y="26308"/>
                      <a:pt x="92310" y="26348"/>
                    </a:cubicBezTo>
                    <a:cubicBezTo>
                      <a:pt x="92679" y="26539"/>
                      <a:pt x="92834" y="26991"/>
                      <a:pt x="92643" y="27372"/>
                    </a:cubicBezTo>
                    <a:cubicBezTo>
                      <a:pt x="92508" y="27642"/>
                      <a:pt x="92235" y="27799"/>
                      <a:pt x="91951" y="27799"/>
                    </a:cubicBezTo>
                    <a:cubicBezTo>
                      <a:pt x="91836" y="27799"/>
                      <a:pt x="91718" y="27773"/>
                      <a:pt x="91607" y="27717"/>
                    </a:cubicBezTo>
                    <a:cubicBezTo>
                      <a:pt x="91582" y="27701"/>
                      <a:pt x="90517" y="27187"/>
                      <a:pt x="89370" y="27187"/>
                    </a:cubicBezTo>
                    <a:cubicBezTo>
                      <a:pt x="88871" y="27187"/>
                      <a:pt x="88356" y="27284"/>
                      <a:pt x="87904" y="27562"/>
                    </a:cubicBezTo>
                    <a:cubicBezTo>
                      <a:pt x="86345" y="28515"/>
                      <a:pt x="86118" y="30801"/>
                      <a:pt x="86321" y="32099"/>
                    </a:cubicBezTo>
                    <a:cubicBezTo>
                      <a:pt x="86404" y="32515"/>
                      <a:pt x="86118" y="32920"/>
                      <a:pt x="85690" y="32992"/>
                    </a:cubicBezTo>
                    <a:cubicBezTo>
                      <a:pt x="85654" y="32992"/>
                      <a:pt x="85606" y="33004"/>
                      <a:pt x="85571" y="33004"/>
                    </a:cubicBezTo>
                    <a:cubicBezTo>
                      <a:pt x="85190" y="33004"/>
                      <a:pt x="84868" y="32730"/>
                      <a:pt x="84809" y="32361"/>
                    </a:cubicBezTo>
                    <a:cubicBezTo>
                      <a:pt x="84463" y="30301"/>
                      <a:pt x="85035" y="27515"/>
                      <a:pt x="87095" y="26253"/>
                    </a:cubicBezTo>
                    <a:cubicBezTo>
                      <a:pt x="87823" y="25807"/>
                      <a:pt x="88616" y="25655"/>
                      <a:pt x="89358" y="25655"/>
                    </a:cubicBezTo>
                    <a:close/>
                    <a:moveTo>
                      <a:pt x="86634" y="52494"/>
                    </a:moveTo>
                    <a:cubicBezTo>
                      <a:pt x="87181" y="52494"/>
                      <a:pt x="87711" y="53110"/>
                      <a:pt x="87285" y="53720"/>
                    </a:cubicBezTo>
                    <a:cubicBezTo>
                      <a:pt x="87178" y="53875"/>
                      <a:pt x="85118" y="56923"/>
                      <a:pt x="80284" y="56923"/>
                    </a:cubicBezTo>
                    <a:cubicBezTo>
                      <a:pt x="78951" y="56923"/>
                      <a:pt x="77379" y="56685"/>
                      <a:pt x="75593" y="56090"/>
                    </a:cubicBezTo>
                    <a:cubicBezTo>
                      <a:pt x="74741" y="55777"/>
                      <a:pt x="75042" y="54585"/>
                      <a:pt x="75824" y="54585"/>
                    </a:cubicBezTo>
                    <a:cubicBezTo>
                      <a:pt x="75905" y="54585"/>
                      <a:pt x="75991" y="54597"/>
                      <a:pt x="76081" y="54625"/>
                    </a:cubicBezTo>
                    <a:cubicBezTo>
                      <a:pt x="77681" y="55161"/>
                      <a:pt x="79061" y="55369"/>
                      <a:pt x="80241" y="55369"/>
                    </a:cubicBezTo>
                    <a:cubicBezTo>
                      <a:pt x="84303" y="55369"/>
                      <a:pt x="85981" y="52903"/>
                      <a:pt x="85999" y="52875"/>
                    </a:cubicBezTo>
                    <a:cubicBezTo>
                      <a:pt x="86166" y="52605"/>
                      <a:pt x="86402" y="52494"/>
                      <a:pt x="86634" y="52494"/>
                    </a:cubicBezTo>
                    <a:close/>
                    <a:moveTo>
                      <a:pt x="30771" y="51178"/>
                    </a:moveTo>
                    <a:cubicBezTo>
                      <a:pt x="31353" y="51178"/>
                      <a:pt x="31871" y="51898"/>
                      <a:pt x="31362" y="52470"/>
                    </a:cubicBezTo>
                    <a:cubicBezTo>
                      <a:pt x="31254" y="52589"/>
                      <a:pt x="28849" y="55256"/>
                      <a:pt x="25647" y="56423"/>
                    </a:cubicBezTo>
                    <a:cubicBezTo>
                      <a:pt x="24691" y="56757"/>
                      <a:pt x="23692" y="56924"/>
                      <a:pt x="22680" y="56924"/>
                    </a:cubicBezTo>
                    <a:cubicBezTo>
                      <a:pt x="22645" y="56924"/>
                      <a:pt x="22610" y="56924"/>
                      <a:pt x="22575" y="56923"/>
                    </a:cubicBezTo>
                    <a:cubicBezTo>
                      <a:pt x="21206" y="56911"/>
                      <a:pt x="19848" y="56697"/>
                      <a:pt x="18550" y="56256"/>
                    </a:cubicBezTo>
                    <a:cubicBezTo>
                      <a:pt x="17725" y="55924"/>
                      <a:pt x="18048" y="54771"/>
                      <a:pt x="18808" y="54771"/>
                    </a:cubicBezTo>
                    <a:cubicBezTo>
                      <a:pt x="18892" y="54771"/>
                      <a:pt x="18981" y="54785"/>
                      <a:pt x="19074" y="54816"/>
                    </a:cubicBezTo>
                    <a:cubicBezTo>
                      <a:pt x="19116" y="54824"/>
                      <a:pt x="20705" y="55375"/>
                      <a:pt x="22591" y="55375"/>
                    </a:cubicBezTo>
                    <a:cubicBezTo>
                      <a:pt x="23413" y="55375"/>
                      <a:pt x="24291" y="55271"/>
                      <a:pt x="25123" y="54971"/>
                    </a:cubicBezTo>
                    <a:cubicBezTo>
                      <a:pt x="27945" y="53947"/>
                      <a:pt x="30183" y="51470"/>
                      <a:pt x="30207" y="51446"/>
                    </a:cubicBezTo>
                    <a:cubicBezTo>
                      <a:pt x="30379" y="51257"/>
                      <a:pt x="30578" y="51178"/>
                      <a:pt x="30771" y="51178"/>
                    </a:cubicBezTo>
                    <a:close/>
                    <a:moveTo>
                      <a:pt x="4395" y="1"/>
                    </a:moveTo>
                    <a:cubicBezTo>
                      <a:pt x="2987" y="1"/>
                      <a:pt x="1627" y="783"/>
                      <a:pt x="953" y="2131"/>
                    </a:cubicBezTo>
                    <a:cubicBezTo>
                      <a:pt x="1" y="4024"/>
                      <a:pt x="774" y="6346"/>
                      <a:pt x="2668" y="7298"/>
                    </a:cubicBezTo>
                    <a:cubicBezTo>
                      <a:pt x="10930" y="11430"/>
                      <a:pt x="14288" y="16180"/>
                      <a:pt x="14669" y="19252"/>
                    </a:cubicBezTo>
                    <a:cubicBezTo>
                      <a:pt x="15181" y="23264"/>
                      <a:pt x="12526" y="26717"/>
                      <a:pt x="9716" y="30384"/>
                    </a:cubicBezTo>
                    <a:cubicBezTo>
                      <a:pt x="7037" y="33885"/>
                      <a:pt x="4263" y="37504"/>
                      <a:pt x="3918" y="42040"/>
                    </a:cubicBezTo>
                    <a:cubicBezTo>
                      <a:pt x="3310" y="49851"/>
                      <a:pt x="7728" y="56566"/>
                      <a:pt x="15419" y="59543"/>
                    </a:cubicBezTo>
                    <a:cubicBezTo>
                      <a:pt x="17479" y="60328"/>
                      <a:pt x="19658" y="60733"/>
                      <a:pt x="21872" y="60733"/>
                    </a:cubicBezTo>
                    <a:cubicBezTo>
                      <a:pt x="25670" y="60733"/>
                      <a:pt x="29409" y="59543"/>
                      <a:pt x="32326" y="57280"/>
                    </a:cubicBezTo>
                    <a:cubicBezTo>
                      <a:pt x="37612" y="53197"/>
                      <a:pt x="38577" y="47041"/>
                      <a:pt x="39160" y="43362"/>
                    </a:cubicBezTo>
                    <a:cubicBezTo>
                      <a:pt x="39636" y="40385"/>
                      <a:pt x="39625" y="37480"/>
                      <a:pt x="39601" y="34921"/>
                    </a:cubicBezTo>
                    <a:cubicBezTo>
                      <a:pt x="39577" y="29265"/>
                      <a:pt x="39720" y="25943"/>
                      <a:pt x="42815" y="23098"/>
                    </a:cubicBezTo>
                    <a:cubicBezTo>
                      <a:pt x="43280" y="22675"/>
                      <a:pt x="44249" y="22017"/>
                      <a:pt x="45818" y="22017"/>
                    </a:cubicBezTo>
                    <a:cubicBezTo>
                      <a:pt x="46942" y="22017"/>
                      <a:pt x="48375" y="22355"/>
                      <a:pt x="50150" y="23360"/>
                    </a:cubicBezTo>
                    <a:cubicBezTo>
                      <a:pt x="52352" y="24610"/>
                      <a:pt x="55650" y="30872"/>
                      <a:pt x="58305" y="35909"/>
                    </a:cubicBezTo>
                    <a:cubicBezTo>
                      <a:pt x="61377" y="41731"/>
                      <a:pt x="64556" y="47767"/>
                      <a:pt x="68450" y="52220"/>
                    </a:cubicBezTo>
                    <a:cubicBezTo>
                      <a:pt x="70783" y="54899"/>
                      <a:pt x="73129" y="56721"/>
                      <a:pt x="75605" y="57780"/>
                    </a:cubicBezTo>
                    <a:cubicBezTo>
                      <a:pt x="77229" y="58470"/>
                      <a:pt x="78882" y="58813"/>
                      <a:pt x="80547" y="58813"/>
                    </a:cubicBezTo>
                    <a:cubicBezTo>
                      <a:pt x="82045" y="58813"/>
                      <a:pt x="83553" y="58535"/>
                      <a:pt x="85059" y="57983"/>
                    </a:cubicBezTo>
                    <a:cubicBezTo>
                      <a:pt x="88976" y="56542"/>
                      <a:pt x="90012" y="51732"/>
                      <a:pt x="90476" y="47708"/>
                    </a:cubicBezTo>
                    <a:cubicBezTo>
                      <a:pt x="90917" y="43862"/>
                      <a:pt x="90917" y="39266"/>
                      <a:pt x="90917" y="35575"/>
                    </a:cubicBezTo>
                    <a:lnTo>
                      <a:pt x="90917" y="34278"/>
                    </a:lnTo>
                    <a:cubicBezTo>
                      <a:pt x="91560" y="35254"/>
                      <a:pt x="92167" y="36290"/>
                      <a:pt x="92619" y="37040"/>
                    </a:cubicBezTo>
                    <a:cubicBezTo>
                      <a:pt x="93738" y="38897"/>
                      <a:pt x="94786" y="40659"/>
                      <a:pt x="95965" y="42052"/>
                    </a:cubicBezTo>
                    <a:cubicBezTo>
                      <a:pt x="97902" y="44333"/>
                      <a:pt x="99782" y="44990"/>
                      <a:pt x="101319" y="44990"/>
                    </a:cubicBezTo>
                    <a:cubicBezTo>
                      <a:pt x="101908" y="44990"/>
                      <a:pt x="102446" y="44894"/>
                      <a:pt x="102918" y="44755"/>
                    </a:cubicBezTo>
                    <a:cubicBezTo>
                      <a:pt x="108931" y="42945"/>
                      <a:pt x="112979" y="35135"/>
                      <a:pt x="114967" y="21550"/>
                    </a:cubicBezTo>
                    <a:cubicBezTo>
                      <a:pt x="115598" y="17228"/>
                      <a:pt x="116646" y="12965"/>
                      <a:pt x="118063" y="8846"/>
                    </a:cubicBezTo>
                    <a:cubicBezTo>
                      <a:pt x="118753" y="6822"/>
                      <a:pt x="117682" y="4631"/>
                      <a:pt x="115670" y="3941"/>
                    </a:cubicBezTo>
                    <a:cubicBezTo>
                      <a:pt x="115256" y="3798"/>
                      <a:pt x="114834" y="3731"/>
                      <a:pt x="114419" y="3731"/>
                    </a:cubicBezTo>
                    <a:cubicBezTo>
                      <a:pt x="112819" y="3731"/>
                      <a:pt x="111325" y="4736"/>
                      <a:pt x="110776" y="6334"/>
                    </a:cubicBezTo>
                    <a:cubicBezTo>
                      <a:pt x="109193" y="10918"/>
                      <a:pt x="108050" y="15632"/>
                      <a:pt x="107335" y="20431"/>
                    </a:cubicBezTo>
                    <a:cubicBezTo>
                      <a:pt x="105835" y="30718"/>
                      <a:pt x="103347" y="35290"/>
                      <a:pt x="101620" y="36802"/>
                    </a:cubicBezTo>
                    <a:cubicBezTo>
                      <a:pt x="100882" y="35825"/>
                      <a:pt x="99894" y="34182"/>
                      <a:pt x="99239" y="33075"/>
                    </a:cubicBezTo>
                    <a:cubicBezTo>
                      <a:pt x="97906" y="30825"/>
                      <a:pt x="96513" y="28503"/>
                      <a:pt x="94846" y="26753"/>
                    </a:cubicBezTo>
                    <a:cubicBezTo>
                      <a:pt x="92706" y="24503"/>
                      <a:pt x="90643" y="23839"/>
                      <a:pt x="88952" y="23839"/>
                    </a:cubicBezTo>
                    <a:cubicBezTo>
                      <a:pt x="87735" y="23839"/>
                      <a:pt x="86710" y="24183"/>
                      <a:pt x="85987" y="24526"/>
                    </a:cubicBezTo>
                    <a:cubicBezTo>
                      <a:pt x="83535" y="25693"/>
                      <a:pt x="83392" y="28479"/>
                      <a:pt x="83297" y="30146"/>
                    </a:cubicBezTo>
                    <a:cubicBezTo>
                      <a:pt x="83225" y="31599"/>
                      <a:pt x="83225" y="33432"/>
                      <a:pt x="83225" y="35563"/>
                    </a:cubicBezTo>
                    <a:cubicBezTo>
                      <a:pt x="83225" y="38754"/>
                      <a:pt x="83225" y="42362"/>
                      <a:pt x="82963" y="45517"/>
                    </a:cubicBezTo>
                    <a:cubicBezTo>
                      <a:pt x="82666" y="48958"/>
                      <a:pt x="82166" y="50387"/>
                      <a:pt x="81927" y="50899"/>
                    </a:cubicBezTo>
                    <a:cubicBezTo>
                      <a:pt x="81492" y="51016"/>
                      <a:pt x="81059" y="51073"/>
                      <a:pt x="80629" y="51073"/>
                    </a:cubicBezTo>
                    <a:cubicBezTo>
                      <a:pt x="75471" y="51073"/>
                      <a:pt x="70700" y="42875"/>
                      <a:pt x="65128" y="32313"/>
                    </a:cubicBezTo>
                    <a:cubicBezTo>
                      <a:pt x="61365" y="25169"/>
                      <a:pt x="58115" y="19014"/>
                      <a:pt x="53960" y="16656"/>
                    </a:cubicBezTo>
                    <a:cubicBezTo>
                      <a:pt x="50869" y="14906"/>
                      <a:pt x="48146" y="14289"/>
                      <a:pt x="45840" y="14289"/>
                    </a:cubicBezTo>
                    <a:cubicBezTo>
                      <a:pt x="41511" y="14289"/>
                      <a:pt x="38658" y="16466"/>
                      <a:pt x="37624" y="17406"/>
                    </a:cubicBezTo>
                    <a:cubicBezTo>
                      <a:pt x="31862" y="22693"/>
                      <a:pt x="31885" y="29206"/>
                      <a:pt x="31909" y="34956"/>
                    </a:cubicBezTo>
                    <a:cubicBezTo>
                      <a:pt x="31921" y="37337"/>
                      <a:pt x="31933" y="39790"/>
                      <a:pt x="31552" y="42159"/>
                    </a:cubicBezTo>
                    <a:cubicBezTo>
                      <a:pt x="31076" y="45196"/>
                      <a:pt x="30481" y="48970"/>
                      <a:pt x="27623" y="51184"/>
                    </a:cubicBezTo>
                    <a:cubicBezTo>
                      <a:pt x="26065" y="52390"/>
                      <a:pt x="23994" y="53021"/>
                      <a:pt x="21883" y="53021"/>
                    </a:cubicBezTo>
                    <a:cubicBezTo>
                      <a:pt x="20639" y="53021"/>
                      <a:pt x="19380" y="52802"/>
                      <a:pt x="18205" y="52351"/>
                    </a:cubicBezTo>
                    <a:cubicBezTo>
                      <a:pt x="13669" y="50589"/>
                      <a:pt x="11264" y="47053"/>
                      <a:pt x="11597" y="42636"/>
                    </a:cubicBezTo>
                    <a:cubicBezTo>
                      <a:pt x="11776" y="40374"/>
                      <a:pt x="13752" y="37802"/>
                      <a:pt x="15848" y="35075"/>
                    </a:cubicBezTo>
                    <a:cubicBezTo>
                      <a:pt x="19134" y="30777"/>
                      <a:pt x="23218" y="25443"/>
                      <a:pt x="22325" y="18299"/>
                    </a:cubicBezTo>
                    <a:cubicBezTo>
                      <a:pt x="21146" y="8882"/>
                      <a:pt x="10597" y="2655"/>
                      <a:pt x="6120" y="416"/>
                    </a:cubicBezTo>
                    <a:cubicBezTo>
                      <a:pt x="5567" y="134"/>
                      <a:pt x="4977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1"/>
              <p:cNvSpPr/>
              <p:nvPr/>
            </p:nvSpPr>
            <p:spPr>
              <a:xfrm>
                <a:off x="3347125" y="2949450"/>
                <a:ext cx="570350" cy="543525"/>
              </a:xfrm>
              <a:custGeom>
                <a:avLst/>
                <a:gdLst/>
                <a:ahLst/>
                <a:cxnLst/>
                <a:rect l="l" t="t" r="r" b="b"/>
                <a:pathLst>
                  <a:path w="22814" h="21741" extrusionOk="0">
                    <a:moveTo>
                      <a:pt x="16206" y="0"/>
                    </a:moveTo>
                    <a:cubicBezTo>
                      <a:pt x="15818" y="0"/>
                      <a:pt x="15428" y="140"/>
                      <a:pt x="15122" y="423"/>
                    </a:cubicBezTo>
                    <a:lnTo>
                      <a:pt x="668" y="13996"/>
                    </a:lnTo>
                    <a:cubicBezTo>
                      <a:pt x="25" y="14604"/>
                      <a:pt x="1" y="15616"/>
                      <a:pt x="608" y="16247"/>
                    </a:cubicBezTo>
                    <a:lnTo>
                      <a:pt x="5478" y="21259"/>
                    </a:lnTo>
                    <a:cubicBezTo>
                      <a:pt x="5786" y="21579"/>
                      <a:pt x="6199" y="21740"/>
                      <a:pt x="6613" y="21740"/>
                    </a:cubicBezTo>
                    <a:cubicBezTo>
                      <a:pt x="7000" y="21740"/>
                      <a:pt x="7388" y="21600"/>
                      <a:pt x="7692" y="21319"/>
                    </a:cubicBezTo>
                    <a:lnTo>
                      <a:pt x="22146" y="7746"/>
                    </a:lnTo>
                    <a:cubicBezTo>
                      <a:pt x="22789" y="7138"/>
                      <a:pt x="22813" y="6114"/>
                      <a:pt x="22206" y="5483"/>
                    </a:cubicBezTo>
                    <a:lnTo>
                      <a:pt x="17336" y="471"/>
                    </a:lnTo>
                    <a:cubicBezTo>
                      <a:pt x="17030" y="158"/>
                      <a:pt x="16619" y="0"/>
                      <a:pt x="16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1"/>
              <p:cNvSpPr/>
              <p:nvPr/>
            </p:nvSpPr>
            <p:spPr>
              <a:xfrm>
                <a:off x="2921175" y="3335950"/>
                <a:ext cx="576300" cy="564975"/>
              </a:xfrm>
              <a:custGeom>
                <a:avLst/>
                <a:gdLst/>
                <a:ahLst/>
                <a:cxnLst/>
                <a:rect l="l" t="t" r="r" b="b"/>
                <a:pathLst>
                  <a:path w="23052" h="22599" extrusionOk="0">
                    <a:moveTo>
                      <a:pt x="12574" y="1"/>
                    </a:moveTo>
                    <a:lnTo>
                      <a:pt x="1" y="11800"/>
                    </a:lnTo>
                    <a:lnTo>
                      <a:pt x="10478" y="22599"/>
                    </a:lnTo>
                    <a:lnTo>
                      <a:pt x="23051" y="10788"/>
                    </a:lnTo>
                    <a:lnTo>
                      <a:pt x="125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2744375" y="3630925"/>
                <a:ext cx="438775" cy="430450"/>
              </a:xfrm>
              <a:custGeom>
                <a:avLst/>
                <a:gdLst/>
                <a:ahLst/>
                <a:cxnLst/>
                <a:rect l="l" t="t" r="r" b="b"/>
                <a:pathLst>
                  <a:path w="17551" h="17218" extrusionOk="0">
                    <a:moveTo>
                      <a:pt x="7073" y="1"/>
                    </a:moveTo>
                    <a:lnTo>
                      <a:pt x="775" y="5918"/>
                    </a:lnTo>
                    <a:cubicBezTo>
                      <a:pt x="36" y="6597"/>
                      <a:pt x="1" y="7728"/>
                      <a:pt x="691" y="8442"/>
                    </a:cubicBezTo>
                    <a:lnTo>
                      <a:pt x="8680" y="16681"/>
                    </a:lnTo>
                    <a:cubicBezTo>
                      <a:pt x="9038" y="17039"/>
                      <a:pt x="9509" y="17217"/>
                      <a:pt x="9981" y="17217"/>
                    </a:cubicBezTo>
                    <a:cubicBezTo>
                      <a:pt x="10438" y="17217"/>
                      <a:pt x="10895" y="17051"/>
                      <a:pt x="11252" y="16717"/>
                    </a:cubicBezTo>
                    <a:lnTo>
                      <a:pt x="17550" y="10800"/>
                    </a:lnTo>
                    <a:lnTo>
                      <a:pt x="70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3235500" y="3178000"/>
                <a:ext cx="435500" cy="427650"/>
              </a:xfrm>
              <a:custGeom>
                <a:avLst/>
                <a:gdLst/>
                <a:ahLst/>
                <a:cxnLst/>
                <a:rect l="l" t="t" r="r" b="b"/>
                <a:pathLst>
                  <a:path w="17420" h="17106" extrusionOk="0">
                    <a:moveTo>
                      <a:pt x="7445" y="1"/>
                    </a:moveTo>
                    <a:cubicBezTo>
                      <a:pt x="7001" y="1"/>
                      <a:pt x="6556" y="161"/>
                      <a:pt x="6204" y="485"/>
                    </a:cubicBezTo>
                    <a:lnTo>
                      <a:pt x="1" y="6319"/>
                    </a:lnTo>
                    <a:lnTo>
                      <a:pt x="10478" y="17106"/>
                    </a:lnTo>
                    <a:lnTo>
                      <a:pt x="16682" y="11284"/>
                    </a:lnTo>
                    <a:cubicBezTo>
                      <a:pt x="17396" y="10617"/>
                      <a:pt x="17420" y="9486"/>
                      <a:pt x="16741" y="8783"/>
                    </a:cubicBezTo>
                    <a:lnTo>
                      <a:pt x="8752" y="544"/>
                    </a:lnTo>
                    <a:cubicBezTo>
                      <a:pt x="8390" y="182"/>
                      <a:pt x="7918" y="1"/>
                      <a:pt x="74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1"/>
              <p:cNvSpPr/>
              <p:nvPr/>
            </p:nvSpPr>
            <p:spPr>
              <a:xfrm>
                <a:off x="3229850" y="3335950"/>
                <a:ext cx="267625" cy="275075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1003" extrusionOk="0">
                    <a:moveTo>
                      <a:pt x="227" y="1"/>
                    </a:moveTo>
                    <a:lnTo>
                      <a:pt x="1" y="215"/>
                    </a:lnTo>
                    <a:lnTo>
                      <a:pt x="10478" y="11002"/>
                    </a:lnTo>
                    <a:lnTo>
                      <a:pt x="10704" y="10788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1"/>
              <p:cNvSpPr/>
              <p:nvPr/>
            </p:nvSpPr>
            <p:spPr>
              <a:xfrm>
                <a:off x="2919400" y="3627075"/>
                <a:ext cx="267925" cy="275350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014" extrusionOk="0">
                    <a:moveTo>
                      <a:pt x="239" y="0"/>
                    </a:moveTo>
                    <a:lnTo>
                      <a:pt x="1" y="214"/>
                    </a:lnTo>
                    <a:lnTo>
                      <a:pt x="10490" y="11013"/>
                    </a:lnTo>
                    <a:lnTo>
                      <a:pt x="10716" y="10799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3496850" y="1951800"/>
                <a:ext cx="1527000" cy="1359500"/>
              </a:xfrm>
              <a:custGeom>
                <a:avLst/>
                <a:gdLst/>
                <a:ahLst/>
                <a:cxnLst/>
                <a:rect l="l" t="t" r="r" b="b"/>
                <a:pathLst>
                  <a:path w="61080" h="54380" extrusionOk="0">
                    <a:moveTo>
                      <a:pt x="30541" y="4773"/>
                    </a:moveTo>
                    <a:cubicBezTo>
                      <a:pt x="35369" y="4773"/>
                      <a:pt x="40176" y="6333"/>
                      <a:pt x="44173" y="9397"/>
                    </a:cubicBezTo>
                    <a:cubicBezTo>
                      <a:pt x="51364" y="14909"/>
                      <a:pt x="54531" y="24208"/>
                      <a:pt x="52198" y="32971"/>
                    </a:cubicBezTo>
                    <a:cubicBezTo>
                      <a:pt x="49513" y="42990"/>
                      <a:pt x="40447" y="49605"/>
                      <a:pt x="30544" y="49605"/>
                    </a:cubicBezTo>
                    <a:cubicBezTo>
                      <a:pt x="28632" y="49605"/>
                      <a:pt x="26688" y="49359"/>
                      <a:pt x="24754" y="48842"/>
                    </a:cubicBezTo>
                    <a:cubicBezTo>
                      <a:pt x="15991" y="46497"/>
                      <a:pt x="9514" y="39115"/>
                      <a:pt x="8323" y="30126"/>
                    </a:cubicBezTo>
                    <a:cubicBezTo>
                      <a:pt x="7132" y="21136"/>
                      <a:pt x="11466" y="12326"/>
                      <a:pt x="19324" y="7789"/>
                    </a:cubicBezTo>
                    <a:cubicBezTo>
                      <a:pt x="22810" y="5769"/>
                      <a:pt x="26682" y="4773"/>
                      <a:pt x="30541" y="4773"/>
                    </a:cubicBezTo>
                    <a:close/>
                    <a:moveTo>
                      <a:pt x="30545" y="0"/>
                    </a:moveTo>
                    <a:cubicBezTo>
                      <a:pt x="23681" y="0"/>
                      <a:pt x="16807" y="2498"/>
                      <a:pt x="11454" y="7528"/>
                    </a:cubicBezTo>
                    <a:cubicBezTo>
                      <a:pt x="405" y="17803"/>
                      <a:pt x="1" y="35162"/>
                      <a:pt x="10538" y="45961"/>
                    </a:cubicBezTo>
                    <a:cubicBezTo>
                      <a:pt x="15972" y="51561"/>
                      <a:pt x="23251" y="54380"/>
                      <a:pt x="30541" y="54380"/>
                    </a:cubicBezTo>
                    <a:cubicBezTo>
                      <a:pt x="37403" y="54380"/>
                      <a:pt x="44274" y="51882"/>
                      <a:pt x="49626" y="46854"/>
                    </a:cubicBezTo>
                    <a:cubicBezTo>
                      <a:pt x="60675" y="36567"/>
                      <a:pt x="61080" y="19208"/>
                      <a:pt x="50543" y="8409"/>
                    </a:cubicBezTo>
                    <a:cubicBezTo>
                      <a:pt x="45110" y="2816"/>
                      <a:pt x="37833" y="0"/>
                      <a:pt x="30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3929350" y="2337850"/>
                <a:ext cx="662000" cy="586550"/>
              </a:xfrm>
              <a:custGeom>
                <a:avLst/>
                <a:gdLst/>
                <a:ahLst/>
                <a:cxnLst/>
                <a:rect l="l" t="t" r="r" b="b"/>
                <a:pathLst>
                  <a:path w="26480" h="23462" extrusionOk="0">
                    <a:moveTo>
                      <a:pt x="13244" y="0"/>
                    </a:moveTo>
                    <a:cubicBezTo>
                      <a:pt x="11906" y="0"/>
                      <a:pt x="10545" y="231"/>
                      <a:pt x="9216" y="718"/>
                    </a:cubicBezTo>
                    <a:cubicBezTo>
                      <a:pt x="3132" y="2932"/>
                      <a:pt x="0" y="9671"/>
                      <a:pt x="2227" y="15755"/>
                    </a:cubicBezTo>
                    <a:cubicBezTo>
                      <a:pt x="3958" y="20510"/>
                      <a:pt x="8452" y="23461"/>
                      <a:pt x="13237" y="23461"/>
                    </a:cubicBezTo>
                    <a:cubicBezTo>
                      <a:pt x="14575" y="23461"/>
                      <a:pt x="15935" y="23231"/>
                      <a:pt x="17264" y="22744"/>
                    </a:cubicBezTo>
                    <a:cubicBezTo>
                      <a:pt x="23349" y="20530"/>
                      <a:pt x="26480" y="13791"/>
                      <a:pt x="24253" y="7707"/>
                    </a:cubicBezTo>
                    <a:cubicBezTo>
                      <a:pt x="22523" y="2952"/>
                      <a:pt x="18029" y="0"/>
                      <a:pt x="132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1"/>
            <p:cNvSpPr/>
            <p:nvPr/>
          </p:nvSpPr>
          <p:spPr>
            <a:xfrm>
              <a:off x="3174525" y="2139400"/>
              <a:ext cx="531600" cy="531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5562400" y="2075300"/>
              <a:ext cx="531600" cy="531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8" name="Google Shape;1888;p41"/>
          <p:cNvSpPr txBox="1">
            <a:spLocks noGrp="1"/>
          </p:cNvSpPr>
          <p:nvPr>
            <p:ph type="title" idx="4294967295"/>
          </p:nvPr>
        </p:nvSpPr>
        <p:spPr>
          <a:xfrm>
            <a:off x="637200" y="133913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Articles in the form of text files</a:t>
            </a:r>
            <a:endParaRPr sz="1800" b="1" dirty="0"/>
          </a:p>
        </p:txBody>
      </p:sp>
      <p:sp>
        <p:nvSpPr>
          <p:cNvPr id="1890" name="Google Shape;1890;p41"/>
          <p:cNvSpPr txBox="1">
            <a:spLocks noGrp="1"/>
          </p:cNvSpPr>
          <p:nvPr>
            <p:ph type="title" idx="4294967295"/>
          </p:nvPr>
        </p:nvSpPr>
        <p:spPr>
          <a:xfrm>
            <a:off x="6336075" y="133913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Semi Structured Data</a:t>
            </a:r>
            <a:endParaRPr sz="1800" b="1" dirty="0"/>
          </a:p>
        </p:txBody>
      </p:sp>
      <p:sp>
        <p:nvSpPr>
          <p:cNvPr id="1892" name="Google Shape;1892;p41"/>
          <p:cNvSpPr txBox="1">
            <a:spLocks noGrp="1"/>
          </p:cNvSpPr>
          <p:nvPr>
            <p:ph type="title" idx="4294967295"/>
          </p:nvPr>
        </p:nvSpPr>
        <p:spPr>
          <a:xfrm>
            <a:off x="637200" y="3005025"/>
            <a:ext cx="217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Topic:</a:t>
            </a:r>
            <a:br>
              <a:rPr lang="en-US" sz="1800" b="1" dirty="0"/>
            </a:br>
            <a:r>
              <a:rPr lang="en-US" sz="1800" b="1" dirty="0"/>
              <a:t>Health and Music</a:t>
            </a:r>
            <a:endParaRPr sz="1800" b="1" dirty="0"/>
          </a:p>
        </p:txBody>
      </p:sp>
      <p:sp>
        <p:nvSpPr>
          <p:cNvPr id="1897" name="Google Shape;1897;p41"/>
          <p:cNvSpPr/>
          <p:nvPr/>
        </p:nvSpPr>
        <p:spPr>
          <a:xfrm>
            <a:off x="2819325" y="2425400"/>
            <a:ext cx="259662" cy="870311"/>
          </a:xfrm>
          <a:custGeom>
            <a:avLst/>
            <a:gdLst/>
            <a:ahLst/>
            <a:cxnLst/>
            <a:rect l="l" t="t" r="r" b="b"/>
            <a:pathLst>
              <a:path w="14344" h="34622" extrusionOk="0">
                <a:moveTo>
                  <a:pt x="0" y="34622"/>
                </a:moveTo>
                <a:cubicBezTo>
                  <a:pt x="1360" y="33056"/>
                  <a:pt x="6883" y="29346"/>
                  <a:pt x="8161" y="25224"/>
                </a:cubicBezTo>
                <a:cubicBezTo>
                  <a:pt x="9439" y="21102"/>
                  <a:pt x="6637" y="14096"/>
                  <a:pt x="7667" y="9892"/>
                </a:cubicBezTo>
                <a:cubicBezTo>
                  <a:pt x="8698" y="5688"/>
                  <a:pt x="13231" y="1649"/>
                  <a:pt x="143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98" name="Google Shape;1898;p41"/>
          <p:cNvSpPr/>
          <p:nvPr/>
        </p:nvSpPr>
        <p:spPr>
          <a:xfrm>
            <a:off x="2831700" y="1422102"/>
            <a:ext cx="1848575" cy="754575"/>
          </a:xfrm>
          <a:custGeom>
            <a:avLst/>
            <a:gdLst/>
            <a:ahLst/>
            <a:cxnLst/>
            <a:rect l="l" t="t" r="r" b="b"/>
            <a:pathLst>
              <a:path w="73943" h="30183" extrusionOk="0">
                <a:moveTo>
                  <a:pt x="0" y="8173"/>
                </a:moveTo>
                <a:cubicBezTo>
                  <a:pt x="2185" y="6813"/>
                  <a:pt x="6883" y="301"/>
                  <a:pt x="13107" y="12"/>
                </a:cubicBezTo>
                <a:cubicBezTo>
                  <a:pt x="19331" y="-276"/>
                  <a:pt x="28770" y="4752"/>
                  <a:pt x="37343" y="6442"/>
                </a:cubicBezTo>
                <a:cubicBezTo>
                  <a:pt x="45916" y="8132"/>
                  <a:pt x="58446" y="6195"/>
                  <a:pt x="64546" y="10152"/>
                </a:cubicBezTo>
                <a:cubicBezTo>
                  <a:pt x="70646" y="14109"/>
                  <a:pt x="72377" y="26845"/>
                  <a:pt x="73943" y="3018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99" name="Google Shape;1899;p41"/>
          <p:cNvSpPr/>
          <p:nvPr/>
        </p:nvSpPr>
        <p:spPr>
          <a:xfrm>
            <a:off x="6165325" y="1632625"/>
            <a:ext cx="159518" cy="671123"/>
          </a:xfrm>
          <a:custGeom>
            <a:avLst/>
            <a:gdLst/>
            <a:ahLst/>
            <a:cxnLst/>
            <a:rect l="l" t="t" r="r" b="b"/>
            <a:pathLst>
              <a:path w="10387" h="27698" extrusionOk="0">
                <a:moveTo>
                  <a:pt x="10387" y="0"/>
                </a:moveTo>
                <a:cubicBezTo>
                  <a:pt x="9439" y="1401"/>
                  <a:pt x="5482" y="4699"/>
                  <a:pt x="4699" y="8408"/>
                </a:cubicBezTo>
                <a:cubicBezTo>
                  <a:pt x="3916" y="12118"/>
                  <a:pt x="6471" y="19042"/>
                  <a:pt x="5688" y="22257"/>
                </a:cubicBezTo>
                <a:cubicBezTo>
                  <a:pt x="4905" y="25472"/>
                  <a:pt x="948" y="26791"/>
                  <a:pt x="0" y="27698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00" name="Google Shape;1900;p41"/>
          <p:cNvSpPr/>
          <p:nvPr/>
        </p:nvSpPr>
        <p:spPr>
          <a:xfrm>
            <a:off x="4470775" y="2379377"/>
            <a:ext cx="326977" cy="325036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1" name="Google Shape;1901;p41"/>
          <p:cNvGrpSpPr/>
          <p:nvPr/>
        </p:nvGrpSpPr>
        <p:grpSpPr>
          <a:xfrm>
            <a:off x="3273562" y="2248096"/>
            <a:ext cx="333193" cy="332316"/>
            <a:chOff x="-4570325" y="2405775"/>
            <a:chExt cx="294600" cy="293825"/>
          </a:xfrm>
        </p:grpSpPr>
        <p:sp>
          <p:nvSpPr>
            <p:cNvPr id="1902" name="Google Shape;1902;p41"/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1"/>
          <p:cNvGrpSpPr/>
          <p:nvPr/>
        </p:nvGrpSpPr>
        <p:grpSpPr>
          <a:xfrm>
            <a:off x="5668332" y="2168343"/>
            <a:ext cx="329567" cy="326991"/>
            <a:chOff x="6790450" y="3119050"/>
            <a:chExt cx="262750" cy="260675"/>
          </a:xfrm>
        </p:grpSpPr>
        <p:sp>
          <p:nvSpPr>
            <p:cNvPr id="1905" name="Google Shape;1905;p41"/>
            <p:cNvSpPr/>
            <p:nvPr/>
          </p:nvSpPr>
          <p:spPr>
            <a:xfrm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 flipH="1">
              <a:off x="6790450" y="3119050"/>
              <a:ext cx="262750" cy="260675"/>
            </a:xfrm>
            <a:custGeom>
              <a:avLst/>
              <a:gdLst/>
              <a:ahLst/>
              <a:cxnLst/>
              <a:rect l="l" t="t" r="r" b="b"/>
              <a:pathLst>
                <a:path w="10510" h="10427" extrusionOk="0">
                  <a:moveTo>
                    <a:pt x="5269" y="1924"/>
                  </a:moveTo>
                  <a:cubicBezTo>
                    <a:pt x="6022" y="1924"/>
                    <a:pt x="6635" y="2454"/>
                    <a:pt x="6774" y="3151"/>
                  </a:cubicBezTo>
                  <a:lnTo>
                    <a:pt x="3791" y="3151"/>
                  </a:lnTo>
                  <a:cubicBezTo>
                    <a:pt x="3931" y="2454"/>
                    <a:pt x="4544" y="1924"/>
                    <a:pt x="5269" y="1924"/>
                  </a:cubicBezTo>
                  <a:close/>
                  <a:moveTo>
                    <a:pt x="4962" y="3764"/>
                  </a:moveTo>
                  <a:lnTo>
                    <a:pt x="4962" y="9785"/>
                  </a:lnTo>
                  <a:cubicBezTo>
                    <a:pt x="3959" y="9646"/>
                    <a:pt x="3150" y="8754"/>
                    <a:pt x="3150" y="7694"/>
                  </a:cubicBezTo>
                  <a:lnTo>
                    <a:pt x="3150" y="4071"/>
                  </a:lnTo>
                  <a:cubicBezTo>
                    <a:pt x="3150" y="3903"/>
                    <a:pt x="3290" y="3764"/>
                    <a:pt x="3485" y="3764"/>
                  </a:cubicBezTo>
                  <a:close/>
                  <a:moveTo>
                    <a:pt x="7109" y="3764"/>
                  </a:moveTo>
                  <a:cubicBezTo>
                    <a:pt x="7276" y="3764"/>
                    <a:pt x="7415" y="3903"/>
                    <a:pt x="7415" y="4071"/>
                  </a:cubicBezTo>
                  <a:lnTo>
                    <a:pt x="7415" y="7694"/>
                  </a:lnTo>
                  <a:cubicBezTo>
                    <a:pt x="7415" y="8754"/>
                    <a:pt x="6607" y="9646"/>
                    <a:pt x="5603" y="9785"/>
                  </a:cubicBezTo>
                  <a:lnTo>
                    <a:pt x="5603" y="3764"/>
                  </a:lnTo>
                  <a:close/>
                  <a:moveTo>
                    <a:pt x="3987" y="1"/>
                  </a:moveTo>
                  <a:cubicBezTo>
                    <a:pt x="3819" y="1"/>
                    <a:pt x="3680" y="140"/>
                    <a:pt x="3680" y="307"/>
                  </a:cubicBezTo>
                  <a:lnTo>
                    <a:pt x="3680" y="921"/>
                  </a:lnTo>
                  <a:cubicBezTo>
                    <a:pt x="3680" y="1199"/>
                    <a:pt x="3819" y="1422"/>
                    <a:pt x="3987" y="1618"/>
                  </a:cubicBezTo>
                  <a:cubicBezTo>
                    <a:pt x="3513" y="1952"/>
                    <a:pt x="3150" y="2482"/>
                    <a:pt x="3095" y="3095"/>
                  </a:cubicBezTo>
                  <a:cubicBezTo>
                    <a:pt x="2732" y="3206"/>
                    <a:pt x="2453" y="3569"/>
                    <a:pt x="2453" y="3987"/>
                  </a:cubicBezTo>
                  <a:lnTo>
                    <a:pt x="2453" y="4294"/>
                  </a:lnTo>
                  <a:lnTo>
                    <a:pt x="1840" y="4294"/>
                  </a:lnTo>
                  <a:cubicBezTo>
                    <a:pt x="1450" y="4294"/>
                    <a:pt x="1115" y="4043"/>
                    <a:pt x="976" y="3652"/>
                  </a:cubicBezTo>
                  <a:lnTo>
                    <a:pt x="642" y="2677"/>
                  </a:lnTo>
                  <a:cubicBezTo>
                    <a:pt x="600" y="2551"/>
                    <a:pt x="511" y="2489"/>
                    <a:pt x="399" y="2489"/>
                  </a:cubicBezTo>
                  <a:cubicBezTo>
                    <a:pt x="361" y="2489"/>
                    <a:pt x="321" y="2496"/>
                    <a:pt x="279" y="2510"/>
                  </a:cubicBezTo>
                  <a:cubicBezTo>
                    <a:pt x="84" y="2565"/>
                    <a:pt x="28" y="2705"/>
                    <a:pt x="84" y="2900"/>
                  </a:cubicBezTo>
                  <a:lnTo>
                    <a:pt x="419" y="3875"/>
                  </a:lnTo>
                  <a:cubicBezTo>
                    <a:pt x="614" y="4489"/>
                    <a:pt x="1171" y="4907"/>
                    <a:pt x="1840" y="4907"/>
                  </a:cubicBezTo>
                  <a:lnTo>
                    <a:pt x="2453" y="4907"/>
                  </a:lnTo>
                  <a:lnTo>
                    <a:pt x="2453" y="6133"/>
                  </a:lnTo>
                  <a:lnTo>
                    <a:pt x="335" y="6133"/>
                  </a:lnTo>
                  <a:cubicBezTo>
                    <a:pt x="168" y="6133"/>
                    <a:pt x="28" y="6273"/>
                    <a:pt x="28" y="6440"/>
                  </a:cubicBezTo>
                  <a:cubicBezTo>
                    <a:pt x="28" y="6635"/>
                    <a:pt x="168" y="6775"/>
                    <a:pt x="335" y="6775"/>
                  </a:cubicBezTo>
                  <a:lnTo>
                    <a:pt x="2453" y="6775"/>
                  </a:lnTo>
                  <a:lnTo>
                    <a:pt x="2453" y="7667"/>
                  </a:lnTo>
                  <a:lnTo>
                    <a:pt x="2453" y="7973"/>
                  </a:lnTo>
                  <a:lnTo>
                    <a:pt x="1812" y="7973"/>
                  </a:lnTo>
                  <a:cubicBezTo>
                    <a:pt x="1143" y="7973"/>
                    <a:pt x="586" y="8391"/>
                    <a:pt x="363" y="9032"/>
                  </a:cubicBezTo>
                  <a:lnTo>
                    <a:pt x="56" y="10008"/>
                  </a:lnTo>
                  <a:cubicBezTo>
                    <a:pt x="0" y="10175"/>
                    <a:pt x="84" y="10315"/>
                    <a:pt x="223" y="10398"/>
                  </a:cubicBezTo>
                  <a:cubicBezTo>
                    <a:pt x="259" y="10408"/>
                    <a:pt x="292" y="10413"/>
                    <a:pt x="323" y="10413"/>
                  </a:cubicBezTo>
                  <a:cubicBezTo>
                    <a:pt x="466" y="10413"/>
                    <a:pt x="568" y="10317"/>
                    <a:pt x="614" y="10203"/>
                  </a:cubicBezTo>
                  <a:lnTo>
                    <a:pt x="920" y="9228"/>
                  </a:lnTo>
                  <a:cubicBezTo>
                    <a:pt x="1060" y="8865"/>
                    <a:pt x="1394" y="8614"/>
                    <a:pt x="1812" y="8614"/>
                  </a:cubicBezTo>
                  <a:lnTo>
                    <a:pt x="2593" y="8614"/>
                  </a:lnTo>
                  <a:cubicBezTo>
                    <a:pt x="2983" y="9646"/>
                    <a:pt x="3987" y="10426"/>
                    <a:pt x="5185" y="10426"/>
                  </a:cubicBezTo>
                  <a:cubicBezTo>
                    <a:pt x="6356" y="10426"/>
                    <a:pt x="7387" y="9646"/>
                    <a:pt x="7750" y="8614"/>
                  </a:cubicBezTo>
                  <a:lnTo>
                    <a:pt x="8586" y="8614"/>
                  </a:lnTo>
                  <a:cubicBezTo>
                    <a:pt x="8976" y="8614"/>
                    <a:pt x="9339" y="8837"/>
                    <a:pt x="9478" y="9228"/>
                  </a:cubicBezTo>
                  <a:lnTo>
                    <a:pt x="9785" y="10203"/>
                  </a:lnTo>
                  <a:cubicBezTo>
                    <a:pt x="9827" y="10351"/>
                    <a:pt x="9917" y="10419"/>
                    <a:pt x="10043" y="10419"/>
                  </a:cubicBezTo>
                  <a:cubicBezTo>
                    <a:pt x="10084" y="10419"/>
                    <a:pt x="10128" y="10412"/>
                    <a:pt x="10175" y="10398"/>
                  </a:cubicBezTo>
                  <a:cubicBezTo>
                    <a:pt x="10342" y="10315"/>
                    <a:pt x="10398" y="10175"/>
                    <a:pt x="10342" y="10008"/>
                  </a:cubicBezTo>
                  <a:lnTo>
                    <a:pt x="10119" y="9032"/>
                  </a:lnTo>
                  <a:cubicBezTo>
                    <a:pt x="9924" y="8391"/>
                    <a:pt x="9367" y="7973"/>
                    <a:pt x="8698" y="7973"/>
                  </a:cubicBezTo>
                  <a:lnTo>
                    <a:pt x="8001" y="7973"/>
                  </a:lnTo>
                  <a:lnTo>
                    <a:pt x="8001" y="7667"/>
                  </a:lnTo>
                  <a:lnTo>
                    <a:pt x="8001" y="6775"/>
                  </a:lnTo>
                  <a:lnTo>
                    <a:pt x="10175" y="6775"/>
                  </a:lnTo>
                  <a:cubicBezTo>
                    <a:pt x="10342" y="6775"/>
                    <a:pt x="10482" y="6635"/>
                    <a:pt x="10482" y="6440"/>
                  </a:cubicBezTo>
                  <a:cubicBezTo>
                    <a:pt x="10482" y="6273"/>
                    <a:pt x="10342" y="6133"/>
                    <a:pt x="10175" y="6133"/>
                  </a:cubicBezTo>
                  <a:lnTo>
                    <a:pt x="8001" y="6133"/>
                  </a:lnTo>
                  <a:lnTo>
                    <a:pt x="8001" y="4907"/>
                  </a:lnTo>
                  <a:lnTo>
                    <a:pt x="8698" y="4907"/>
                  </a:lnTo>
                  <a:cubicBezTo>
                    <a:pt x="9367" y="4907"/>
                    <a:pt x="9924" y="4489"/>
                    <a:pt x="10119" y="3875"/>
                  </a:cubicBezTo>
                  <a:lnTo>
                    <a:pt x="10454" y="2900"/>
                  </a:lnTo>
                  <a:cubicBezTo>
                    <a:pt x="10509" y="2705"/>
                    <a:pt x="10398" y="2565"/>
                    <a:pt x="10259" y="2510"/>
                  </a:cubicBezTo>
                  <a:cubicBezTo>
                    <a:pt x="10223" y="2498"/>
                    <a:pt x="10188" y="2492"/>
                    <a:pt x="10156" y="2492"/>
                  </a:cubicBezTo>
                  <a:cubicBezTo>
                    <a:pt x="10036" y="2492"/>
                    <a:pt x="9940" y="2567"/>
                    <a:pt x="9896" y="2677"/>
                  </a:cubicBezTo>
                  <a:lnTo>
                    <a:pt x="9562" y="3652"/>
                  </a:lnTo>
                  <a:cubicBezTo>
                    <a:pt x="9422" y="4043"/>
                    <a:pt x="9116" y="4294"/>
                    <a:pt x="8698" y="4294"/>
                  </a:cubicBezTo>
                  <a:lnTo>
                    <a:pt x="8001" y="4294"/>
                  </a:lnTo>
                  <a:lnTo>
                    <a:pt x="8001" y="3987"/>
                  </a:lnTo>
                  <a:cubicBezTo>
                    <a:pt x="8001" y="3597"/>
                    <a:pt x="7750" y="3234"/>
                    <a:pt x="7387" y="3095"/>
                  </a:cubicBezTo>
                  <a:cubicBezTo>
                    <a:pt x="7304" y="2482"/>
                    <a:pt x="6969" y="1952"/>
                    <a:pt x="6468" y="1618"/>
                  </a:cubicBezTo>
                  <a:cubicBezTo>
                    <a:pt x="6691" y="1422"/>
                    <a:pt x="6774" y="1199"/>
                    <a:pt x="6774" y="921"/>
                  </a:cubicBezTo>
                  <a:lnTo>
                    <a:pt x="6774" y="307"/>
                  </a:lnTo>
                  <a:cubicBezTo>
                    <a:pt x="6774" y="140"/>
                    <a:pt x="6635" y="1"/>
                    <a:pt x="6468" y="1"/>
                  </a:cubicBezTo>
                  <a:cubicBezTo>
                    <a:pt x="6300" y="1"/>
                    <a:pt x="6161" y="140"/>
                    <a:pt x="6161" y="307"/>
                  </a:cubicBezTo>
                  <a:lnTo>
                    <a:pt x="6161" y="921"/>
                  </a:lnTo>
                  <a:cubicBezTo>
                    <a:pt x="6161" y="1088"/>
                    <a:pt x="6022" y="1255"/>
                    <a:pt x="5854" y="1255"/>
                  </a:cubicBezTo>
                  <a:lnTo>
                    <a:pt x="4628" y="1255"/>
                  </a:lnTo>
                  <a:cubicBezTo>
                    <a:pt x="4488" y="1255"/>
                    <a:pt x="4321" y="1088"/>
                    <a:pt x="4321" y="921"/>
                  </a:cubicBezTo>
                  <a:lnTo>
                    <a:pt x="4321" y="307"/>
                  </a:lnTo>
                  <a:cubicBezTo>
                    <a:pt x="4321" y="140"/>
                    <a:pt x="4182" y="1"/>
                    <a:pt x="39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58"/>
          <p:cNvSpPr/>
          <p:nvPr/>
        </p:nvSpPr>
        <p:spPr>
          <a:xfrm>
            <a:off x="1187575" y="1439850"/>
            <a:ext cx="1171200" cy="1171200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4" name="Google Shape;2274;p58"/>
          <p:cNvSpPr/>
          <p:nvPr/>
        </p:nvSpPr>
        <p:spPr>
          <a:xfrm>
            <a:off x="3970900" y="1439850"/>
            <a:ext cx="1171200" cy="1171200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58"/>
          <p:cNvSpPr/>
          <p:nvPr/>
        </p:nvSpPr>
        <p:spPr>
          <a:xfrm>
            <a:off x="6754225" y="1439850"/>
            <a:ext cx="1171200" cy="1171200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58"/>
          <p:cNvSpPr/>
          <p:nvPr/>
        </p:nvSpPr>
        <p:spPr>
          <a:xfrm>
            <a:off x="1187625" y="1439850"/>
            <a:ext cx="1171200" cy="1171200"/>
          </a:xfrm>
          <a:prstGeom prst="arc">
            <a:avLst>
              <a:gd name="adj1" fmla="val 16200000"/>
              <a:gd name="adj2" fmla="val 745227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58"/>
          <p:cNvSpPr/>
          <p:nvPr/>
        </p:nvSpPr>
        <p:spPr>
          <a:xfrm>
            <a:off x="3970900" y="1439850"/>
            <a:ext cx="1171200" cy="1171200"/>
          </a:xfrm>
          <a:prstGeom prst="arc">
            <a:avLst>
              <a:gd name="adj1" fmla="val 16200000"/>
              <a:gd name="adj2" fmla="val 2600199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58"/>
          <p:cNvSpPr/>
          <p:nvPr/>
        </p:nvSpPr>
        <p:spPr>
          <a:xfrm>
            <a:off x="6754225" y="1439850"/>
            <a:ext cx="1171200" cy="1171200"/>
          </a:xfrm>
          <a:prstGeom prst="arc">
            <a:avLst>
              <a:gd name="adj1" fmla="val 16200000"/>
              <a:gd name="adj2" fmla="val 1769282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5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Data Clustering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81" name="Google Shape;2281;p58"/>
          <p:cNvSpPr txBox="1">
            <a:spLocks noGrp="1"/>
          </p:cNvSpPr>
          <p:nvPr>
            <p:ph type="title" idx="3"/>
          </p:nvPr>
        </p:nvSpPr>
        <p:spPr>
          <a:xfrm>
            <a:off x="3359660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Partitional Kmeans</a:t>
            </a:r>
            <a:endParaRPr dirty="0"/>
          </a:p>
        </p:txBody>
      </p:sp>
      <p:sp>
        <p:nvSpPr>
          <p:cNvPr id="2284" name="Google Shape;2284;p58"/>
          <p:cNvSpPr txBox="1">
            <a:spLocks noGrp="1"/>
          </p:cNvSpPr>
          <p:nvPr>
            <p:ph type="title" idx="6"/>
          </p:nvPr>
        </p:nvSpPr>
        <p:spPr>
          <a:xfrm>
            <a:off x="560923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Cosine Similarity</a:t>
            </a:r>
            <a:endParaRPr dirty="0"/>
          </a:p>
        </p:txBody>
      </p:sp>
      <p:sp>
        <p:nvSpPr>
          <p:cNvPr id="2287" name="Google Shape;2287;p58"/>
          <p:cNvSpPr txBox="1">
            <a:spLocks noGrp="1"/>
          </p:cNvSpPr>
          <p:nvPr>
            <p:ph type="title" idx="9"/>
          </p:nvPr>
        </p:nvSpPr>
        <p:spPr>
          <a:xfrm>
            <a:off x="6158372" y="2672250"/>
            <a:ext cx="24246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Agglomerative Hierarchical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DATA CLUSTERING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731" name="Google Shape;1731;p38"/>
          <p:cNvSpPr/>
          <p:nvPr/>
        </p:nvSpPr>
        <p:spPr>
          <a:xfrm>
            <a:off x="915125" y="3337450"/>
            <a:ext cx="8457600" cy="24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38"/>
          <p:cNvSpPr/>
          <p:nvPr/>
        </p:nvSpPr>
        <p:spPr>
          <a:xfrm>
            <a:off x="152040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34" name="Google Shape;1734;p38"/>
          <p:cNvSpPr txBox="1"/>
          <p:nvPr/>
        </p:nvSpPr>
        <p:spPr>
          <a:xfrm>
            <a:off x="657100" y="2218185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Loading dataset and choosing clustering features</a:t>
            </a: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35" name="Google Shape;1735;p38"/>
          <p:cNvSpPr txBox="1"/>
          <p:nvPr/>
        </p:nvSpPr>
        <p:spPr>
          <a:xfrm>
            <a:off x="135570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01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37" name="Google Shape;1737;p38"/>
          <p:cNvSpPr/>
          <p:nvPr/>
        </p:nvSpPr>
        <p:spPr>
          <a:xfrm>
            <a:off x="428565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39" name="Google Shape;1739;p38"/>
          <p:cNvSpPr txBox="1"/>
          <p:nvPr/>
        </p:nvSpPr>
        <p:spPr>
          <a:xfrm>
            <a:off x="3422425" y="2218182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Scaling the data to avoid bias towards certain features</a:t>
            </a: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0" name="Google Shape;1740;p38"/>
          <p:cNvSpPr txBox="1"/>
          <p:nvPr/>
        </p:nvSpPr>
        <p:spPr>
          <a:xfrm>
            <a:off x="412095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02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42" name="Google Shape;1742;p38"/>
          <p:cNvSpPr/>
          <p:nvPr/>
        </p:nvSpPr>
        <p:spPr>
          <a:xfrm>
            <a:off x="705090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44" name="Google Shape;1744;p38"/>
          <p:cNvSpPr txBox="1"/>
          <p:nvPr/>
        </p:nvSpPr>
        <p:spPr>
          <a:xfrm>
            <a:off x="6175485" y="1935510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Applying one of the two clustering algorithms (partitional kmeans, agglomerative hierarchical)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45" name="Google Shape;1745;p38"/>
          <p:cNvSpPr txBox="1"/>
          <p:nvPr/>
        </p:nvSpPr>
        <p:spPr>
          <a:xfrm>
            <a:off x="688620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03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47" name="Google Shape;1747;p38"/>
          <p:cNvSpPr/>
          <p:nvPr/>
        </p:nvSpPr>
        <p:spPr>
          <a:xfrm>
            <a:off x="2753400" y="3512467"/>
            <a:ext cx="419100" cy="4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38"/>
          <p:cNvSpPr/>
          <p:nvPr/>
        </p:nvSpPr>
        <p:spPr>
          <a:xfrm>
            <a:off x="8554700" y="3368465"/>
            <a:ext cx="419100" cy="4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9" name="Google Shape;1749;p38"/>
          <p:cNvGrpSpPr/>
          <p:nvPr/>
        </p:nvGrpSpPr>
        <p:grpSpPr>
          <a:xfrm>
            <a:off x="1618327" y="1475117"/>
            <a:ext cx="376841" cy="376403"/>
            <a:chOff x="5053900" y="2021500"/>
            <a:chExt cx="483750" cy="483125"/>
          </a:xfrm>
        </p:grpSpPr>
        <p:sp>
          <p:nvSpPr>
            <p:cNvPr id="1750" name="Google Shape;1750;p38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sp>
        <p:nvSpPr>
          <p:cNvPr id="1758" name="Google Shape;1758;p38"/>
          <p:cNvSpPr/>
          <p:nvPr/>
        </p:nvSpPr>
        <p:spPr>
          <a:xfrm>
            <a:off x="4379349" y="1474426"/>
            <a:ext cx="385352" cy="377786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grpSp>
        <p:nvGrpSpPr>
          <p:cNvPr id="1759" name="Google Shape;1759;p38"/>
          <p:cNvGrpSpPr/>
          <p:nvPr/>
        </p:nvGrpSpPr>
        <p:grpSpPr>
          <a:xfrm>
            <a:off x="7154127" y="1476529"/>
            <a:ext cx="366247" cy="373578"/>
            <a:chOff x="4467450" y="3808475"/>
            <a:chExt cx="470150" cy="479500"/>
          </a:xfrm>
        </p:grpSpPr>
        <p:sp>
          <p:nvSpPr>
            <p:cNvPr id="1760" name="Google Shape;1760;p38"/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39"/>
          <p:cNvSpPr/>
          <p:nvPr/>
        </p:nvSpPr>
        <p:spPr>
          <a:xfrm>
            <a:off x="-232725" y="3337450"/>
            <a:ext cx="7554300" cy="24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39"/>
          <p:cNvSpPr/>
          <p:nvPr/>
        </p:nvSpPr>
        <p:spPr>
          <a:xfrm>
            <a:off x="6673200" y="2873200"/>
            <a:ext cx="1175700" cy="1175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70" name="Google Shape;1770;p3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DATA CLUSTERING</a:t>
            </a:r>
            <a:endParaRPr dirty="0"/>
          </a:p>
        </p:txBody>
      </p:sp>
      <p:sp>
        <p:nvSpPr>
          <p:cNvPr id="1771" name="Google Shape;1771;p39"/>
          <p:cNvSpPr/>
          <p:nvPr/>
        </p:nvSpPr>
        <p:spPr>
          <a:xfrm>
            <a:off x="152040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73" name="Google Shape;1773;p39"/>
          <p:cNvSpPr txBox="1"/>
          <p:nvPr/>
        </p:nvSpPr>
        <p:spPr>
          <a:xfrm>
            <a:off x="657106" y="2095006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Choosing centroids and labeling data points based on distance then updating centroids</a:t>
            </a: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74" name="Google Shape;1774;p39"/>
          <p:cNvSpPr txBox="1"/>
          <p:nvPr/>
        </p:nvSpPr>
        <p:spPr>
          <a:xfrm>
            <a:off x="135570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04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76" name="Google Shape;1776;p39"/>
          <p:cNvSpPr/>
          <p:nvPr/>
        </p:nvSpPr>
        <p:spPr>
          <a:xfrm>
            <a:off x="4285650" y="3174700"/>
            <a:ext cx="572700" cy="5727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Baloo Thambi 2"/>
              <a:ea typeface="Baloo Thambi 2"/>
              <a:cs typeface="Baloo Thambi 2"/>
              <a:sym typeface="Baloo Thambi 2"/>
            </a:endParaRPr>
          </a:p>
        </p:txBody>
      </p:sp>
      <p:sp>
        <p:nvSpPr>
          <p:cNvPr id="1778" name="Google Shape;1778;p39"/>
          <p:cNvSpPr txBox="1"/>
          <p:nvPr/>
        </p:nvSpPr>
        <p:spPr>
          <a:xfrm>
            <a:off x="3422400" y="2218185"/>
            <a:ext cx="22992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2727"/>
                </a:solidFill>
                <a:latin typeface="DM Sans"/>
                <a:ea typeface="DM Sans"/>
                <a:cs typeface="DM Sans"/>
                <a:sym typeface="DM Sans"/>
              </a:rPr>
              <a:t>Visualizing the clusters in meaningful ways</a:t>
            </a:r>
            <a:endParaRPr dirty="0">
              <a:solidFill>
                <a:srgbClr val="27272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79" name="Google Shape;1779;p39"/>
          <p:cNvSpPr txBox="1"/>
          <p:nvPr/>
        </p:nvSpPr>
        <p:spPr>
          <a:xfrm>
            <a:off x="4120950" y="3290339"/>
            <a:ext cx="9021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05</a:t>
            </a:r>
            <a:endParaRPr sz="2000" b="1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81" name="Google Shape;1781;p39"/>
          <p:cNvSpPr txBox="1"/>
          <p:nvPr/>
        </p:nvSpPr>
        <p:spPr>
          <a:xfrm>
            <a:off x="6432775" y="3274775"/>
            <a:ext cx="16566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rPr>
              <a:t>S</a:t>
            </a:r>
            <a:r>
              <a:rPr lang="en" sz="2000" b="1" dirty="0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rPr>
              <a:t>earch </a:t>
            </a:r>
            <a:endParaRPr sz="2000" b="1" dirty="0">
              <a:solidFill>
                <a:schemeClr val="accent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782" name="Google Shape;1782;p39"/>
          <p:cNvSpPr/>
          <p:nvPr/>
        </p:nvSpPr>
        <p:spPr>
          <a:xfrm flipH="1">
            <a:off x="6006925" y="3512467"/>
            <a:ext cx="419100" cy="4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39"/>
          <p:cNvSpPr/>
          <p:nvPr/>
        </p:nvSpPr>
        <p:spPr>
          <a:xfrm flipH="1">
            <a:off x="205625" y="3368465"/>
            <a:ext cx="419100" cy="46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4" name="Google Shape;1784;p39"/>
          <p:cNvGrpSpPr/>
          <p:nvPr/>
        </p:nvGrpSpPr>
        <p:grpSpPr>
          <a:xfrm>
            <a:off x="4381955" y="1475738"/>
            <a:ext cx="380074" cy="376461"/>
            <a:chOff x="3860250" y="1427025"/>
            <a:chExt cx="487900" cy="483200"/>
          </a:xfrm>
        </p:grpSpPr>
        <p:sp>
          <p:nvSpPr>
            <p:cNvPr id="1785" name="Google Shape;1785;p39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88" name="Google Shape;1788;p39"/>
          <p:cNvGrpSpPr/>
          <p:nvPr/>
        </p:nvGrpSpPr>
        <p:grpSpPr>
          <a:xfrm>
            <a:off x="1643924" y="1475117"/>
            <a:ext cx="325564" cy="376403"/>
            <a:chOff x="2708700" y="3804850"/>
            <a:chExt cx="417925" cy="483125"/>
          </a:xfrm>
        </p:grpSpPr>
        <p:sp>
          <p:nvSpPr>
            <p:cNvPr id="1789" name="Google Shape;1789;p39"/>
            <p:cNvSpPr/>
            <p:nvPr/>
          </p:nvSpPr>
          <p:spPr>
            <a:xfrm>
              <a:off x="2708700" y="3804850"/>
              <a:ext cx="417925" cy="483125"/>
            </a:xfrm>
            <a:custGeom>
              <a:avLst/>
              <a:gdLst/>
              <a:ahLst/>
              <a:cxnLst/>
              <a:rect l="l" t="t" r="r" b="b"/>
              <a:pathLst>
                <a:path w="16717" h="19325" extrusionOk="0">
                  <a:moveTo>
                    <a:pt x="10354" y="1132"/>
                  </a:moveTo>
                  <a:lnTo>
                    <a:pt x="10354" y="8618"/>
                  </a:lnTo>
                  <a:cubicBezTo>
                    <a:pt x="10354" y="8714"/>
                    <a:pt x="10379" y="8811"/>
                    <a:pt x="10430" y="8898"/>
                  </a:cubicBezTo>
                  <a:lnTo>
                    <a:pt x="12447" y="12425"/>
                  </a:lnTo>
                  <a:lnTo>
                    <a:pt x="4273" y="12425"/>
                  </a:lnTo>
                  <a:lnTo>
                    <a:pt x="6290" y="8898"/>
                  </a:lnTo>
                  <a:cubicBezTo>
                    <a:pt x="6339" y="8811"/>
                    <a:pt x="6366" y="8714"/>
                    <a:pt x="6366" y="8618"/>
                  </a:cubicBezTo>
                  <a:lnTo>
                    <a:pt x="6366" y="1132"/>
                  </a:lnTo>
                  <a:close/>
                  <a:moveTo>
                    <a:pt x="13090" y="13557"/>
                  </a:moveTo>
                  <a:lnTo>
                    <a:pt x="15469" y="17718"/>
                  </a:lnTo>
                  <a:cubicBezTo>
                    <a:pt x="15527" y="17818"/>
                    <a:pt x="15530" y="17939"/>
                    <a:pt x="15472" y="18038"/>
                  </a:cubicBezTo>
                  <a:cubicBezTo>
                    <a:pt x="15418" y="18135"/>
                    <a:pt x="15318" y="18192"/>
                    <a:pt x="15210" y="18192"/>
                  </a:cubicBezTo>
                  <a:lnTo>
                    <a:pt x="1511" y="18192"/>
                  </a:lnTo>
                  <a:cubicBezTo>
                    <a:pt x="1399" y="18192"/>
                    <a:pt x="1299" y="18135"/>
                    <a:pt x="1245" y="18038"/>
                  </a:cubicBezTo>
                  <a:cubicBezTo>
                    <a:pt x="1187" y="17939"/>
                    <a:pt x="1187" y="17818"/>
                    <a:pt x="1245" y="17718"/>
                  </a:cubicBezTo>
                  <a:lnTo>
                    <a:pt x="3624" y="13557"/>
                  </a:lnTo>
                  <a:close/>
                  <a:moveTo>
                    <a:pt x="4717" y="0"/>
                  </a:moveTo>
                  <a:cubicBezTo>
                    <a:pt x="4403" y="0"/>
                    <a:pt x="4153" y="254"/>
                    <a:pt x="4153" y="568"/>
                  </a:cubicBezTo>
                  <a:cubicBezTo>
                    <a:pt x="4153" y="879"/>
                    <a:pt x="4403" y="1132"/>
                    <a:pt x="4717" y="1132"/>
                  </a:cubicBezTo>
                  <a:lnTo>
                    <a:pt x="5234" y="1132"/>
                  </a:lnTo>
                  <a:lnTo>
                    <a:pt x="5234" y="8467"/>
                  </a:lnTo>
                  <a:lnTo>
                    <a:pt x="264" y="17157"/>
                  </a:lnTo>
                  <a:cubicBezTo>
                    <a:pt x="1" y="17604"/>
                    <a:pt x="4" y="18159"/>
                    <a:pt x="267" y="18606"/>
                  </a:cubicBezTo>
                  <a:cubicBezTo>
                    <a:pt x="519" y="19050"/>
                    <a:pt x="992" y="19325"/>
                    <a:pt x="1502" y="19325"/>
                  </a:cubicBezTo>
                  <a:cubicBezTo>
                    <a:pt x="1505" y="19325"/>
                    <a:pt x="1508" y="19325"/>
                    <a:pt x="1511" y="19325"/>
                  </a:cubicBezTo>
                  <a:lnTo>
                    <a:pt x="15207" y="19325"/>
                  </a:lnTo>
                  <a:cubicBezTo>
                    <a:pt x="15210" y="19325"/>
                    <a:pt x="15212" y="19325"/>
                    <a:pt x="15215" y="19325"/>
                  </a:cubicBezTo>
                  <a:cubicBezTo>
                    <a:pt x="15725" y="19325"/>
                    <a:pt x="16198" y="19050"/>
                    <a:pt x="16451" y="18606"/>
                  </a:cubicBezTo>
                  <a:cubicBezTo>
                    <a:pt x="16713" y="18159"/>
                    <a:pt x="16716" y="17607"/>
                    <a:pt x="16454" y="17157"/>
                  </a:cubicBezTo>
                  <a:lnTo>
                    <a:pt x="11487" y="8467"/>
                  </a:lnTo>
                  <a:lnTo>
                    <a:pt x="11487" y="1132"/>
                  </a:lnTo>
                  <a:lnTo>
                    <a:pt x="12003" y="1132"/>
                  </a:lnTo>
                  <a:cubicBezTo>
                    <a:pt x="12314" y="1132"/>
                    <a:pt x="12568" y="879"/>
                    <a:pt x="12568" y="568"/>
                  </a:cubicBezTo>
                  <a:cubicBezTo>
                    <a:pt x="12568" y="254"/>
                    <a:pt x="12314" y="0"/>
                    <a:pt x="12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2875975" y="4055200"/>
              <a:ext cx="33100" cy="28350"/>
            </a:xfrm>
            <a:custGeom>
              <a:avLst/>
              <a:gdLst/>
              <a:ahLst/>
              <a:cxnLst/>
              <a:rect l="l" t="t" r="r" b="b"/>
              <a:pathLst>
                <a:path w="1324" h="1134" extrusionOk="0">
                  <a:moveTo>
                    <a:pt x="570" y="1"/>
                  </a:moveTo>
                  <a:cubicBezTo>
                    <a:pt x="280" y="1"/>
                    <a:pt x="1" y="225"/>
                    <a:pt x="1" y="566"/>
                  </a:cubicBezTo>
                  <a:cubicBezTo>
                    <a:pt x="1" y="880"/>
                    <a:pt x="255" y="1134"/>
                    <a:pt x="569" y="1134"/>
                  </a:cubicBezTo>
                  <a:cubicBezTo>
                    <a:pt x="1073" y="1134"/>
                    <a:pt x="1323" y="524"/>
                    <a:pt x="967" y="168"/>
                  </a:cubicBezTo>
                  <a:cubicBezTo>
                    <a:pt x="852" y="52"/>
                    <a:pt x="710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2931025" y="4055200"/>
              <a:ext cx="33075" cy="28350"/>
            </a:xfrm>
            <a:custGeom>
              <a:avLst/>
              <a:gdLst/>
              <a:ahLst/>
              <a:cxnLst/>
              <a:rect l="l" t="t" r="r" b="b"/>
              <a:pathLst>
                <a:path w="1323" h="1134" extrusionOk="0">
                  <a:moveTo>
                    <a:pt x="569" y="1"/>
                  </a:moveTo>
                  <a:cubicBezTo>
                    <a:pt x="279" y="1"/>
                    <a:pt x="0" y="225"/>
                    <a:pt x="0" y="566"/>
                  </a:cubicBezTo>
                  <a:cubicBezTo>
                    <a:pt x="0" y="880"/>
                    <a:pt x="254" y="1134"/>
                    <a:pt x="565" y="1134"/>
                  </a:cubicBezTo>
                  <a:cubicBezTo>
                    <a:pt x="1069" y="1134"/>
                    <a:pt x="1323" y="524"/>
                    <a:pt x="966" y="168"/>
                  </a:cubicBezTo>
                  <a:cubicBezTo>
                    <a:pt x="851" y="52"/>
                    <a:pt x="709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2903525" y="4008200"/>
              <a:ext cx="28350" cy="28325"/>
            </a:xfrm>
            <a:custGeom>
              <a:avLst/>
              <a:gdLst/>
              <a:ahLst/>
              <a:cxnLst/>
              <a:rect l="l" t="t" r="r" b="b"/>
              <a:pathLst>
                <a:path w="1134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cubicBezTo>
                    <a:pt x="880" y="1133"/>
                    <a:pt x="1133" y="879"/>
                    <a:pt x="1133" y="568"/>
                  </a:cubicBez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5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TECHNOLOGIES USED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83" name="Google Shape;2183;p55"/>
          <p:cNvSpPr txBox="1">
            <a:spLocks noGrp="1"/>
          </p:cNvSpPr>
          <p:nvPr>
            <p:ph type="title" idx="2"/>
          </p:nvPr>
        </p:nvSpPr>
        <p:spPr>
          <a:xfrm>
            <a:off x="3405675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</a:t>
            </a:r>
            <a:endParaRPr dirty="0"/>
          </a:p>
        </p:txBody>
      </p:sp>
      <p:sp>
        <p:nvSpPr>
          <p:cNvPr id="2184" name="Google Shape;2184;p55"/>
          <p:cNvSpPr txBox="1">
            <a:spLocks noGrp="1"/>
          </p:cNvSpPr>
          <p:nvPr>
            <p:ph type="title" idx="3"/>
          </p:nvPr>
        </p:nvSpPr>
        <p:spPr>
          <a:xfrm>
            <a:off x="3349512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sed for all preprocessing steps</a:t>
            </a:r>
            <a:endParaRPr dirty="0"/>
          </a:p>
        </p:txBody>
      </p:sp>
      <p:sp>
        <p:nvSpPr>
          <p:cNvPr id="2185" name="Google Shape;2185;p55"/>
          <p:cNvSpPr txBox="1">
            <a:spLocks noGrp="1"/>
          </p:cNvSpPr>
          <p:nvPr>
            <p:ph type="title" idx="4"/>
          </p:nvPr>
        </p:nvSpPr>
        <p:spPr>
          <a:xfrm>
            <a:off x="707100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2186" name="Google Shape;2186;p55"/>
          <p:cNvSpPr txBox="1">
            <a:spLocks noGrp="1"/>
          </p:cNvSpPr>
          <p:nvPr>
            <p:ph type="title" idx="5"/>
          </p:nvPr>
        </p:nvSpPr>
        <p:spPr>
          <a:xfrm>
            <a:off x="651000" y="1971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sed as the main language for bulding the search engine</a:t>
            </a:r>
            <a:endParaRPr dirty="0"/>
          </a:p>
        </p:txBody>
      </p:sp>
      <p:sp>
        <p:nvSpPr>
          <p:cNvPr id="2187" name="Google Shape;2187;p55"/>
          <p:cNvSpPr txBox="1">
            <a:spLocks noGrp="1"/>
          </p:cNvSpPr>
          <p:nvPr>
            <p:ph type="title" idx="6"/>
          </p:nvPr>
        </p:nvSpPr>
        <p:spPr>
          <a:xfrm>
            <a:off x="6104038" y="15159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Sklearn Library</a:t>
            </a:r>
            <a:endParaRPr dirty="0"/>
          </a:p>
        </p:txBody>
      </p:sp>
      <p:sp>
        <p:nvSpPr>
          <p:cNvPr id="2189" name="Google Shape;2189;p55"/>
          <p:cNvSpPr txBox="1">
            <a:spLocks noGrp="1"/>
          </p:cNvSpPr>
          <p:nvPr>
            <p:ph type="title" idx="8"/>
          </p:nvPr>
        </p:nvSpPr>
        <p:spPr>
          <a:xfrm>
            <a:off x="3513450" y="3056907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Sentence Transformer </a:t>
            </a:r>
            <a:endParaRPr dirty="0"/>
          </a:p>
        </p:txBody>
      </p:sp>
      <p:sp>
        <p:nvSpPr>
          <p:cNvPr id="2190" name="Google Shape;2190;p55"/>
          <p:cNvSpPr txBox="1">
            <a:spLocks noGrp="1"/>
          </p:cNvSpPr>
          <p:nvPr>
            <p:ph type="title" idx="9"/>
          </p:nvPr>
        </p:nvSpPr>
        <p:spPr>
          <a:xfrm>
            <a:off x="3457287" y="3512307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for semantic search “all-mpnet-base-v2”</a:t>
            </a:r>
            <a:endParaRPr dirty="0"/>
          </a:p>
        </p:txBody>
      </p:sp>
      <p:sp>
        <p:nvSpPr>
          <p:cNvPr id="2191" name="Google Shape;2191;p55"/>
          <p:cNvSpPr txBox="1">
            <a:spLocks noGrp="1"/>
          </p:cNvSpPr>
          <p:nvPr>
            <p:ph type="title" idx="13"/>
          </p:nvPr>
        </p:nvSpPr>
        <p:spPr>
          <a:xfrm>
            <a:off x="814875" y="3056907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Elastic Search</a:t>
            </a:r>
            <a:endParaRPr dirty="0"/>
          </a:p>
        </p:txBody>
      </p:sp>
      <p:sp>
        <p:nvSpPr>
          <p:cNvPr id="2192" name="Google Shape;2192;p55"/>
          <p:cNvSpPr txBox="1">
            <a:spLocks noGrp="1"/>
          </p:cNvSpPr>
          <p:nvPr>
            <p:ph type="title" idx="14"/>
          </p:nvPr>
        </p:nvSpPr>
        <p:spPr>
          <a:xfrm>
            <a:off x="758775" y="3512307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indexing and Okapi BM25 similarity scoring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9595B-4E0C-74BE-6DDD-F9E6D0185B33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/>
              <a:t>Used to implement the clustering algorithms (kmeans, agglomerative…)</a:t>
            </a:r>
          </a:p>
        </p:txBody>
      </p:sp>
      <p:sp>
        <p:nvSpPr>
          <p:cNvPr id="2" name="Google Shape;2189;p55">
            <a:extLst>
              <a:ext uri="{FF2B5EF4-FFF2-40B4-BE49-F238E27FC236}">
                <a16:creationId xmlns:a16="http://schemas.microsoft.com/office/drawing/2014/main" id="{9F880E5A-9824-B9CF-F1D5-45864E4C3142}"/>
              </a:ext>
            </a:extLst>
          </p:cNvPr>
          <p:cNvSpPr txBox="1">
            <a:spLocks/>
          </p:cNvSpPr>
          <p:nvPr/>
        </p:nvSpPr>
        <p:spPr>
          <a:xfrm>
            <a:off x="6104038" y="3056907"/>
            <a:ext cx="2332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18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omine"/>
              <a:buNone/>
              <a:defRPr sz="2000" b="1" i="0" u="none" strike="noStrike" cap="none">
                <a:solidFill>
                  <a:schemeClr val="accent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r>
              <a:rPr lang="en-US" dirty="0"/>
              <a:t>Stream Lit </a:t>
            </a:r>
          </a:p>
        </p:txBody>
      </p:sp>
      <p:sp>
        <p:nvSpPr>
          <p:cNvPr id="4" name="Google Shape;2190;p55">
            <a:extLst>
              <a:ext uri="{FF2B5EF4-FFF2-40B4-BE49-F238E27FC236}">
                <a16:creationId xmlns:a16="http://schemas.microsoft.com/office/drawing/2014/main" id="{8A661DE4-1A06-2668-4327-2BEADCBC1431}"/>
              </a:ext>
            </a:extLst>
          </p:cNvPr>
          <p:cNvSpPr txBox="1">
            <a:spLocks/>
          </p:cNvSpPr>
          <p:nvPr/>
        </p:nvSpPr>
        <p:spPr>
          <a:xfrm>
            <a:off x="6047875" y="3512307"/>
            <a:ext cx="2445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/>
              <a:t>Used for the </a:t>
            </a:r>
            <a:r>
              <a:rPr lang="en-US"/>
              <a:t>front end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2"/>
          <p:cNvSpPr txBox="1">
            <a:spLocks noGrp="1"/>
          </p:cNvSpPr>
          <p:nvPr>
            <p:ph type="title"/>
          </p:nvPr>
        </p:nvSpPr>
        <p:spPr>
          <a:xfrm>
            <a:off x="1767600" y="1419850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8FD36-48E2-B587-3D05-87C1C8B6C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arch Engine Optimization Proposal by Slidesgo">
  <a:themeElements>
    <a:clrScheme name="Simple Light">
      <a:dk1>
        <a:srgbClr val="272727"/>
      </a:dk1>
      <a:lt1>
        <a:srgbClr val="FFFFFF"/>
      </a:lt1>
      <a:dk2>
        <a:srgbClr val="272727"/>
      </a:dk2>
      <a:lt2>
        <a:srgbClr val="F5F5F5"/>
      </a:lt2>
      <a:accent1>
        <a:srgbClr val="CC4C5F"/>
      </a:accent1>
      <a:accent2>
        <a:srgbClr val="CE0220"/>
      </a:accent2>
      <a:accent3>
        <a:srgbClr val="990016"/>
      </a:accent3>
      <a:accent4>
        <a:srgbClr val="4F4F4F"/>
      </a:accent4>
      <a:accent5>
        <a:srgbClr val="979797"/>
      </a:accent5>
      <a:accent6>
        <a:srgbClr val="CCCCCC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210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Domine</vt:lpstr>
      <vt:lpstr>Nunito</vt:lpstr>
      <vt:lpstr>Helvetica</vt:lpstr>
      <vt:lpstr>DM Sans</vt:lpstr>
      <vt:lpstr>Baloo Thambi 2</vt:lpstr>
      <vt:lpstr>Arial</vt:lpstr>
      <vt:lpstr>Search Engine Optimization Proposal by Slidesgo</vt:lpstr>
      <vt:lpstr>Semi-Structured Text Document Clustering using Partitional and Agglomerative Algorithms PROPOSAL</vt:lpstr>
      <vt:lpstr>TABLE OF CONTENTS</vt:lpstr>
      <vt:lpstr>OVERVIEW</vt:lpstr>
      <vt:lpstr>Data Used</vt:lpstr>
      <vt:lpstr>Data Clustering</vt:lpstr>
      <vt:lpstr>DATA CLUSTERING</vt:lpstr>
      <vt:lpstr>DATA CLUSTERING</vt:lpstr>
      <vt:lpstr>TECHNOLOGIES USED</vt:lpstr>
      <vt:lpstr>DEMO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Semi-Structured Text Document Search using Vector Space Model PROPOSAL</dc:title>
  <cp:lastModifiedBy>Marc Aziz</cp:lastModifiedBy>
  <cp:revision>22</cp:revision>
  <dcterms:modified xsi:type="dcterms:W3CDTF">2023-12-18T07:53:44Z</dcterms:modified>
</cp:coreProperties>
</file>