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738D-43EF-AEDE-1CD1-617AD16C0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554118-B03F-1934-FCA7-056B8E726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A31AA-FF10-CD64-05D7-04C37E39D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0213-DFCD-49FD-8104-6D2C4787EA15}" type="datetimeFigureOut">
              <a:rPr lang="en-US" smtClean="0"/>
              <a:t>2024/09/13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B09DB-2D08-ACA5-9063-F691D7DF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E5429-4000-04F0-508F-075D393D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0BA7-E6BF-44F2-8C1D-5BEC5079A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52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66D1-C59C-B35C-9EAC-C9F1799C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8D1F-19C8-3814-8444-1FE37F297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46DB8-533E-2715-424A-C6CD656D8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0213-DFCD-49FD-8104-6D2C4787EA15}" type="datetimeFigureOut">
              <a:rPr lang="en-US" smtClean="0"/>
              <a:t>2024/09/13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2CE7F-CA57-9CD4-FA19-86C605AC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4871C-C000-0C40-3306-1FC79C9B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0BA7-E6BF-44F2-8C1D-5BEC5079A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1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FBA37C-3496-4762-D0C1-D796FB095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4B3F7A-DE27-412E-38CC-21D602DB0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3194A-03DB-3259-87B1-A1167EBC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0213-DFCD-49FD-8104-6D2C4787EA15}" type="datetimeFigureOut">
              <a:rPr lang="en-US" smtClean="0"/>
              <a:t>2024/09/13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2BD52-7F64-1421-DB24-C02AB1D6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7C537-CECE-702A-3615-1D0A67D7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0BA7-E6BF-44F2-8C1D-5BEC5079A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8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3873-F4DE-B8D2-EC9D-4A96B71C2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12398-8993-90E9-DC1E-EC2F94332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55132-69A5-8F77-FCBC-496AD04F8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0213-DFCD-49FD-8104-6D2C4787EA15}" type="datetimeFigureOut">
              <a:rPr lang="en-US" smtClean="0"/>
              <a:t>2024/09/13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5F003-EDE7-4EEE-FAC4-D4286961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85F74-1967-D716-FFAE-665883BE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0BA7-E6BF-44F2-8C1D-5BEC5079A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9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C24F8-150C-1231-6DC9-0C740CC8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60DF7-DCEE-7E71-F21F-60B45F322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92CD5-C3D1-277B-7836-0D307614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0213-DFCD-49FD-8104-6D2C4787EA15}" type="datetimeFigureOut">
              <a:rPr lang="en-US" smtClean="0"/>
              <a:t>2024/09/13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6E261-D613-8346-0157-8D599AB5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DB3CA-23EC-9B5B-B43C-C46539F0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0BA7-E6BF-44F2-8C1D-5BEC5079A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F43DC-5877-42CC-7646-3369F0CC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28327-27DE-D8A8-9AB2-34A4E22D11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2FF16-6B2E-9771-52B6-C4ADF0CCB8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744D7-6EE9-C797-1AB2-5FC139554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0213-DFCD-49FD-8104-6D2C4787EA15}" type="datetimeFigureOut">
              <a:rPr lang="en-US" smtClean="0"/>
              <a:t>2024/09/13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ADEA5-D149-F0C0-C5D3-38ED99AAD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0C37D-BA74-37A4-420F-D4862BFAA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0BA7-E6BF-44F2-8C1D-5BEC5079A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5E3A5-082C-3C01-75F3-5CB86A607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57172-7308-4E97-CAAE-AC9B5FE2A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21271B-E84F-41A5-516A-1AE2F1F7B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8206C6-2037-B48E-C88A-E7A9F9E65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C6355F-B260-6E4E-FFA3-14C305C16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B3869A-E2A5-44F5-DE2B-E2CB4AB2D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0213-DFCD-49FD-8104-6D2C4787EA15}" type="datetimeFigureOut">
              <a:rPr lang="en-US" smtClean="0"/>
              <a:t>2024/09/13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FB3424-8145-3FC9-B6DA-67C6F86D0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3058BD-DD4D-1A8E-1B24-F107F333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0BA7-E6BF-44F2-8C1D-5BEC5079A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34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A8FA5-711E-C49A-8D50-FC9EF14FA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064BA2-FAD8-02D4-A718-02D7AB33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0213-DFCD-49FD-8104-6D2C4787EA15}" type="datetimeFigureOut">
              <a:rPr lang="en-US" smtClean="0"/>
              <a:t>2024/09/13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3152F7-A39D-513B-E149-49DFD453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F0C390-1690-B645-CCC5-5656BA3F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0BA7-E6BF-44F2-8C1D-5BEC5079A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6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2A67CF-E026-6EC6-DF20-C7C6B7B1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0213-DFCD-49FD-8104-6D2C4787EA15}" type="datetimeFigureOut">
              <a:rPr lang="en-US" smtClean="0"/>
              <a:t>2024/09/13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96A5F3-F9EC-3FEF-B420-18674D7C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C9F99-1337-3B27-C8F7-1F6AFEA5C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0BA7-E6BF-44F2-8C1D-5BEC5079A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88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9DB69-C621-B06B-AF1B-F5AA3CB3A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0D6F6-7486-75A5-2903-15AAAAE6C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B2A803-7FF2-E0A7-37BA-334C9F575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23527-317A-99AC-01F2-3C771F636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0213-DFCD-49FD-8104-6D2C4787EA15}" type="datetimeFigureOut">
              <a:rPr lang="en-US" smtClean="0"/>
              <a:t>2024/09/13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1FB9C-B093-DC96-642C-B18B16DF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5F8B3-EF25-9ECA-ECD7-B537C9C8B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0BA7-E6BF-44F2-8C1D-5BEC5079A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70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F2EC-564F-029B-C032-85CC39CE8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476006-E938-469B-4E5E-E1633A59E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8995A-1BC4-855C-CFA5-F06679308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24010-BB3E-3023-869C-BB96BD564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E0213-DFCD-49FD-8104-6D2C4787EA15}" type="datetimeFigureOut">
              <a:rPr lang="en-US" smtClean="0"/>
              <a:t>2024/09/13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952AC1-FBE2-A57E-FADC-3DBD08ED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84213-A1B3-EADB-3856-21A19CD3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0BA7-E6BF-44F2-8C1D-5BEC5079A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4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29239E-7C4A-E58E-C302-767898A70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BCD0E-DE21-E620-3410-8243411DA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DA2E2-4788-5155-AF59-47BC14674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FE0213-DFCD-49FD-8104-6D2C4787EA15}" type="datetimeFigureOut">
              <a:rPr lang="en-US" smtClean="0"/>
              <a:t>2024/09/13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EB58B-385A-AD95-D0D0-AEA47F91A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B3CD9-8D76-35DB-34D8-30D0EEA77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960BA7-E6BF-44F2-8C1D-5BEC5079A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9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AACC3-9777-6015-A5F9-F657823DBB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Weight Merge for 3DGS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3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4ACA787-9E60-A118-E0E7-E849E5086187}"/>
              </a:ext>
            </a:extLst>
          </p:cNvPr>
          <p:cNvSpPr/>
          <p:nvPr/>
        </p:nvSpPr>
        <p:spPr>
          <a:xfrm>
            <a:off x="460954" y="1183473"/>
            <a:ext cx="295966" cy="1281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959CB7-A660-A68B-0D81-612E157B8815}"/>
              </a:ext>
            </a:extLst>
          </p:cNvPr>
          <p:cNvSpPr/>
          <p:nvPr/>
        </p:nvSpPr>
        <p:spPr>
          <a:xfrm>
            <a:off x="937204" y="1183474"/>
            <a:ext cx="295966" cy="1281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DCD83F-4115-5752-0010-A18DEFDF5459}"/>
              </a:ext>
            </a:extLst>
          </p:cNvPr>
          <p:cNvSpPr/>
          <p:nvPr/>
        </p:nvSpPr>
        <p:spPr>
          <a:xfrm>
            <a:off x="608937" y="1385180"/>
            <a:ext cx="295966" cy="1281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E7B3B3A-DE12-C690-95DD-7E57FCF69BFE}"/>
              </a:ext>
            </a:extLst>
          </p:cNvPr>
          <p:cNvSpPr/>
          <p:nvPr/>
        </p:nvSpPr>
        <p:spPr>
          <a:xfrm>
            <a:off x="1085187" y="1385181"/>
            <a:ext cx="295966" cy="1281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430EB6-F23B-4BF4-781D-45184F9F03E0}"/>
              </a:ext>
            </a:extLst>
          </p:cNvPr>
          <p:cNvSpPr/>
          <p:nvPr/>
        </p:nvSpPr>
        <p:spPr>
          <a:xfrm>
            <a:off x="437487" y="1653538"/>
            <a:ext cx="295966" cy="1281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0315C37-7BF9-EFAE-2AD5-303617F7B908}"/>
              </a:ext>
            </a:extLst>
          </p:cNvPr>
          <p:cNvSpPr/>
          <p:nvPr/>
        </p:nvSpPr>
        <p:spPr>
          <a:xfrm>
            <a:off x="913737" y="1653539"/>
            <a:ext cx="295966" cy="1281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DB36129-12D4-7726-778E-62D93C253528}"/>
              </a:ext>
            </a:extLst>
          </p:cNvPr>
          <p:cNvSpPr/>
          <p:nvPr/>
        </p:nvSpPr>
        <p:spPr>
          <a:xfrm>
            <a:off x="585470" y="1934043"/>
            <a:ext cx="295966" cy="1281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57E42CA-E9C5-AAFD-94B8-7F6DDD1D5B66}"/>
              </a:ext>
            </a:extLst>
          </p:cNvPr>
          <p:cNvSpPr/>
          <p:nvPr/>
        </p:nvSpPr>
        <p:spPr>
          <a:xfrm>
            <a:off x="1061720" y="1934044"/>
            <a:ext cx="295966" cy="1281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9D8CD7-5516-4FF5-CA12-462FBBA52B43}"/>
              </a:ext>
            </a:extLst>
          </p:cNvPr>
          <p:cNvSpPr txBox="1"/>
          <p:nvPr/>
        </p:nvSpPr>
        <p:spPr>
          <a:xfrm>
            <a:off x="249610" y="875696"/>
            <a:ext cx="1843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Gaussian Points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4756315-3681-F364-71D5-A04123F180FC}"/>
              </a:ext>
            </a:extLst>
          </p:cNvPr>
          <p:cNvCxnSpPr>
            <a:cxnSpLocks/>
          </p:cNvCxnSpPr>
          <p:nvPr/>
        </p:nvCxnSpPr>
        <p:spPr>
          <a:xfrm>
            <a:off x="1476099" y="2104133"/>
            <a:ext cx="17417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5A0A38-0DE0-8F66-E33B-A6DA004FEC9A}"/>
              </a:ext>
            </a:extLst>
          </p:cNvPr>
          <p:cNvSpPr txBox="1"/>
          <p:nvPr/>
        </p:nvSpPr>
        <p:spPr>
          <a:xfrm>
            <a:off x="1494742" y="1759555"/>
            <a:ext cx="1843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Random Selection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7A87C69-A773-5EDC-2320-B8F9C43C7F5B}"/>
              </a:ext>
            </a:extLst>
          </p:cNvPr>
          <p:cNvSpPr/>
          <p:nvPr/>
        </p:nvSpPr>
        <p:spPr>
          <a:xfrm>
            <a:off x="3460636" y="1183473"/>
            <a:ext cx="295966" cy="1281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F8032D0-276B-E75E-A028-692F0A3ED7FA}"/>
              </a:ext>
            </a:extLst>
          </p:cNvPr>
          <p:cNvSpPr/>
          <p:nvPr/>
        </p:nvSpPr>
        <p:spPr>
          <a:xfrm>
            <a:off x="3936886" y="1183474"/>
            <a:ext cx="295966" cy="1281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C90BB8C-2EEE-CAD7-A79B-283C5549D8F9}"/>
              </a:ext>
            </a:extLst>
          </p:cNvPr>
          <p:cNvSpPr/>
          <p:nvPr/>
        </p:nvSpPr>
        <p:spPr>
          <a:xfrm>
            <a:off x="3608619" y="1385180"/>
            <a:ext cx="295966" cy="1281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2CEE109-CD9A-F2D7-0D9F-A627284FE270}"/>
              </a:ext>
            </a:extLst>
          </p:cNvPr>
          <p:cNvSpPr/>
          <p:nvPr/>
        </p:nvSpPr>
        <p:spPr>
          <a:xfrm>
            <a:off x="4084869" y="1385181"/>
            <a:ext cx="295966" cy="1281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FB8229B-91F8-6760-EA65-DFE6603A0096}"/>
              </a:ext>
            </a:extLst>
          </p:cNvPr>
          <p:cNvSpPr/>
          <p:nvPr/>
        </p:nvSpPr>
        <p:spPr>
          <a:xfrm>
            <a:off x="3437169" y="1653538"/>
            <a:ext cx="295966" cy="1281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9CBDF44-0FBA-011D-43CA-D566C67DF28F}"/>
              </a:ext>
            </a:extLst>
          </p:cNvPr>
          <p:cNvSpPr/>
          <p:nvPr/>
        </p:nvSpPr>
        <p:spPr>
          <a:xfrm>
            <a:off x="3913419" y="1653539"/>
            <a:ext cx="295966" cy="1281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DFB03E-0085-B18F-1F08-E3412E9024E0}"/>
              </a:ext>
            </a:extLst>
          </p:cNvPr>
          <p:cNvSpPr/>
          <p:nvPr/>
        </p:nvSpPr>
        <p:spPr>
          <a:xfrm>
            <a:off x="3585152" y="1934043"/>
            <a:ext cx="295966" cy="1281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F7BF8A4-9B74-98B8-3C40-3CEAC9EB0095}"/>
              </a:ext>
            </a:extLst>
          </p:cNvPr>
          <p:cNvSpPr/>
          <p:nvPr/>
        </p:nvSpPr>
        <p:spPr>
          <a:xfrm>
            <a:off x="4061402" y="1934044"/>
            <a:ext cx="295966" cy="1281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DD2C4CF-B54C-F759-A934-BC2310A968FD}"/>
              </a:ext>
            </a:extLst>
          </p:cNvPr>
          <p:cNvSpPr/>
          <p:nvPr/>
        </p:nvSpPr>
        <p:spPr>
          <a:xfrm>
            <a:off x="3270481" y="1586886"/>
            <a:ext cx="1264067" cy="12356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2A58094-EF50-138E-D63E-BAF490E987A0}"/>
              </a:ext>
            </a:extLst>
          </p:cNvPr>
          <p:cNvSpPr/>
          <p:nvPr/>
        </p:nvSpPr>
        <p:spPr>
          <a:xfrm>
            <a:off x="456841" y="2165239"/>
            <a:ext cx="295966" cy="1281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DE08274-36F4-5577-7E4C-3C356482FA8E}"/>
              </a:ext>
            </a:extLst>
          </p:cNvPr>
          <p:cNvSpPr/>
          <p:nvPr/>
        </p:nvSpPr>
        <p:spPr>
          <a:xfrm>
            <a:off x="933091" y="2165240"/>
            <a:ext cx="295966" cy="1281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C6CE93A-EE52-F04A-6BE8-ED94DCA40275}"/>
              </a:ext>
            </a:extLst>
          </p:cNvPr>
          <p:cNvSpPr/>
          <p:nvPr/>
        </p:nvSpPr>
        <p:spPr>
          <a:xfrm>
            <a:off x="604824" y="2366946"/>
            <a:ext cx="295966" cy="1281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110468D-B847-1FE1-D2A1-857EA97A931E}"/>
              </a:ext>
            </a:extLst>
          </p:cNvPr>
          <p:cNvSpPr/>
          <p:nvPr/>
        </p:nvSpPr>
        <p:spPr>
          <a:xfrm>
            <a:off x="1081074" y="2366947"/>
            <a:ext cx="295966" cy="1281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B65B6C4-4BDB-D094-4BDA-FC1911EC9F33}"/>
              </a:ext>
            </a:extLst>
          </p:cNvPr>
          <p:cNvSpPr/>
          <p:nvPr/>
        </p:nvSpPr>
        <p:spPr>
          <a:xfrm>
            <a:off x="433374" y="2635304"/>
            <a:ext cx="295966" cy="1281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9053BB4-A745-2678-D20E-E5151E79ABFC}"/>
              </a:ext>
            </a:extLst>
          </p:cNvPr>
          <p:cNvSpPr/>
          <p:nvPr/>
        </p:nvSpPr>
        <p:spPr>
          <a:xfrm>
            <a:off x="909624" y="2635305"/>
            <a:ext cx="295966" cy="1281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3EFCC81-A668-2FA8-1CE7-68D2334957FB}"/>
              </a:ext>
            </a:extLst>
          </p:cNvPr>
          <p:cNvSpPr/>
          <p:nvPr/>
        </p:nvSpPr>
        <p:spPr>
          <a:xfrm>
            <a:off x="581357" y="2915809"/>
            <a:ext cx="295966" cy="1281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FBDE543-BA1B-26BC-E9EB-6D3C8A66A7A7}"/>
              </a:ext>
            </a:extLst>
          </p:cNvPr>
          <p:cNvSpPr/>
          <p:nvPr/>
        </p:nvSpPr>
        <p:spPr>
          <a:xfrm>
            <a:off x="1057607" y="2915810"/>
            <a:ext cx="295966" cy="1281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62AA364-D285-E8B2-B094-617EADDF7F58}"/>
              </a:ext>
            </a:extLst>
          </p:cNvPr>
          <p:cNvSpPr/>
          <p:nvPr/>
        </p:nvSpPr>
        <p:spPr>
          <a:xfrm>
            <a:off x="3431427" y="2170208"/>
            <a:ext cx="295966" cy="1281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6865173-F536-7C24-5A64-E8D3B561C968}"/>
              </a:ext>
            </a:extLst>
          </p:cNvPr>
          <p:cNvSpPr/>
          <p:nvPr/>
        </p:nvSpPr>
        <p:spPr>
          <a:xfrm>
            <a:off x="3907677" y="2170209"/>
            <a:ext cx="295966" cy="1281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15693F1-0A3E-5E07-BE56-3982446015CB}"/>
              </a:ext>
            </a:extLst>
          </p:cNvPr>
          <p:cNvSpPr/>
          <p:nvPr/>
        </p:nvSpPr>
        <p:spPr>
          <a:xfrm>
            <a:off x="3579410" y="2371915"/>
            <a:ext cx="295966" cy="1281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AF521B6-E8C0-D005-9837-038CD63DFFAA}"/>
              </a:ext>
            </a:extLst>
          </p:cNvPr>
          <p:cNvSpPr/>
          <p:nvPr/>
        </p:nvSpPr>
        <p:spPr>
          <a:xfrm>
            <a:off x="4055660" y="2371916"/>
            <a:ext cx="295966" cy="1281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1CA1C8B-7A10-5A22-3884-F992FC8C0385}"/>
              </a:ext>
            </a:extLst>
          </p:cNvPr>
          <p:cNvSpPr/>
          <p:nvPr/>
        </p:nvSpPr>
        <p:spPr>
          <a:xfrm>
            <a:off x="3407960" y="2640273"/>
            <a:ext cx="295966" cy="1281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B2193C6-565D-D6F7-0CB6-7C4E6E2AB844}"/>
              </a:ext>
            </a:extLst>
          </p:cNvPr>
          <p:cNvSpPr/>
          <p:nvPr/>
        </p:nvSpPr>
        <p:spPr>
          <a:xfrm>
            <a:off x="3884210" y="2640274"/>
            <a:ext cx="295966" cy="1281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1A1D3F4-27A1-CB3E-437D-073D3F41B46A}"/>
              </a:ext>
            </a:extLst>
          </p:cNvPr>
          <p:cNvSpPr/>
          <p:nvPr/>
        </p:nvSpPr>
        <p:spPr>
          <a:xfrm>
            <a:off x="3555943" y="2920778"/>
            <a:ext cx="295966" cy="1281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41A9C64-EC6D-EFEA-3A60-788E94371DFA}"/>
              </a:ext>
            </a:extLst>
          </p:cNvPr>
          <p:cNvSpPr/>
          <p:nvPr/>
        </p:nvSpPr>
        <p:spPr>
          <a:xfrm>
            <a:off x="4032193" y="2920779"/>
            <a:ext cx="295966" cy="1281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8A55A90-043E-CE5F-83B4-089C21654271}"/>
              </a:ext>
            </a:extLst>
          </p:cNvPr>
          <p:cNvCxnSpPr>
            <a:cxnSpLocks/>
          </p:cNvCxnSpPr>
          <p:nvPr/>
        </p:nvCxnSpPr>
        <p:spPr>
          <a:xfrm>
            <a:off x="4782585" y="2140934"/>
            <a:ext cx="14286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478B8B6-C874-21EC-CF09-36CC9A9DB00D}"/>
              </a:ext>
            </a:extLst>
          </p:cNvPr>
          <p:cNvSpPr txBox="1"/>
          <p:nvPr/>
        </p:nvSpPr>
        <p:spPr>
          <a:xfrm>
            <a:off x="4776484" y="2215952"/>
            <a:ext cx="1428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Selection Mask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F4FF23C-3B37-A3CB-A3F3-7EB5EFE8B23F}"/>
              </a:ext>
            </a:extLst>
          </p:cNvPr>
          <p:cNvSpPr/>
          <p:nvPr/>
        </p:nvSpPr>
        <p:spPr>
          <a:xfrm>
            <a:off x="6513744" y="1587412"/>
            <a:ext cx="295966" cy="1281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C94C98A-15FF-20D8-1B4D-81540B8E713C}"/>
              </a:ext>
            </a:extLst>
          </p:cNvPr>
          <p:cNvSpPr/>
          <p:nvPr/>
        </p:nvSpPr>
        <p:spPr>
          <a:xfrm>
            <a:off x="6989994" y="1587413"/>
            <a:ext cx="295966" cy="1281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3EFD5BD-D134-0E5D-2582-091F134594CD}"/>
              </a:ext>
            </a:extLst>
          </p:cNvPr>
          <p:cNvSpPr/>
          <p:nvPr/>
        </p:nvSpPr>
        <p:spPr>
          <a:xfrm>
            <a:off x="6661727" y="1867917"/>
            <a:ext cx="295966" cy="1281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FCA1378-C95C-703E-0AE8-9A2918A8E34B}"/>
              </a:ext>
            </a:extLst>
          </p:cNvPr>
          <p:cNvSpPr/>
          <p:nvPr/>
        </p:nvSpPr>
        <p:spPr>
          <a:xfrm>
            <a:off x="7137977" y="1867918"/>
            <a:ext cx="295966" cy="1281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7D7929C-DCB2-A2A2-19C8-32988A9408FB}"/>
              </a:ext>
            </a:extLst>
          </p:cNvPr>
          <p:cNvSpPr/>
          <p:nvPr/>
        </p:nvSpPr>
        <p:spPr>
          <a:xfrm>
            <a:off x="6347056" y="1520760"/>
            <a:ext cx="1264067" cy="12356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2E07824-2A72-ECF5-A908-E0E04F09956B}"/>
              </a:ext>
            </a:extLst>
          </p:cNvPr>
          <p:cNvSpPr/>
          <p:nvPr/>
        </p:nvSpPr>
        <p:spPr>
          <a:xfrm>
            <a:off x="6508002" y="2104082"/>
            <a:ext cx="295966" cy="1281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EDF250A-3837-D654-D8AE-BE3D4BEA7652}"/>
              </a:ext>
            </a:extLst>
          </p:cNvPr>
          <p:cNvSpPr/>
          <p:nvPr/>
        </p:nvSpPr>
        <p:spPr>
          <a:xfrm>
            <a:off x="6984252" y="2104083"/>
            <a:ext cx="295966" cy="1281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7918752-870F-52C6-7155-B0D9B7C92118}"/>
              </a:ext>
            </a:extLst>
          </p:cNvPr>
          <p:cNvSpPr/>
          <p:nvPr/>
        </p:nvSpPr>
        <p:spPr>
          <a:xfrm>
            <a:off x="6655985" y="2305789"/>
            <a:ext cx="295966" cy="1281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DBB65FC-5357-2999-2518-BF43C5EF2845}"/>
              </a:ext>
            </a:extLst>
          </p:cNvPr>
          <p:cNvSpPr/>
          <p:nvPr/>
        </p:nvSpPr>
        <p:spPr>
          <a:xfrm>
            <a:off x="7132235" y="2305790"/>
            <a:ext cx="295966" cy="1281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AF6237DD-1754-CF01-0597-036F932B51B8}"/>
              </a:ext>
            </a:extLst>
          </p:cNvPr>
          <p:cNvSpPr/>
          <p:nvPr/>
        </p:nvSpPr>
        <p:spPr>
          <a:xfrm>
            <a:off x="6484535" y="2574147"/>
            <a:ext cx="295966" cy="1281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4A8581A-6B72-7E8C-27EF-45F547757132}"/>
              </a:ext>
            </a:extLst>
          </p:cNvPr>
          <p:cNvSpPr/>
          <p:nvPr/>
        </p:nvSpPr>
        <p:spPr>
          <a:xfrm>
            <a:off x="6960785" y="2574148"/>
            <a:ext cx="295966" cy="1281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4C49E3F-A330-5B63-A12B-A26675119D56}"/>
              </a:ext>
            </a:extLst>
          </p:cNvPr>
          <p:cNvSpPr/>
          <p:nvPr/>
        </p:nvSpPr>
        <p:spPr>
          <a:xfrm>
            <a:off x="6395416" y="1545366"/>
            <a:ext cx="1114425" cy="214189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9C2B1B8-83A8-D513-D35F-909EC0CFA825}"/>
              </a:ext>
            </a:extLst>
          </p:cNvPr>
          <p:cNvCxnSpPr>
            <a:cxnSpLocks/>
          </p:cNvCxnSpPr>
          <p:nvPr/>
        </p:nvCxnSpPr>
        <p:spPr>
          <a:xfrm>
            <a:off x="7833760" y="2154102"/>
            <a:ext cx="14286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89C8D732-291E-A40C-D337-2DA101DE9162}"/>
              </a:ext>
            </a:extLst>
          </p:cNvPr>
          <p:cNvSpPr txBox="1"/>
          <p:nvPr/>
        </p:nvSpPr>
        <p:spPr>
          <a:xfrm>
            <a:off x="7864678" y="2175511"/>
            <a:ext cx="1428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Weight Matrix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0933537-C465-D2C8-246D-89DF2ED77EFB}"/>
              </a:ext>
            </a:extLst>
          </p:cNvPr>
          <p:cNvSpPr/>
          <p:nvPr/>
        </p:nvSpPr>
        <p:spPr>
          <a:xfrm>
            <a:off x="9609689" y="1612900"/>
            <a:ext cx="914458" cy="1393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A’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AD76F94-D5F1-DAE3-2773-1A033686D00E}"/>
              </a:ext>
            </a:extLst>
          </p:cNvPr>
          <p:cNvSpPr/>
          <p:nvPr/>
        </p:nvSpPr>
        <p:spPr>
          <a:xfrm>
            <a:off x="9577388" y="1892222"/>
            <a:ext cx="470508" cy="1284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C’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B77AEE0-2A02-1D56-AA42-7AF6349A98FA}"/>
              </a:ext>
            </a:extLst>
          </p:cNvPr>
          <p:cNvSpPr/>
          <p:nvPr/>
        </p:nvSpPr>
        <p:spPr>
          <a:xfrm>
            <a:off x="10130411" y="1867917"/>
            <a:ext cx="470508" cy="15271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D’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5F5A6BC-B303-8895-2B25-9C6F06DD7514}"/>
              </a:ext>
            </a:extLst>
          </p:cNvPr>
          <p:cNvSpPr/>
          <p:nvPr/>
        </p:nvSpPr>
        <p:spPr>
          <a:xfrm>
            <a:off x="9443001" y="1545366"/>
            <a:ext cx="1264067" cy="123568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2158BC2-A26A-E3E6-CB1E-A18AEC28E15A}"/>
              </a:ext>
            </a:extLst>
          </p:cNvPr>
          <p:cNvSpPr/>
          <p:nvPr/>
        </p:nvSpPr>
        <p:spPr>
          <a:xfrm>
            <a:off x="9592213" y="2086961"/>
            <a:ext cx="272499" cy="1771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3A2F746-0FD1-484B-D0B0-8B18DC116895}"/>
              </a:ext>
            </a:extLst>
          </p:cNvPr>
          <p:cNvSpPr/>
          <p:nvPr/>
        </p:nvSpPr>
        <p:spPr>
          <a:xfrm>
            <a:off x="10130411" y="2117302"/>
            <a:ext cx="440130" cy="1394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6E80E4F-28F7-E5C0-02A7-8E8B438C03D1}"/>
              </a:ext>
            </a:extLst>
          </p:cNvPr>
          <p:cNvSpPr txBox="1"/>
          <p:nvPr/>
        </p:nvSpPr>
        <p:spPr>
          <a:xfrm>
            <a:off x="9854354" y="2242999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14FB273-9D6B-BFBD-BBAB-56D7C58584E9}"/>
              </a:ext>
            </a:extLst>
          </p:cNvPr>
          <p:cNvSpPr/>
          <p:nvPr/>
        </p:nvSpPr>
        <p:spPr>
          <a:xfrm>
            <a:off x="3349227" y="1616194"/>
            <a:ext cx="1114425" cy="21418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38CEED0-0369-FC2F-8D23-7892620BFF7F}"/>
              </a:ext>
            </a:extLst>
          </p:cNvPr>
          <p:cNvSpPr/>
          <p:nvPr/>
        </p:nvSpPr>
        <p:spPr>
          <a:xfrm>
            <a:off x="3368205" y="1894018"/>
            <a:ext cx="1114425" cy="21418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E79F79B-B9DD-20CB-46C1-098CDFAD82B4}"/>
              </a:ext>
            </a:extLst>
          </p:cNvPr>
          <p:cNvSpPr/>
          <p:nvPr/>
        </p:nvSpPr>
        <p:spPr>
          <a:xfrm>
            <a:off x="3343313" y="2147202"/>
            <a:ext cx="1139317" cy="19025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15DDC57-E788-84E9-FC73-DF119B36E8E0}"/>
              </a:ext>
            </a:extLst>
          </p:cNvPr>
          <p:cNvSpPr/>
          <p:nvPr/>
        </p:nvSpPr>
        <p:spPr>
          <a:xfrm>
            <a:off x="3376367" y="2362584"/>
            <a:ext cx="1087286" cy="17948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67A77C66-07E9-7221-0EEC-986AE134E8AA}"/>
              </a:ext>
            </a:extLst>
          </p:cNvPr>
          <p:cNvSpPr/>
          <p:nvPr/>
        </p:nvSpPr>
        <p:spPr>
          <a:xfrm>
            <a:off x="3331732" y="2576101"/>
            <a:ext cx="1087287" cy="18879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3FD872E-A353-E043-F7C2-1459BE281E5E}"/>
              </a:ext>
            </a:extLst>
          </p:cNvPr>
          <p:cNvSpPr/>
          <p:nvPr/>
        </p:nvSpPr>
        <p:spPr>
          <a:xfrm>
            <a:off x="6426935" y="1824778"/>
            <a:ext cx="1114425" cy="21418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8DD2ED8-328F-01C6-EC09-18FE8D285EAF}"/>
              </a:ext>
            </a:extLst>
          </p:cNvPr>
          <p:cNvSpPr/>
          <p:nvPr/>
        </p:nvSpPr>
        <p:spPr>
          <a:xfrm>
            <a:off x="6402043" y="2077962"/>
            <a:ext cx="1139317" cy="19025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84394C9-8A4F-7FB8-8AD1-0E100F33A249}"/>
              </a:ext>
            </a:extLst>
          </p:cNvPr>
          <p:cNvSpPr/>
          <p:nvPr/>
        </p:nvSpPr>
        <p:spPr>
          <a:xfrm>
            <a:off x="6435097" y="2293344"/>
            <a:ext cx="1087286" cy="17948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87B6C81-2B92-AFFD-69D7-F8BCF7C14359}"/>
              </a:ext>
            </a:extLst>
          </p:cNvPr>
          <p:cNvSpPr/>
          <p:nvPr/>
        </p:nvSpPr>
        <p:spPr>
          <a:xfrm>
            <a:off x="6390462" y="2506861"/>
            <a:ext cx="1087287" cy="18879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7924AAA-BFAC-B44C-B892-2B9B2AE83C9B}"/>
                  </a:ext>
                </a:extLst>
              </p:cNvPr>
              <p:cNvSpPr txBox="1"/>
              <p:nvPr/>
            </p:nvSpPr>
            <p:spPr>
              <a:xfrm>
                <a:off x="8453035" y="3333601"/>
                <a:ext cx="3685956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𝑙𝑎𝑏𝑒𝑙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𝑙𝑎𝑏𝑒𝑙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𝑙𝑎𝑏𝑒𝑙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𝐶𝐷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𝑙𝑎𝑏𝑒𝑙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𝐶𝐷</m:t>
                          </m:r>
                        </m:sub>
                      </m:sSub>
                    </m:oMath>
                  </m:oMathPara>
                </a14:m>
                <a:endParaRPr lang="en-US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𝑙𝑎𝑏𝑒𝑙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𝐶𝐷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𝑙𝑎𝑏𝑒𝑙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𝐶𝐷</m:t>
                          </m:r>
                        </m:sub>
                      </m:sSub>
                    </m:oMath>
                  </m:oMathPara>
                </a14:m>
                <a:endParaRPr lang="en-US" sz="1400" b="0" dirty="0">
                  <a:ea typeface="Cambria Math" panose="02040503050406030204" pitchFamily="18" charset="0"/>
                </a:endParaRPr>
              </a:p>
              <a:p>
                <a:r>
                  <a:rPr lang="en-US" sz="1400" b="0" dirty="0">
                    <a:ea typeface="Cambria Math" panose="02040503050406030204" pitchFamily="18" charset="0"/>
                  </a:rPr>
                  <a:t>…</a:t>
                </a:r>
              </a:p>
              <a:p>
                <a:endParaRPr lang="en-US" sz="1400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7924AAA-BFAC-B44C-B892-2B9B2AE83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3035" y="3333601"/>
                <a:ext cx="3685956" cy="1169551"/>
              </a:xfrm>
              <a:prstGeom prst="rect">
                <a:avLst/>
              </a:prstGeom>
              <a:blipFill>
                <a:blip r:embed="rId2"/>
                <a:stretch>
                  <a:fillRect l="-4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3" name="Table 92">
                <a:extLst>
                  <a:ext uri="{FF2B5EF4-FFF2-40B4-BE49-F238E27FC236}">
                    <a16:creationId xmlns:a16="http://schemas.microsoft.com/office/drawing/2014/main" id="{697AAF8D-4322-F701-903E-407DA257A9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6253544"/>
                  </p:ext>
                </p:extLst>
              </p:nvPr>
            </p:nvGraphicFramePr>
            <p:xfrm>
              <a:off x="6508475" y="3333601"/>
              <a:ext cx="919726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9863">
                      <a:extLst>
                        <a:ext uri="{9D8B030D-6E8A-4147-A177-3AD203B41FA5}">
                          <a16:colId xmlns:a16="http://schemas.microsoft.com/office/drawing/2014/main" val="2218867721"/>
                        </a:ext>
                      </a:extLst>
                    </a:gridCol>
                    <a:gridCol w="459863">
                      <a:extLst>
                        <a:ext uri="{9D8B030D-6E8A-4147-A177-3AD203B41FA5}">
                          <a16:colId xmlns:a16="http://schemas.microsoft.com/office/drawing/2014/main" val="2177252959"/>
                        </a:ext>
                      </a:extLst>
                    </a:gridCol>
                  </a:tblGrid>
                  <a:tr h="33740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14501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84496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2467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3" name="Table 92">
                <a:extLst>
                  <a:ext uri="{FF2B5EF4-FFF2-40B4-BE49-F238E27FC236}">
                    <a16:creationId xmlns:a16="http://schemas.microsoft.com/office/drawing/2014/main" id="{697AAF8D-4322-F701-903E-407DA257A9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6253544"/>
                  </p:ext>
                </p:extLst>
              </p:nvPr>
            </p:nvGraphicFramePr>
            <p:xfrm>
              <a:off x="6508475" y="3333601"/>
              <a:ext cx="919726" cy="11074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9863">
                      <a:extLst>
                        <a:ext uri="{9D8B030D-6E8A-4147-A177-3AD203B41FA5}">
                          <a16:colId xmlns:a16="http://schemas.microsoft.com/office/drawing/2014/main" val="2218867721"/>
                        </a:ext>
                      </a:extLst>
                    </a:gridCol>
                    <a:gridCol w="459863">
                      <a:extLst>
                        <a:ext uri="{9D8B030D-6E8A-4147-A177-3AD203B41FA5}">
                          <a16:colId xmlns:a16="http://schemas.microsoft.com/office/drawing/2014/main" val="217725295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16" t="-1667" r="-102632" b="-23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16" t="-1667" r="-2632" b="-23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314501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316" t="-98387" r="-102632" b="-1241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316" t="-98387" r="-2632" b="-1241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4496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5424678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E83C930-D3DC-4433-1174-7A8DABE0A02F}"/>
              </a:ext>
            </a:extLst>
          </p:cNvPr>
          <p:cNvCxnSpPr>
            <a:cxnSpLocks/>
          </p:cNvCxnSpPr>
          <p:nvPr/>
        </p:nvCxnSpPr>
        <p:spPr>
          <a:xfrm>
            <a:off x="10759646" y="2170208"/>
            <a:ext cx="5855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B3D3F2E8-7A0F-6B4E-CE58-78DF9D9E46BB}"/>
              </a:ext>
            </a:extLst>
          </p:cNvPr>
          <p:cNvSpPr txBox="1"/>
          <p:nvPr/>
        </p:nvSpPr>
        <p:spPr>
          <a:xfrm>
            <a:off x="10707068" y="1870203"/>
            <a:ext cx="6639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Render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78A529E1-64DC-76E3-4F01-EDC7929312BC}"/>
              </a:ext>
            </a:extLst>
          </p:cNvPr>
          <p:cNvSpPr/>
          <p:nvPr/>
        </p:nvSpPr>
        <p:spPr>
          <a:xfrm>
            <a:off x="11424616" y="1892222"/>
            <a:ext cx="638175" cy="5416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IMG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3B4918F-2D68-AF47-5821-825D8405DF49}"/>
              </a:ext>
            </a:extLst>
          </p:cNvPr>
          <p:cNvCxnSpPr>
            <a:stCxn id="92" idx="0"/>
            <a:endCxn id="74" idx="2"/>
          </p:cNvCxnSpPr>
          <p:nvPr/>
        </p:nvCxnSpPr>
        <p:spPr>
          <a:xfrm flipH="1" flipV="1">
            <a:off x="10075035" y="2781051"/>
            <a:ext cx="220978" cy="552550"/>
          </a:xfrm>
          <a:prstGeom prst="straightConnector1">
            <a:avLst/>
          </a:prstGeom>
          <a:ln w="25400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D235141-1E78-07A7-686D-0A33426EA163}"/>
              </a:ext>
            </a:extLst>
          </p:cNvPr>
          <p:cNvCxnSpPr>
            <a:cxnSpLocks/>
            <a:stCxn id="93" idx="0"/>
            <a:endCxn id="69" idx="2"/>
          </p:cNvCxnSpPr>
          <p:nvPr/>
        </p:nvCxnSpPr>
        <p:spPr>
          <a:xfrm flipV="1">
            <a:off x="6968338" y="2483288"/>
            <a:ext cx="1610681" cy="8503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7" name="Table 106">
            <a:extLst>
              <a:ext uri="{FF2B5EF4-FFF2-40B4-BE49-F238E27FC236}">
                <a16:creationId xmlns:a16="http://schemas.microsoft.com/office/drawing/2014/main" id="{60FEA0BC-68D6-5B9B-FD2D-2EABD71AF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551174"/>
              </p:ext>
            </p:extLst>
          </p:nvPr>
        </p:nvGraphicFramePr>
        <p:xfrm>
          <a:off x="991149" y="3958731"/>
          <a:ext cx="59135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354">
                  <a:extLst>
                    <a:ext uri="{9D8B030D-6E8A-4147-A177-3AD203B41FA5}">
                      <a16:colId xmlns:a16="http://schemas.microsoft.com/office/drawing/2014/main" val="3826825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813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18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997138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8" name="Table 107">
                <a:extLst>
                  <a:ext uri="{FF2B5EF4-FFF2-40B4-BE49-F238E27FC236}">
                    <a16:creationId xmlns:a16="http://schemas.microsoft.com/office/drawing/2014/main" id="{9E2E77FF-6BB9-B5CB-2D39-723A615D17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5417031"/>
                  </p:ext>
                </p:extLst>
              </p:nvPr>
            </p:nvGraphicFramePr>
            <p:xfrm>
              <a:off x="3851908" y="3884781"/>
              <a:ext cx="1725599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5599">
                      <a:extLst>
                        <a:ext uri="{9D8B030D-6E8A-4147-A177-3AD203B41FA5}">
                          <a16:colId xmlns:a16="http://schemas.microsoft.com/office/drawing/2014/main" val="38268254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𝑙𝑎𝑏𝑒𝑙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𝐴𝐵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18133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𝑙𝑎𝑏𝑒𝑙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𝐶𝐷</m:t>
                                    </m:r>
                                  </m:sub>
                                </m:s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718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799713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8" name="Table 107">
                <a:extLst>
                  <a:ext uri="{FF2B5EF4-FFF2-40B4-BE49-F238E27FC236}">
                    <a16:creationId xmlns:a16="http://schemas.microsoft.com/office/drawing/2014/main" id="{9E2E77FF-6BB9-B5CB-2D39-723A615D17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5417031"/>
                  </p:ext>
                </p:extLst>
              </p:nvPr>
            </p:nvGraphicFramePr>
            <p:xfrm>
              <a:off x="3851908" y="3884781"/>
              <a:ext cx="1725599" cy="111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5599">
                      <a:extLst>
                        <a:ext uri="{9D8B030D-6E8A-4147-A177-3AD203B41FA5}">
                          <a16:colId xmlns:a16="http://schemas.microsoft.com/office/drawing/2014/main" val="382682542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52" t="-1639" r="-1056" b="-2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818133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52" t="-101639" r="-1056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71800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79971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9" name="TextBox 108">
            <a:extLst>
              <a:ext uri="{FF2B5EF4-FFF2-40B4-BE49-F238E27FC236}">
                <a16:creationId xmlns:a16="http://schemas.microsoft.com/office/drawing/2014/main" id="{DB51B934-92B8-ADE1-7EE3-1FE64E4F7D85}"/>
              </a:ext>
            </a:extLst>
          </p:cNvPr>
          <p:cNvSpPr txBox="1"/>
          <p:nvPr/>
        </p:nvSpPr>
        <p:spPr>
          <a:xfrm>
            <a:off x="642690" y="3608969"/>
            <a:ext cx="1666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Selection Tensor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9A4BBFF-9C45-E82B-B162-53DF5CC38B38}"/>
              </a:ext>
            </a:extLst>
          </p:cNvPr>
          <p:cNvSpPr txBox="1"/>
          <p:nvPr/>
        </p:nvSpPr>
        <p:spPr>
          <a:xfrm>
            <a:off x="4032193" y="3504579"/>
            <a:ext cx="14286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Selection Mask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111C785-83B5-012C-9713-154E5A635F4D}"/>
              </a:ext>
            </a:extLst>
          </p:cNvPr>
          <p:cNvCxnSpPr>
            <a:cxnSpLocks/>
          </p:cNvCxnSpPr>
          <p:nvPr/>
        </p:nvCxnSpPr>
        <p:spPr>
          <a:xfrm>
            <a:off x="1866899" y="4502260"/>
            <a:ext cx="17417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DF17182E-CC39-0C87-B2D1-4B0C16199862}"/>
              </a:ext>
            </a:extLst>
          </p:cNvPr>
          <p:cNvSpPr txBox="1"/>
          <p:nvPr/>
        </p:nvSpPr>
        <p:spPr>
          <a:xfrm>
            <a:off x="1963337" y="4137752"/>
            <a:ext cx="1843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Gumbel-</a:t>
            </a:r>
            <a:r>
              <a:rPr lang="en-US" sz="1400" dirty="0" err="1"/>
              <a:t>Softmax</a:t>
            </a:r>
            <a:endParaRPr lang="en-US" sz="1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1537E70-AD3D-CC45-8725-CB840AF6BCBA}"/>
              </a:ext>
            </a:extLst>
          </p:cNvPr>
          <p:cNvSpPr txBox="1"/>
          <p:nvPr/>
        </p:nvSpPr>
        <p:spPr>
          <a:xfrm>
            <a:off x="1658540" y="1154658"/>
            <a:ext cx="18020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A pair of selected gaussians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E8FE5FF-9444-F7B6-D474-3DCFFCAB747C}"/>
              </a:ext>
            </a:extLst>
          </p:cNvPr>
          <p:cNvCxnSpPr>
            <a:stCxn id="113" idx="2"/>
            <a:endCxn id="83" idx="1"/>
          </p:cNvCxnSpPr>
          <p:nvPr/>
        </p:nvCxnSpPr>
        <p:spPr>
          <a:xfrm>
            <a:off x="2559588" y="1408574"/>
            <a:ext cx="789639" cy="314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29B909E-0A61-1DCF-DEF4-2B0C83E5C129}"/>
              </a:ext>
            </a:extLst>
          </p:cNvPr>
          <p:cNvSpPr txBox="1"/>
          <p:nvPr/>
        </p:nvSpPr>
        <p:spPr>
          <a:xfrm>
            <a:off x="4968494" y="1205196"/>
            <a:ext cx="6976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Selected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DB4EEFC-65C3-CD28-FAE9-27EE59FFF79B}"/>
              </a:ext>
            </a:extLst>
          </p:cNvPr>
          <p:cNvCxnSpPr>
            <a:stCxn id="116" idx="2"/>
            <a:endCxn id="67" idx="1"/>
          </p:cNvCxnSpPr>
          <p:nvPr/>
        </p:nvCxnSpPr>
        <p:spPr>
          <a:xfrm>
            <a:off x="5317308" y="1459112"/>
            <a:ext cx="1078108" cy="193349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06317072-1D33-6BF5-98B9-1DEB965DA1DE}"/>
              </a:ext>
            </a:extLst>
          </p:cNvPr>
          <p:cNvSpPr txBox="1"/>
          <p:nvPr/>
        </p:nvSpPr>
        <p:spPr>
          <a:xfrm>
            <a:off x="5003409" y="1621032"/>
            <a:ext cx="92525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FF0000"/>
                </a:solidFill>
              </a:rPr>
              <a:t>Not selected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5FB713D-FC1D-6F16-E040-8420D8D763E7}"/>
              </a:ext>
            </a:extLst>
          </p:cNvPr>
          <p:cNvCxnSpPr>
            <a:stCxn id="120" idx="2"/>
            <a:endCxn id="88" idx="1"/>
          </p:cNvCxnSpPr>
          <p:nvPr/>
        </p:nvCxnSpPr>
        <p:spPr>
          <a:xfrm>
            <a:off x="5466036" y="1874948"/>
            <a:ext cx="960899" cy="569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64DAB56-397D-684E-FB45-11E80FE984EF}"/>
              </a:ext>
            </a:extLst>
          </p:cNvPr>
          <p:cNvSpPr txBox="1"/>
          <p:nvPr/>
        </p:nvSpPr>
        <p:spPr>
          <a:xfrm>
            <a:off x="7799631" y="1071298"/>
            <a:ext cx="15196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For Gaussian[</a:t>
            </a:r>
            <a:r>
              <a:rPr lang="en-US" sz="1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selected</a:t>
            </a:r>
            <a:r>
              <a:rPr lang="en-US" sz="1000" dirty="0"/>
              <a:t>]: do merge;</a:t>
            </a:r>
          </a:p>
          <a:p>
            <a:r>
              <a:rPr lang="en-US" sz="1000" dirty="0"/>
              <a:t>For Gaussian[</a:t>
            </a:r>
            <a:r>
              <a:rPr lang="en-US" sz="1000" dirty="0">
                <a:solidFill>
                  <a:srgbClr val="FF0000"/>
                </a:solidFill>
              </a:rPr>
              <a:t>not selected</a:t>
            </a:r>
            <a:r>
              <a:rPr lang="en-US" sz="1000" dirty="0"/>
              <a:t>]: multiply with weights respectively. 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8813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7C910-0825-4061-1C16-70E3FD183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F96F7-D768-C3AF-1A34-CC359D413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confine the sum of Truths in mask to be a certain value, we may corporate a loss for the selection mask: </a:t>
            </a:r>
          </a:p>
          <a:p>
            <a:pPr lvl="1"/>
            <a:r>
              <a:rPr lang="en-US" dirty="0"/>
              <a:t>sum of Truths </a:t>
            </a:r>
            <a:r>
              <a:rPr lang="en-US" dirty="0">
                <a:sym typeface="Wingdings" panose="05000000000000000000" pitchFamily="2" charset="2"/>
              </a:rPr>
              <a:t> certain value ↔ loss for selection mask  0</a:t>
            </a:r>
          </a:p>
          <a:p>
            <a:r>
              <a:rPr lang="en-US" dirty="0"/>
              <a:t>For the convenience of </a:t>
            </a:r>
            <a:r>
              <a:rPr lang="en-US" altLang="zh-CN" dirty="0"/>
              <a:t>backpropagation,</a:t>
            </a:r>
            <a:r>
              <a:rPr lang="en-US" dirty="0"/>
              <a:t> we may multiply the label from selection mask during merging</a:t>
            </a:r>
          </a:p>
        </p:txBody>
      </p:sp>
    </p:spTree>
    <p:extLst>
      <p:ext uri="{BB962C8B-B14F-4D97-AF65-F5344CB8AC3E}">
        <p14:creationId xmlns:p14="http://schemas.microsoft.com/office/powerpoint/2010/main" val="2086076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167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Wingdings</vt:lpstr>
      <vt:lpstr>Office Theme</vt:lpstr>
      <vt:lpstr>Weight Merge for 3DGS</vt:lpstr>
      <vt:lpstr>PowerPoint Presentation</vt:lpstr>
      <vt:lpstr>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LI, Heming</dc:creator>
  <cp:lastModifiedBy>LI, Heming</cp:lastModifiedBy>
  <cp:revision>47</cp:revision>
  <dcterms:created xsi:type="dcterms:W3CDTF">2024-09-13T15:30:05Z</dcterms:created>
  <dcterms:modified xsi:type="dcterms:W3CDTF">2024-09-13T16:32:59Z</dcterms:modified>
</cp:coreProperties>
</file>