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2" r:id="rId6"/>
    <p:sldId id="27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lnk.com/" TargetMode="External"/><Relationship Id="rId2" Type="http://schemas.openxmlformats.org/officeDocument/2006/relationships/hyperlink" Target="https://rapidapi.com/BigLobster/api/url-shortener-service/detail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fsymbols.com/text-art/" TargetMode="External"/><Relationship Id="rId4" Type="http://schemas.openxmlformats.org/officeDocument/2006/relationships/hyperlink" Target="https://github.com/chalk/chalk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25FA397-E7D5-0B19-8ABE-31A72799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7" y="1116281"/>
            <a:ext cx="9681132" cy="397823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153D691-F1C4-0653-BF55-5BE75D19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87" y="1424792"/>
            <a:ext cx="965200" cy="876300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DCA779D-8E23-2BBB-5EA8-CAC9A2F3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54" y="2667247"/>
            <a:ext cx="965200" cy="87630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E678B6-BE11-B1C8-4EC1-1619BB06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980" y="3849090"/>
            <a:ext cx="965200" cy="87630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1A6968-0569-08B5-0F67-C41F90891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67" y="3284888"/>
            <a:ext cx="965200" cy="876300"/>
          </a:xfrm>
          <a:prstGeom prst="rect">
            <a:avLst/>
          </a:prstGeom>
        </p:spPr>
      </p:pic>
      <p:pic>
        <p:nvPicPr>
          <p:cNvPr id="12" name="Grafik 11" descr="Ein Bild, das Text enthält.&#10;&#10;Automatisch generierte Beschreibung">
            <a:extLst>
              <a:ext uri="{FF2B5EF4-FFF2-40B4-BE49-F238E27FC236}">
                <a16:creationId xmlns:a16="http://schemas.microsoft.com/office/drawing/2014/main" id="{1BCA6080-AEC8-7988-6545-2F079838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154" y="2643496"/>
            <a:ext cx="965200" cy="8763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D1159D64-FDB8-8BDF-D0F7-BB1E859D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75" y="4025241"/>
            <a:ext cx="965200" cy="876300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301BCB5-6B1C-5841-2B44-D8EEE9A2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143" y="2821503"/>
            <a:ext cx="965200" cy="8763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9F4B79E-9FF3-AC3D-5C73-4FF125A49ABD}"/>
              </a:ext>
            </a:extLst>
          </p:cNvPr>
          <p:cNvSpPr txBox="1"/>
          <p:nvPr/>
        </p:nvSpPr>
        <p:spPr>
          <a:xfrm>
            <a:off x="766887" y="525048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dirty="0">
                <a:solidFill>
                  <a:srgbClr val="FFD479"/>
                </a:solidFill>
                <a:effectLst/>
                <a:latin typeface="Menlo" panose="020B0609030804020204" pitchFamily="49" charset="0"/>
              </a:rPr>
              <a:t>Projektarbeit API-Projekt</a:t>
            </a:r>
            <a:endParaRPr lang="de-DE" sz="1200" b="0" dirty="0">
              <a:solidFill>
                <a:srgbClr val="B3B9C5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1200" b="0" dirty="0">
                <a:solidFill>
                  <a:srgbClr val="FFD479"/>
                </a:solidFill>
                <a:effectLst/>
                <a:latin typeface="Menlo" panose="020B0609030804020204" pitchFamily="49" charset="0"/>
              </a:rPr>
              <a:t>FBW_WD_21_D05 des DCI/GER</a:t>
            </a:r>
            <a:endParaRPr lang="de-DE" sz="1200" b="0" dirty="0">
              <a:solidFill>
                <a:srgbClr val="B3B9C5"/>
              </a:solidFill>
              <a:effectLst/>
              <a:latin typeface="Menlo" panose="020B0609030804020204" pitchFamily="49" charset="0"/>
            </a:endParaRPr>
          </a:p>
          <a:p>
            <a:r>
              <a:rPr lang="de-DE" sz="1200" b="0" dirty="0">
                <a:solidFill>
                  <a:srgbClr val="FFD479"/>
                </a:solidFill>
                <a:effectLst/>
                <a:latin typeface="Menlo" panose="020B0609030804020204" pitchFamily="49" charset="0"/>
              </a:rPr>
              <a:t>May 2022</a:t>
            </a:r>
            <a:endParaRPr lang="de-DE" sz="1200" b="0" dirty="0">
              <a:solidFill>
                <a:srgbClr val="B3B9C5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6A2860-BCCA-14AA-7992-FBF5C328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4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AAB0ED-120A-1A3D-AC65-C8D6E331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587500"/>
            <a:ext cx="98679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6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5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759428-3547-1790-D43B-73939760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287096"/>
            <a:ext cx="9372709" cy="27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4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6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7F8218-9604-30F4-9044-CA07D567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297923"/>
            <a:ext cx="7964661" cy="35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9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7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CB314C-FBF3-CEC0-76B6-407F463E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1879106"/>
            <a:ext cx="7482989" cy="42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8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5" name="Grafik 4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B40DF012-F7F1-FFAD-0166-6AD66D9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1849499"/>
            <a:ext cx="10123955" cy="41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1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Ressourcen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hlinkClick r:id="rId2"/>
              </a:rPr>
              <a:t>https://rapidapi.com/BigLobster/api/url-shortener-service/details</a:t>
            </a:r>
            <a:r>
              <a:rPr lang="de-DE" dirty="0"/>
              <a:t> 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u="sng" dirty="0">
                <a:hlinkClick r:id="rId3"/>
              </a:rPr>
              <a:t>https://goolnk.com/</a:t>
            </a:r>
            <a:endParaRPr lang="de-DE" u="sng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hlinkClick r:id="rId4"/>
              </a:rPr>
              <a:t>https://github.com/chalk/chalk</a:t>
            </a:r>
            <a:r>
              <a:rPr lang="de-DE" dirty="0"/>
              <a:t> 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dirty="0">
                <a:hlinkClick r:id="rId5"/>
              </a:rPr>
              <a:t>https://fsymbols.com/text-art/</a:t>
            </a:r>
            <a:r>
              <a:rPr lang="de-DE" dirty="0"/>
              <a:t>   </a:t>
            </a:r>
            <a:endParaRPr lang="de-DE" cap="non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717076-CA8B-0483-3470-FCCBAA266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6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C3E22-98C6-A68B-E713-C97BB310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Thank you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6FE31BEC-B047-ABC2-C25D-473A6BBE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91D27F-04A5-CFE1-10DE-7FE4F336F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Aufgabenstellung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Entwicklung einer Terminal-APP unter Einbindung einer API als Teamarbeit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Zeitrahmen: zwei Tage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Teammitglieder: drei, frei zusammengestellt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717076-CA8B-0483-3470-FCCBAA266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Herausforderungen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Stand des Wissens limitierte uns bei der Auswahl der API =&gt; </a:t>
            </a:r>
            <a:r>
              <a:rPr lang="de-DE" cap="none" dirty="0" err="1"/>
              <a:t>get</a:t>
            </a:r>
            <a:r>
              <a:rPr lang="de-DE" cap="none" dirty="0"/>
              <a:t>/</a:t>
            </a:r>
            <a:r>
              <a:rPr lang="de-DE" cap="none" dirty="0" err="1"/>
              <a:t>post</a:t>
            </a:r>
            <a:r>
              <a:rPr lang="de-DE" cap="none" dirty="0"/>
              <a:t> Methode bei der Einbindung von Daten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Projektarbeit ohne vergleichbare Erfahrungen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Trial and Error – Effekt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0C018B-597C-6437-6D5A-45B88E23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1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/>
              <a:t>Erfahrungen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28ADDD81-F962-C77A-9913-A76822278164}"/>
              </a:ext>
            </a:extLst>
          </p:cNvPr>
          <p:cNvSpPr txBox="1">
            <a:spLocks/>
          </p:cNvSpPr>
          <p:nvPr/>
        </p:nvSpPr>
        <p:spPr bwMode="gray">
          <a:xfrm>
            <a:off x="1179339" y="1939692"/>
            <a:ext cx="8825658" cy="3433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cap="none" dirty="0"/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Rückschläge waren zeitraubend. Die eigentliche Entwicklung und Programmierung war ein Spaß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Koordination zwischen den Team-Mitgliedern war in unserem Fall unproblematisch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de-DE" cap="none" dirty="0"/>
              <a:t>Erfahrung von Arbeitsabläufen ist ein großer Aspekt des Projektes</a:t>
            </a:r>
          </a:p>
          <a:p>
            <a:pPr marL="285750" indent="-285750">
              <a:buFont typeface="Wingdings" pitchFamily="2" charset="2"/>
              <a:buChar char="è"/>
            </a:pPr>
            <a:endParaRPr lang="de-DE" cap="non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CBBB085-0156-38AC-4C9A-8364E82C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439388"/>
            <a:ext cx="11260091" cy="5964898"/>
          </a:xfrm>
          <a:prstGeom prst="rect">
            <a:avLst/>
          </a:prstGeom>
          <a:solidFill>
            <a:schemeClr val="bg1">
              <a:alpha val="64496"/>
            </a:schemeClr>
          </a:solidFill>
        </p:spPr>
      </p:pic>
    </p:spTree>
    <p:extLst>
      <p:ext uri="{BB962C8B-B14F-4D97-AF65-F5344CB8AC3E}">
        <p14:creationId xmlns:p14="http://schemas.microsoft.com/office/powerpoint/2010/main" val="312198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Index.js</a:t>
            </a:r>
            <a:endParaRPr lang="de-DE" sz="5700" cap="non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6F85AA-A314-A8D8-BE86-743F2D7B1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0" y="2161310"/>
            <a:ext cx="5345727" cy="3621974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DB60EA-44CD-8245-424A-9A3BF37B1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964" y="2161310"/>
            <a:ext cx="5106390" cy="36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1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1A266-B943-B5B6-4093-4270DD76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362200"/>
            <a:ext cx="8623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7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2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EF8131-9153-6937-8595-8837C50B3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330450"/>
            <a:ext cx="8648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657823A-0652-C3E2-B3DF-D8819285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339" y="746040"/>
            <a:ext cx="8825658" cy="1302216"/>
          </a:xfrm>
        </p:spPr>
        <p:txBody>
          <a:bodyPr>
            <a:normAutofit/>
          </a:bodyPr>
          <a:lstStyle/>
          <a:p>
            <a:r>
              <a:rPr lang="de-DE" sz="5700" cap="none" dirty="0" err="1"/>
              <a:t>Step</a:t>
            </a:r>
            <a:r>
              <a:rPr lang="de-DE" sz="5700" cap="none" dirty="0"/>
              <a:t> </a:t>
            </a:r>
            <a:r>
              <a:rPr lang="de-DE" sz="5700" cap="none" dirty="0" err="1"/>
              <a:t>by</a:t>
            </a:r>
            <a:r>
              <a:rPr lang="de-DE" sz="5700" cap="none" dirty="0"/>
              <a:t> </a:t>
            </a:r>
            <a:r>
              <a:rPr lang="de-DE" sz="5700" cap="none" dirty="0" err="1"/>
              <a:t>step</a:t>
            </a:r>
            <a:r>
              <a:rPr lang="de-DE" sz="5700" cap="none" dirty="0"/>
              <a:t> 3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CCB62E-68EE-60D9-C58A-377D68BD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46" y="483021"/>
            <a:ext cx="726934" cy="659980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C690D7-0F0A-0F9C-97EC-FA92F8A9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39" y="2273300"/>
            <a:ext cx="86741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Ion-Sitzungssaal</Template>
  <TotalTime>0</TotalTime>
  <Words>170</Words>
  <Application>Microsoft Macintosh PowerPoint</Application>
  <PresentationFormat>Breitbild</PresentationFormat>
  <Paragraphs>34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Menlo</vt:lpstr>
      <vt:lpstr>Wingdings</vt:lpstr>
      <vt:lpstr>Wingdings 3</vt:lpstr>
      <vt:lpstr>Ion-Sitzungssaal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Joachim Ritter</dc:creator>
  <cp:lastModifiedBy>Joachim Ritter</cp:lastModifiedBy>
  <cp:revision>2</cp:revision>
  <dcterms:created xsi:type="dcterms:W3CDTF">2022-05-25T08:15:00Z</dcterms:created>
  <dcterms:modified xsi:type="dcterms:W3CDTF">2022-05-25T09:50:04Z</dcterms:modified>
</cp:coreProperties>
</file>