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7" r:id="rId4"/>
    <p:sldId id="257" r:id="rId5"/>
    <p:sldId id="259" r:id="rId6"/>
    <p:sldId id="268" r:id="rId7"/>
    <p:sldId id="266" r:id="rId8"/>
    <p:sldId id="262" r:id="rId9"/>
    <p:sldId id="263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09FB1-C3CA-5248-BC4B-25C5A5D2AB1B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5AC0D-DCCC-114B-992C-DA86706C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35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AC0D-DCCC-114B-992C-DA86706CF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9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E229-3248-4A4E-AFCA-1D87AD868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510D4-9335-E543-AC83-7E26E09A3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45302-1B7C-F44C-80D4-599A326F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552B-473D-224C-8FCD-60DF7DF3FB37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0DFE9-47CA-9A4B-B732-DF96AA56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4CF55-E453-5F41-9E82-B6D0A317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EF0-4614-AC49-989F-19DE1DAF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5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5C13-4635-4842-8627-19C5BD09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6CE5C-106C-1B4F-81A2-6EF1B1ED5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B432A-411C-A041-A069-780A839D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552B-473D-224C-8FCD-60DF7DF3FB37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0EF34-1A8C-514D-AEC9-3BBA69B9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A911-4183-C149-B2D1-93BA65BC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EF0-4614-AC49-989F-19DE1DAF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1CFFF-4346-8448-BEC8-D585BA93A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C2E50-5131-D84D-9D8D-2F5C4859B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3C15-9FCF-614F-8C39-93413AB1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552B-473D-224C-8FCD-60DF7DF3FB37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E3108-5FD3-4F4A-9D5B-0135BC56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DDA56-DB76-FB4E-A52C-6D214DF7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EF0-4614-AC49-989F-19DE1DAF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0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0F35-5BCB-FB4B-95F2-690E5B5F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E3C5-5744-474B-AFC4-5E1A7A08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A937-4B61-0D41-834E-F268F2C3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552B-473D-224C-8FCD-60DF7DF3FB37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5B170-260D-DE4C-B163-467BA8C8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19A71-9954-7247-BD28-290FE11E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EF0-4614-AC49-989F-19DE1DAF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2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0735-7845-7543-A013-C0D46F3E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5AAB5-3B9D-2B4B-9509-B90DE6113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AECA8-D246-3849-BF4C-AEB2F28C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552B-473D-224C-8FCD-60DF7DF3FB37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DBB20-DCD3-AF4D-A326-710B07EF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AD556-6519-B847-9463-42FAB8F5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EF0-4614-AC49-989F-19DE1DAF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4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F7D7-3E99-8543-AF4F-609B5577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14A9-E350-F642-B4CA-C56046B1E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171DD-1644-C845-ACC5-73AD89C32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897E5-3747-7C48-A615-3B14ECEF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552B-473D-224C-8FCD-60DF7DF3FB37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0B908-F44E-7F4C-B236-8FC86608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1B8D8-BA85-AD4E-B068-68162615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EF0-4614-AC49-989F-19DE1DAF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9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5CB2-BFC7-2C46-991B-209498AC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F3DE3-A5AC-024C-8EB3-9C3AE312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E7FA2-AE88-C343-9AA9-B3A5CFAA1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E25AF-1E3D-3D4D-BA13-006AC7DF9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09141-B027-DD42-B330-9E47E5334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6422E-DFE6-2F43-97B8-A706E935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552B-473D-224C-8FCD-60DF7DF3FB37}" type="datetimeFigureOut">
              <a:rPr lang="en-US" smtClean="0"/>
              <a:t>9/6/19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69C6A-A1BA-4748-A98B-DFEF7C57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5A6B6-5962-C844-A682-6230BE55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EF0-4614-AC49-989F-19DE1DAF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1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6770-20B0-8345-992B-0A13D08B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D47E1-C61B-A844-9C4B-FBE39DA9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552B-473D-224C-8FCD-60DF7DF3FB37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9BA0A-9C41-8F4D-9C59-E4BCF5CD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A96A0-1409-9043-87F1-F1C105D0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EF0-4614-AC49-989F-19DE1DAF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6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86D86-6397-364D-9A10-1D7335F8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552B-473D-224C-8FCD-60DF7DF3FB37}" type="datetimeFigureOut">
              <a:rPr lang="en-US" smtClean="0"/>
              <a:t>9/6/19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F1D4E-ED96-2946-99EB-2A0BCA27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96CF5-0B49-9A4A-B15F-20508266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EF0-4614-AC49-989F-19DE1DAF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A647-0218-0F49-8A06-DB0CF190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1AD78-2353-564A-AD55-518866550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8B035-C577-A14B-9A2B-833CFDC73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EED15-DB37-7F4D-AFD4-F59E568A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552B-473D-224C-8FCD-60DF7DF3FB37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30D89-93ED-6545-93D1-6D8B4EDF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AFDC5-BBFB-AC43-9E30-7B0AF17A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EF0-4614-AC49-989F-19DE1DAF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6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F441-624A-A04C-9EF2-A0F3B609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FE488-4599-C14A-B939-6C1A1A43C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34440-36CB-054A-ADA9-BD879689C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8F0CC-8018-784A-A1D7-91BCF181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552B-473D-224C-8FCD-60DF7DF3FB37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C9E66-9E17-2641-BC71-668391F9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AF382-2580-7B45-AC72-B9D3A09C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EF0-4614-AC49-989F-19DE1DAF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7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9DC51-AEAA-074E-9391-0C8C299C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48288-60F0-0441-9AA9-D62E1B374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B54E8-B3A0-7049-B092-6392DB18E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A552B-473D-224C-8FCD-60DF7DF3FB37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02798-5158-994B-A028-9C97222AE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FDE75-90AB-9E47-B21E-D6E7A6086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45EF0-4614-AC49-989F-19DE1DAF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1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23897-DEFF-4842-AD8E-DB3B836F8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Discussion Section 9/6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A346D-18D5-BF47-8F64-D4F5A0B27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SOC 110: Sociological Inquiry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52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7A2A1-0F3A-F749-A1CA-5AC86996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Looking Ahead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7E17-0B91-8C4F-B9E6-52B297FD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Can anyone summarize what conflict-based theories of culture say?</a:t>
            </a:r>
          </a:p>
          <a:p>
            <a:r>
              <a:rPr lang="en-US" sz="2400" dirty="0"/>
              <a:t>What do you think a more cooperative theory of culture would say?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313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7A2A1-0F3A-F749-A1CA-5AC86996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Groups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7E17-0B91-8C4F-B9E6-52B297FD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GROUP 1</a:t>
            </a:r>
          </a:p>
          <a:p>
            <a:pPr lvl="1"/>
            <a:r>
              <a:rPr lang="en-US" sz="2000" dirty="0"/>
              <a:t>Katherine, </a:t>
            </a:r>
            <a:r>
              <a:rPr lang="en-US" sz="2000" dirty="0" err="1"/>
              <a:t>Xuanyu</a:t>
            </a:r>
            <a:r>
              <a:rPr lang="en-US" sz="2000" dirty="0"/>
              <a:t>, Lexi, Lauren S., Taher</a:t>
            </a:r>
          </a:p>
          <a:p>
            <a:r>
              <a:rPr lang="en-US" sz="2400" b="1" dirty="0"/>
              <a:t>GROUP 2</a:t>
            </a:r>
          </a:p>
          <a:p>
            <a:pPr lvl="1"/>
            <a:r>
              <a:rPr lang="en-US" sz="2000" dirty="0"/>
              <a:t>Sloane, RJ, Taylor, Mike, Justin</a:t>
            </a:r>
            <a:endParaRPr lang="en-US" sz="2000" b="1" dirty="0"/>
          </a:p>
          <a:p>
            <a:r>
              <a:rPr lang="en-US" sz="2400" b="1" dirty="0"/>
              <a:t>GROUP 3</a:t>
            </a:r>
          </a:p>
          <a:p>
            <a:pPr lvl="1"/>
            <a:r>
              <a:rPr lang="en-US" sz="2000" dirty="0"/>
              <a:t>Grace, Gabrielle, Caroline, Charlotte, Lauren H.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If you don’t see your name here, tell me and I’ll assign you to a group</a:t>
            </a:r>
          </a:p>
        </p:txBody>
      </p:sp>
    </p:spTree>
    <p:extLst>
      <p:ext uri="{BB962C8B-B14F-4D97-AF65-F5344CB8AC3E}">
        <p14:creationId xmlns:p14="http://schemas.microsoft.com/office/powerpoint/2010/main" val="1085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7A2A1-0F3A-F749-A1CA-5AC86996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Writing 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7E17-0B91-8C4F-B9E6-52B297FD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Think of a topic you would like to research</a:t>
            </a:r>
          </a:p>
          <a:p>
            <a:pPr lvl="1"/>
            <a:r>
              <a:rPr lang="en-US" sz="2000" dirty="0"/>
              <a:t>If you want to go an extra step, try asking a specific research question! </a:t>
            </a:r>
          </a:p>
          <a:p>
            <a:r>
              <a:rPr lang="en-US" sz="2400" dirty="0"/>
              <a:t>What would you study? </a:t>
            </a:r>
          </a:p>
          <a:p>
            <a:r>
              <a:rPr lang="en-US" sz="2400" dirty="0"/>
              <a:t>Where would you study it?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TURN IN THIS PAPER AT THE</a:t>
            </a:r>
            <a:br>
              <a:rPr lang="en-US" b="1" dirty="0"/>
            </a:br>
            <a:r>
              <a:rPr lang="en-US" b="1" dirty="0"/>
              <a:t>END OF CLASS!</a:t>
            </a:r>
          </a:p>
        </p:txBody>
      </p:sp>
    </p:spTree>
    <p:extLst>
      <p:ext uri="{BB962C8B-B14F-4D97-AF65-F5344CB8AC3E}">
        <p14:creationId xmlns:p14="http://schemas.microsoft.com/office/powerpoint/2010/main" val="68768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7A2A1-0F3A-F749-A1CA-5AC86996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Writing 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7E17-0B91-8C4F-B9E6-52B297FD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If you did a research project based on what you wrote, would your approach be…</a:t>
            </a:r>
          </a:p>
          <a:p>
            <a:pPr lvl="1"/>
            <a:r>
              <a:rPr lang="en-US" sz="2000" b="1" dirty="0"/>
              <a:t>INDUCTIVE</a:t>
            </a:r>
            <a:r>
              <a:rPr lang="en-US" sz="2000" dirty="0"/>
              <a:t> or </a:t>
            </a:r>
            <a:r>
              <a:rPr lang="en-US" sz="2000" b="1" dirty="0"/>
              <a:t>DEDUCTIVE</a:t>
            </a:r>
            <a:r>
              <a:rPr lang="en-US" sz="2000" dirty="0"/>
              <a:t>?</a:t>
            </a:r>
          </a:p>
          <a:p>
            <a:pPr lvl="1"/>
            <a:r>
              <a:rPr lang="en-US" sz="2000" b="1" dirty="0"/>
              <a:t>POSTIVIST</a:t>
            </a:r>
            <a:r>
              <a:rPr lang="en-US" sz="2000" dirty="0"/>
              <a:t> or </a:t>
            </a:r>
            <a:r>
              <a:rPr lang="en-US" sz="2000" b="1" dirty="0"/>
              <a:t>INTERPRETIVIST</a:t>
            </a:r>
            <a:r>
              <a:rPr lang="en-US" sz="2000" dirty="0"/>
              <a:t>?</a:t>
            </a:r>
          </a:p>
          <a:p>
            <a:pPr lvl="1"/>
            <a:r>
              <a:rPr lang="en-US" sz="2000" b="1" dirty="0"/>
              <a:t>QUANTITATIVE</a:t>
            </a:r>
            <a:r>
              <a:rPr lang="en-US" sz="2000" dirty="0"/>
              <a:t> or </a:t>
            </a:r>
            <a:r>
              <a:rPr lang="en-US" sz="2000" b="1" dirty="0"/>
              <a:t>QUALITATIVE</a:t>
            </a:r>
            <a:r>
              <a:rPr lang="en-US" sz="2000" dirty="0"/>
              <a:t>?</a:t>
            </a:r>
          </a:p>
          <a:p>
            <a:pPr lvl="1"/>
            <a:r>
              <a:rPr lang="en-US" sz="2000" b="1" dirty="0"/>
              <a:t>CONFLICT-BASED</a:t>
            </a:r>
            <a:r>
              <a:rPr lang="en-US" sz="2000" dirty="0"/>
              <a:t> or </a:t>
            </a:r>
            <a:r>
              <a:rPr lang="en-US" sz="2000" b="1" dirty="0"/>
              <a:t>COOPERATIVE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990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7A2A1-0F3A-F749-A1CA-5AC86996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Questions?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7E17-0B91-8C4F-B9E6-52B297FD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Were any concepts from this week hard to understand?</a:t>
            </a:r>
          </a:p>
          <a:p>
            <a:pPr lvl="1"/>
            <a:r>
              <a:rPr lang="en-US" sz="1600" dirty="0"/>
              <a:t>Feel free to help explain things to your classmates!</a:t>
            </a:r>
          </a:p>
          <a:p>
            <a:r>
              <a:rPr lang="en-US" sz="2400" dirty="0"/>
              <a:t>Any questions about class procedures?</a:t>
            </a:r>
          </a:p>
        </p:txBody>
      </p:sp>
    </p:spTree>
    <p:extLst>
      <p:ext uri="{BB962C8B-B14F-4D97-AF65-F5344CB8AC3E}">
        <p14:creationId xmlns:p14="http://schemas.microsoft.com/office/powerpoint/2010/main" val="189393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7A2A1-0F3A-F749-A1CA-5AC86996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Group Discussion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7E17-0B91-8C4F-B9E6-52B297FD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Break into your assigned groups and discuss the research topics you each wrote about</a:t>
            </a:r>
          </a:p>
          <a:p>
            <a:r>
              <a:rPr lang="en-US" sz="2400" dirty="0"/>
              <a:t>Pick one topic from your group to share with the rest of the class</a:t>
            </a:r>
          </a:p>
        </p:txBody>
      </p:sp>
    </p:spTree>
    <p:extLst>
      <p:ext uri="{BB962C8B-B14F-4D97-AF65-F5344CB8AC3E}">
        <p14:creationId xmlns:p14="http://schemas.microsoft.com/office/powerpoint/2010/main" val="159917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7A2A1-0F3A-F749-A1CA-5AC86996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Groups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7E17-0B91-8C4F-B9E6-52B297FD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GROUP 1</a:t>
            </a:r>
          </a:p>
          <a:p>
            <a:pPr lvl="1"/>
            <a:r>
              <a:rPr lang="en-US" sz="2000" dirty="0"/>
              <a:t>Uma, </a:t>
            </a:r>
            <a:r>
              <a:rPr lang="en-US" sz="2000" dirty="0" err="1"/>
              <a:t>Saagar</a:t>
            </a:r>
            <a:r>
              <a:rPr lang="en-US" sz="2000" dirty="0"/>
              <a:t>, Kami, </a:t>
            </a:r>
            <a:r>
              <a:rPr lang="en-US" sz="2000" dirty="0" err="1"/>
              <a:t>Prayo</a:t>
            </a:r>
            <a:r>
              <a:rPr lang="en-US" sz="2000" dirty="0"/>
              <a:t>, Alex</a:t>
            </a:r>
          </a:p>
          <a:p>
            <a:r>
              <a:rPr lang="en-US" sz="2400" b="1" dirty="0"/>
              <a:t>GROUP 2</a:t>
            </a:r>
          </a:p>
          <a:p>
            <a:pPr lvl="1"/>
            <a:r>
              <a:rPr lang="en-US" sz="2000" dirty="0"/>
              <a:t>Manav, Soren, Malik, Colin, Trey</a:t>
            </a:r>
            <a:endParaRPr lang="en-US" sz="2000" b="1" dirty="0"/>
          </a:p>
          <a:p>
            <a:r>
              <a:rPr lang="en-US" sz="2400" b="1" dirty="0"/>
              <a:t>GROUP 3</a:t>
            </a:r>
          </a:p>
          <a:p>
            <a:pPr lvl="1"/>
            <a:r>
              <a:rPr lang="en-US" sz="2000" dirty="0"/>
              <a:t>Ritika, Abigail, Hannah, Nikki, Chloe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If you don’t see your name here, tell me and I’ll assign you to a group</a:t>
            </a:r>
          </a:p>
        </p:txBody>
      </p:sp>
    </p:spTree>
    <p:extLst>
      <p:ext uri="{BB962C8B-B14F-4D97-AF65-F5344CB8AC3E}">
        <p14:creationId xmlns:p14="http://schemas.microsoft.com/office/powerpoint/2010/main" val="443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7A2A1-0F3A-F749-A1CA-5AC86996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Bring It All Together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7E17-0B91-8C4F-B9E6-52B297FD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What research topic/question site did your group choose?</a:t>
            </a:r>
          </a:p>
          <a:p>
            <a:r>
              <a:rPr lang="en-US" sz="2400" dirty="0"/>
              <a:t>Other groups: do you think this project would be…</a:t>
            </a:r>
          </a:p>
          <a:p>
            <a:pPr lvl="1"/>
            <a:r>
              <a:rPr lang="en-US" sz="2000" b="1" dirty="0"/>
              <a:t>INDUCTIVE</a:t>
            </a:r>
            <a:r>
              <a:rPr lang="en-US" sz="2000" dirty="0"/>
              <a:t> or </a:t>
            </a:r>
            <a:r>
              <a:rPr lang="en-US" sz="2000" b="1" dirty="0"/>
              <a:t>DEDUCTIVE</a:t>
            </a:r>
            <a:r>
              <a:rPr lang="en-US" sz="2000" dirty="0"/>
              <a:t>?</a:t>
            </a:r>
          </a:p>
          <a:p>
            <a:pPr lvl="1"/>
            <a:r>
              <a:rPr lang="en-US" sz="2000" b="1" dirty="0"/>
              <a:t>POSTIVIST</a:t>
            </a:r>
            <a:r>
              <a:rPr lang="en-US" sz="2000" dirty="0"/>
              <a:t> or </a:t>
            </a:r>
            <a:r>
              <a:rPr lang="en-US" sz="2000" b="1" dirty="0"/>
              <a:t>INTERPRETIVIST</a:t>
            </a:r>
            <a:r>
              <a:rPr lang="en-US" sz="2000" dirty="0"/>
              <a:t>?</a:t>
            </a:r>
          </a:p>
          <a:p>
            <a:pPr lvl="1"/>
            <a:r>
              <a:rPr lang="en-US" sz="2000" b="1" dirty="0"/>
              <a:t>QUANTITATIVE</a:t>
            </a:r>
            <a:r>
              <a:rPr lang="en-US" sz="2000" dirty="0"/>
              <a:t> or </a:t>
            </a:r>
            <a:r>
              <a:rPr lang="en-US" sz="2000" b="1" dirty="0"/>
              <a:t>QUALITATIVE</a:t>
            </a:r>
            <a:r>
              <a:rPr lang="en-US" sz="2000" dirty="0"/>
              <a:t>?</a:t>
            </a:r>
          </a:p>
          <a:p>
            <a:pPr lvl="1"/>
            <a:r>
              <a:rPr lang="en-US" sz="2000" b="1" dirty="0"/>
              <a:t>CONFLICT-BASED</a:t>
            </a:r>
            <a:r>
              <a:rPr lang="en-US" sz="2000" dirty="0"/>
              <a:t> or </a:t>
            </a:r>
            <a:r>
              <a:rPr lang="en-US" sz="2000" b="1" dirty="0"/>
              <a:t>COOPERATIVE</a:t>
            </a:r>
            <a:r>
              <a:rPr lang="en-US" sz="2000" dirty="0"/>
              <a:t>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295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7A2A1-0F3A-F749-A1CA-5AC86996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The Jacobs Reading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7E17-0B91-8C4F-B9E6-52B297FD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Can anyone summarize?</a:t>
            </a:r>
          </a:p>
          <a:p>
            <a:r>
              <a:rPr lang="en-US" sz="2400" dirty="0"/>
              <a:t>How would we describe Jacobs’s study according to the characteristics we’ve just discussed?</a:t>
            </a:r>
          </a:p>
          <a:p>
            <a:r>
              <a:rPr lang="en-US" sz="2400" dirty="0"/>
              <a:t>What made this study tricky as far as execution?</a:t>
            </a:r>
          </a:p>
          <a:p>
            <a:pPr lvl="1"/>
            <a:r>
              <a:rPr lang="en-US" sz="2000" dirty="0"/>
              <a:t>Practically? Ethically?</a:t>
            </a:r>
          </a:p>
          <a:p>
            <a:r>
              <a:rPr lang="en-US" sz="2400" dirty="0"/>
              <a:t>Were ethics handled appropriately?</a:t>
            </a:r>
          </a:p>
          <a:p>
            <a:r>
              <a:rPr lang="en-US" sz="2400" dirty="0"/>
              <a:t>What else might be hard for sociologists to study? What might be impossible?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992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7A2A1-0F3A-F749-A1CA-5AC86996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Culture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7E17-0B91-8C4F-B9E6-52B297FD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What's different about the </a:t>
            </a:r>
            <a:r>
              <a:rPr lang="en-US" sz="2400" dirty="0" err="1"/>
              <a:t>Tsimane</a:t>
            </a:r>
            <a:r>
              <a:rPr lang="en-US" sz="2400" dirty="0"/>
              <a:t> tribe that might make their ability to identify "music" different from WEIRD people like us?</a:t>
            </a:r>
          </a:p>
          <a:p>
            <a:r>
              <a:rPr lang="en-US" sz="2400" dirty="0"/>
              <a:t>What does this difference teach us?</a:t>
            </a:r>
          </a:p>
          <a:p>
            <a:r>
              <a:rPr lang="en-US" sz="2400" dirty="0"/>
              <a:t>What do </a:t>
            </a:r>
            <a:r>
              <a:rPr lang="en-US" sz="2400" i="1" dirty="0"/>
              <a:t>YOU </a:t>
            </a:r>
            <a:r>
              <a:rPr lang="en-US" sz="2400" dirty="0"/>
              <a:t>think constitutes music?</a:t>
            </a:r>
          </a:p>
          <a:p>
            <a:pPr lvl="1"/>
            <a:r>
              <a:rPr lang="en-US" sz="2000" dirty="0"/>
              <a:t>Musicians in the room, speak up!</a:t>
            </a:r>
          </a:p>
          <a:p>
            <a:r>
              <a:rPr lang="en-US" sz="2400" dirty="0"/>
              <a:t>Do you know any pieces of music that your classmates might not think is “music?”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491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402</Words>
  <Application>Microsoft Macintosh PowerPoint</Application>
  <PresentationFormat>Widescreen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Discussion Section 9/6</vt:lpstr>
      <vt:lpstr>Writing Time</vt:lpstr>
      <vt:lpstr>Writing Time</vt:lpstr>
      <vt:lpstr>Questions?</vt:lpstr>
      <vt:lpstr>Group Discussion</vt:lpstr>
      <vt:lpstr>Groups</vt:lpstr>
      <vt:lpstr>Bring It All Together</vt:lpstr>
      <vt:lpstr>The Jacobs Reading</vt:lpstr>
      <vt:lpstr>Culture</vt:lpstr>
      <vt:lpstr>Looking Ahead</vt:lpstr>
      <vt:lpstr>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Section 9/6</dc:title>
  <dc:creator>Tom Wolff</dc:creator>
  <cp:lastModifiedBy>Tom Wolff</cp:lastModifiedBy>
  <cp:revision>6</cp:revision>
  <dcterms:created xsi:type="dcterms:W3CDTF">2019-09-05T18:25:11Z</dcterms:created>
  <dcterms:modified xsi:type="dcterms:W3CDTF">2019-09-07T22:18:00Z</dcterms:modified>
</cp:coreProperties>
</file>