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57" r:id="rId4"/>
    <p:sldId id="269" r:id="rId5"/>
    <p:sldId id="267" r:id="rId6"/>
    <p:sldId id="270" r:id="rId7"/>
    <p:sldId id="271" r:id="rId8"/>
    <p:sldId id="272" r:id="rId9"/>
    <p:sldId id="265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09FB1-C3CA-5248-BC4B-25C5A5D2AB1B}" type="datetimeFigureOut">
              <a:rPr lang="en-US" smtClean="0"/>
              <a:t>9/13/19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5AC0D-DCCC-114B-992C-DA86706CF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35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5AC0D-DCCC-114B-992C-DA86706CF8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92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AE229-3248-4A4E-AFCA-1D87AD868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510D4-9335-E543-AC83-7E26E09A3B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45302-1B7C-F44C-80D4-599A326F8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552B-473D-224C-8FCD-60DF7DF3FB37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0DFE9-47CA-9A4B-B732-DF96AA567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4CF55-E453-5F41-9E82-B6D0A317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5EF0-4614-AC49-989F-19DE1DAF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53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85C13-4635-4842-8627-19C5BD091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6CE5C-106C-1B4F-81A2-6EF1B1ED5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B432A-411C-A041-A069-780A839DA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552B-473D-224C-8FCD-60DF7DF3FB37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0EF34-1A8C-514D-AEC9-3BBA69B9E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9A911-4183-C149-B2D1-93BA65BC2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5EF0-4614-AC49-989F-19DE1DAF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1CFFF-4346-8448-BEC8-D585BA93A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EC2E50-5131-D84D-9D8D-2F5C4859B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53C15-9FCF-614F-8C39-93413AB1A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552B-473D-224C-8FCD-60DF7DF3FB37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E3108-5FD3-4F4A-9D5B-0135BC56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DDA56-DB76-FB4E-A52C-6D214DF72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5EF0-4614-AC49-989F-19DE1DAF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04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30F35-5BCB-FB4B-95F2-690E5B5F0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5E3C5-5744-474B-AFC4-5E1A7A08D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AA937-4B61-0D41-834E-F268F2C3E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552B-473D-224C-8FCD-60DF7DF3FB37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5B170-260D-DE4C-B163-467BA8C85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19A71-9954-7247-BD28-290FE11EF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5EF0-4614-AC49-989F-19DE1DAF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2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70735-7845-7543-A013-C0D46F3E5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5AAB5-3B9D-2B4B-9509-B90DE6113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AECA8-D246-3849-BF4C-AEB2F28C6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552B-473D-224C-8FCD-60DF7DF3FB37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DBB20-DCD3-AF4D-A326-710B07EF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AD556-6519-B847-9463-42FAB8F51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5EF0-4614-AC49-989F-19DE1DAF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46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6F7D7-3E99-8543-AF4F-609B5577C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F14A9-E350-F642-B4CA-C56046B1E7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2171DD-1644-C845-ACC5-73AD89C32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897E5-3747-7C48-A615-3B14ECEFE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552B-473D-224C-8FCD-60DF7DF3FB37}" type="datetimeFigureOut">
              <a:rPr lang="en-US" smtClean="0"/>
              <a:t>9/13/19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0B908-F44E-7F4C-B236-8FC866084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1B8D8-BA85-AD4E-B068-68162615C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5EF0-4614-AC49-989F-19DE1DAF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93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B5CB2-BFC7-2C46-991B-209498AC2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F3DE3-A5AC-024C-8EB3-9C3AE3128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E7FA2-AE88-C343-9AA9-B3A5CFAA1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DE25AF-1E3D-3D4D-BA13-006AC7DF96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309141-B027-DD42-B330-9E47E5334E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96422E-DFE6-2F43-97B8-A706E9354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552B-473D-224C-8FCD-60DF7DF3FB37}" type="datetimeFigureOut">
              <a:rPr lang="en-US" smtClean="0"/>
              <a:t>9/13/19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269C6A-A1BA-4748-A98B-DFEF7C574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05A6B6-5962-C844-A682-6230BE55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5EF0-4614-AC49-989F-19DE1DAF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11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F6770-20B0-8345-992B-0A13D08B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1D47E1-C61B-A844-9C4B-FBE39DA98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552B-473D-224C-8FCD-60DF7DF3FB37}" type="datetimeFigureOut">
              <a:rPr lang="en-US" smtClean="0"/>
              <a:t>9/13/19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A9BA0A-9C41-8F4D-9C59-E4BCF5CD3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9A96A0-1409-9043-87F1-F1C105D02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5EF0-4614-AC49-989F-19DE1DAF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65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B86D86-6397-364D-9A10-1D7335F86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552B-473D-224C-8FCD-60DF7DF3FB37}" type="datetimeFigureOut">
              <a:rPr lang="en-US" smtClean="0"/>
              <a:t>9/13/19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8F1D4E-ED96-2946-99EB-2A0BCA27A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596CF5-0B49-9A4A-B15F-205082661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5EF0-4614-AC49-989F-19DE1DAF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57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2A647-0218-0F49-8A06-DB0CF1903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1AD78-2353-564A-AD55-518866550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8B035-C577-A14B-9A2B-833CFDC73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EED15-DB37-7F4D-AFD4-F59E568A0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552B-473D-224C-8FCD-60DF7DF3FB37}" type="datetimeFigureOut">
              <a:rPr lang="en-US" smtClean="0"/>
              <a:t>9/13/19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30D89-93ED-6545-93D1-6D8B4EDF0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AFDC5-BBFB-AC43-9E30-7B0AF17A9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5EF0-4614-AC49-989F-19DE1DAF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64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5F441-624A-A04C-9EF2-A0F3B6090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8FE488-4599-C14A-B939-6C1A1A43C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34440-36CB-054A-ADA9-BD879689C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8F0CC-8018-784A-A1D7-91BCF1814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552B-473D-224C-8FCD-60DF7DF3FB37}" type="datetimeFigureOut">
              <a:rPr lang="en-US" smtClean="0"/>
              <a:t>9/13/19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C9E66-9E17-2641-BC71-668391F96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AF382-2580-7B45-AC72-B9D3A09C7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5EF0-4614-AC49-989F-19DE1DAF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77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59DC51-AEAA-074E-9391-0C8C299CD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48288-60F0-0441-9AA9-D62E1B374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B54E8-B3A0-7049-B092-6392DB18E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A552B-473D-224C-8FCD-60DF7DF3FB37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02798-5158-994B-A028-9C97222AEC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FDE75-90AB-9E47-B21E-D6E7A60865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45EF0-4614-AC49-989F-19DE1DAF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16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C23897-DEFF-4842-AD8E-DB3B836F8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Discussion Section 9/13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A346D-18D5-BF47-8F64-D4F5A0B27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000" dirty="0">
                <a:solidFill>
                  <a:schemeClr val="accent1"/>
                </a:solidFill>
              </a:rPr>
              <a:t>SOC 110: Sociological Inquiry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529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7A2A1-0F3A-F749-A1CA-5AC86996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Groups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17E17-0B91-8C4F-B9E6-52B297FDF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b="1" dirty="0"/>
              <a:t>GROUP 1</a:t>
            </a:r>
          </a:p>
          <a:p>
            <a:pPr lvl="1"/>
            <a:r>
              <a:rPr lang="en-US" sz="2000" dirty="0"/>
              <a:t>Uma, </a:t>
            </a:r>
            <a:r>
              <a:rPr lang="en-US" sz="2000" dirty="0" err="1"/>
              <a:t>Saagar</a:t>
            </a:r>
            <a:r>
              <a:rPr lang="en-US" sz="2000" dirty="0"/>
              <a:t>, Kami, </a:t>
            </a:r>
            <a:r>
              <a:rPr lang="en-US" sz="2000" dirty="0" err="1"/>
              <a:t>Prayo</a:t>
            </a:r>
            <a:r>
              <a:rPr lang="en-US" sz="2000" dirty="0"/>
              <a:t>, Alex</a:t>
            </a:r>
          </a:p>
          <a:p>
            <a:r>
              <a:rPr lang="en-US" sz="2400" b="1" dirty="0"/>
              <a:t>GROUP 2</a:t>
            </a:r>
          </a:p>
          <a:p>
            <a:pPr lvl="1"/>
            <a:r>
              <a:rPr lang="en-US" sz="2000" dirty="0"/>
              <a:t>Manav, Soren, Malik, Colin, Trey</a:t>
            </a:r>
            <a:endParaRPr lang="en-US" sz="2000" b="1" dirty="0"/>
          </a:p>
          <a:p>
            <a:r>
              <a:rPr lang="en-US" sz="2400" b="1" dirty="0"/>
              <a:t>GROUP 3</a:t>
            </a:r>
          </a:p>
          <a:p>
            <a:pPr lvl="1"/>
            <a:r>
              <a:rPr lang="en-US" sz="2000" dirty="0"/>
              <a:t>Ritika, Abigail, Hannah, Nikki, Chloe</a:t>
            </a:r>
            <a:br>
              <a:rPr lang="en-US" sz="2000" dirty="0"/>
            </a:br>
            <a:endParaRPr lang="en-US" sz="2000" dirty="0"/>
          </a:p>
          <a:p>
            <a:r>
              <a:rPr lang="en-US" sz="2400" dirty="0"/>
              <a:t>If you don’t see your name here, tell me and I’ll assign you to a group</a:t>
            </a:r>
          </a:p>
        </p:txBody>
      </p:sp>
    </p:spTree>
    <p:extLst>
      <p:ext uri="{BB962C8B-B14F-4D97-AF65-F5344CB8AC3E}">
        <p14:creationId xmlns:p14="http://schemas.microsoft.com/office/powerpoint/2010/main" val="4430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7A2A1-0F3A-F749-A1CA-5AC86996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Writing Time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17E17-0B91-8C4F-B9E6-52B297FDF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400" dirty="0"/>
              <a:t>Sociologists sometimes point out that culture both “enables and constrains.” </a:t>
            </a:r>
          </a:p>
          <a:p>
            <a:pPr lvl="1"/>
            <a:r>
              <a:rPr lang="en-US" sz="2000" dirty="0"/>
              <a:t>In other words, culture makes it possible for us to do some things while also making other things impossible.</a:t>
            </a:r>
          </a:p>
          <a:p>
            <a:r>
              <a:rPr lang="en-US" sz="2400" dirty="0"/>
              <a:t>What are some things that culture makes possible for us?</a:t>
            </a:r>
          </a:p>
          <a:p>
            <a:pPr lvl="1"/>
            <a:r>
              <a:rPr lang="en-US" sz="2000" dirty="0"/>
              <a:t>Things we do?</a:t>
            </a:r>
          </a:p>
          <a:p>
            <a:pPr lvl="1"/>
            <a:r>
              <a:rPr lang="en-US" sz="2000" dirty="0"/>
              <a:t>Things we think?</a:t>
            </a:r>
          </a:p>
          <a:p>
            <a:r>
              <a:rPr lang="en-US" sz="2400" dirty="0"/>
              <a:t>What are some ways in which culture limits us?</a:t>
            </a:r>
          </a:p>
          <a:p>
            <a:pPr lvl="1"/>
            <a:r>
              <a:rPr lang="en-US" sz="2000" dirty="0"/>
              <a:t>In what we do?</a:t>
            </a:r>
          </a:p>
          <a:p>
            <a:pPr lvl="1"/>
            <a:r>
              <a:rPr lang="en-US" sz="2000" dirty="0"/>
              <a:t>In what we think? How we think?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/>
              <a:t>TURN IN THIS PAPER AT THE</a:t>
            </a:r>
            <a:br>
              <a:rPr lang="en-US" b="1" dirty="0"/>
            </a:br>
            <a:r>
              <a:rPr lang="en-US" b="1" dirty="0"/>
              <a:t>END OF CLASS!</a:t>
            </a:r>
          </a:p>
        </p:txBody>
      </p:sp>
    </p:spTree>
    <p:extLst>
      <p:ext uri="{BB962C8B-B14F-4D97-AF65-F5344CB8AC3E}">
        <p14:creationId xmlns:p14="http://schemas.microsoft.com/office/powerpoint/2010/main" val="687687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7A2A1-0F3A-F749-A1CA-5AC86996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Questions?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17E17-0B91-8C4F-B9E6-52B297FDF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Were any concepts from this week hard to understand?</a:t>
            </a:r>
          </a:p>
          <a:p>
            <a:pPr lvl="1"/>
            <a:r>
              <a:rPr lang="en-US" sz="1600" dirty="0"/>
              <a:t>Feel free to help explain things to your classmates!</a:t>
            </a:r>
          </a:p>
          <a:p>
            <a:r>
              <a:rPr lang="en-US" sz="2400" dirty="0"/>
              <a:t>What is culture?</a:t>
            </a:r>
          </a:p>
        </p:txBody>
      </p:sp>
    </p:spTree>
    <p:extLst>
      <p:ext uri="{BB962C8B-B14F-4D97-AF65-F5344CB8AC3E}">
        <p14:creationId xmlns:p14="http://schemas.microsoft.com/office/powerpoint/2010/main" val="1893939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7A2A1-0F3A-F749-A1CA-5AC86996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Culture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17E17-0B91-8C4F-B9E6-52B297FDF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Can anyone summarize what conflict-based theories of culture argue?</a:t>
            </a:r>
          </a:p>
          <a:p>
            <a:r>
              <a:rPr lang="en-US" sz="2400" dirty="0"/>
              <a:t>What do you think a more cooperative theory of culture would say?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93136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7A2A1-0F3A-F749-A1CA-5AC86996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Anna and Isabelle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17E17-0B91-8C4F-B9E6-52B297FDF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Can anyone summarize the reading?</a:t>
            </a:r>
          </a:p>
          <a:p>
            <a:r>
              <a:rPr lang="en-US" sz="2400" dirty="0"/>
              <a:t>How important was socialization for these girls?</a:t>
            </a:r>
          </a:p>
          <a:p>
            <a:pPr lvl="1"/>
            <a:r>
              <a:rPr lang="en-US" sz="2000" dirty="0"/>
              <a:t>Why?</a:t>
            </a:r>
          </a:p>
          <a:p>
            <a:r>
              <a:rPr lang="en-US" sz="2400" dirty="0"/>
              <a:t>What agents of socialization were absent from these girls’ lives?</a:t>
            </a:r>
          </a:p>
          <a:p>
            <a:pPr lvl="1"/>
            <a:r>
              <a:rPr lang="en-US" sz="2000" dirty="0"/>
              <a:t>What do each of these agents of socialization provide children with?</a:t>
            </a:r>
          </a:p>
        </p:txBody>
      </p:sp>
    </p:spTree>
    <p:extLst>
      <p:ext uri="{BB962C8B-B14F-4D97-AF65-F5344CB8AC3E}">
        <p14:creationId xmlns:p14="http://schemas.microsoft.com/office/powerpoint/2010/main" val="3309905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7A2A1-0F3A-F749-A1CA-5AC86996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Culture Enables and Constrains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17E17-0B91-8C4F-B9E6-52B297FDF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Sociologists sometimes point out that culture both “enables and constrains.” </a:t>
            </a:r>
          </a:p>
          <a:p>
            <a:pPr lvl="1"/>
            <a:r>
              <a:rPr lang="en-US" sz="2000" dirty="0"/>
              <a:t>In other words, culture makes it possible for us to do some things while also making other things impossible.</a:t>
            </a:r>
          </a:p>
          <a:p>
            <a:r>
              <a:rPr lang="en-US" sz="2400" dirty="0"/>
              <a:t>What are some things that culture makes possible for us?</a:t>
            </a:r>
          </a:p>
          <a:p>
            <a:pPr lvl="1"/>
            <a:r>
              <a:rPr lang="en-US" sz="2000" dirty="0"/>
              <a:t>Things we do?</a:t>
            </a:r>
          </a:p>
          <a:p>
            <a:pPr lvl="1"/>
            <a:r>
              <a:rPr lang="en-US" sz="2000" dirty="0"/>
              <a:t>Thinks we think?</a:t>
            </a:r>
          </a:p>
          <a:p>
            <a:r>
              <a:rPr lang="en-US" sz="2400" dirty="0"/>
              <a:t>What are some ways in which culture limits us?</a:t>
            </a:r>
          </a:p>
          <a:p>
            <a:pPr lvl="1"/>
            <a:r>
              <a:rPr lang="en-US" sz="2000" dirty="0"/>
              <a:t>In what we do?</a:t>
            </a:r>
          </a:p>
          <a:p>
            <a:pPr lvl="1"/>
            <a:r>
              <a:rPr lang="en-US" sz="2000" dirty="0"/>
              <a:t>In what we think? How we think?</a:t>
            </a:r>
          </a:p>
        </p:txBody>
      </p:sp>
    </p:spTree>
    <p:extLst>
      <p:ext uri="{BB962C8B-B14F-4D97-AF65-F5344CB8AC3E}">
        <p14:creationId xmlns:p14="http://schemas.microsoft.com/office/powerpoint/2010/main" val="4180848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7A2A1-0F3A-F749-A1CA-5AC86996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Culture can Change!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17E17-0B91-8C4F-B9E6-52B297FDF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Think about changes in technology (the Internet, social media, etc.)</a:t>
            </a:r>
          </a:p>
          <a:p>
            <a:r>
              <a:rPr lang="en-US" sz="2400" dirty="0"/>
              <a:t>How do you think this has changed our society’s culture?</a:t>
            </a:r>
          </a:p>
          <a:p>
            <a:r>
              <a:rPr lang="en-US" sz="2400" dirty="0"/>
              <a:t>How has it changed how we interact? </a:t>
            </a:r>
          </a:p>
          <a:p>
            <a:pPr lvl="1"/>
            <a:r>
              <a:rPr lang="en-US" sz="2000" dirty="0"/>
              <a:t>Are we more connected? Less connected?</a:t>
            </a:r>
          </a:p>
          <a:p>
            <a:r>
              <a:rPr lang="en-US" sz="2400" dirty="0"/>
              <a:t>What are some intended consequences of social media?</a:t>
            </a:r>
          </a:p>
          <a:p>
            <a:r>
              <a:rPr lang="en-US" sz="2400" dirty="0"/>
              <a:t>What are some unintended consequences?</a:t>
            </a:r>
          </a:p>
        </p:txBody>
      </p:sp>
    </p:spTree>
    <p:extLst>
      <p:ext uri="{BB962C8B-B14F-4D97-AF65-F5344CB8AC3E}">
        <p14:creationId xmlns:p14="http://schemas.microsoft.com/office/powerpoint/2010/main" val="2796707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7A2A1-0F3A-F749-A1CA-5AC86996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Total Institutions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17E17-0B91-8C4F-B9E6-52B297FDF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What is a total institution?</a:t>
            </a:r>
          </a:p>
          <a:p>
            <a:pPr lvl="1"/>
            <a:r>
              <a:rPr lang="en-US" sz="2000" dirty="0"/>
              <a:t>What examples of total institutions did </a:t>
            </a:r>
            <a:br>
              <a:rPr lang="en-US" sz="2000" dirty="0"/>
            </a:br>
            <a:r>
              <a:rPr lang="en-US" sz="2000" dirty="0"/>
              <a:t>Professor Rawlings use in lecture this week?</a:t>
            </a:r>
          </a:p>
          <a:p>
            <a:r>
              <a:rPr lang="en-US" sz="2400" dirty="0"/>
              <a:t>What are some examples of total institutions that didn’t appear in lecture?</a:t>
            </a:r>
          </a:p>
          <a:p>
            <a:r>
              <a:rPr lang="en-US" sz="2400" dirty="0"/>
              <a:t>How do you think living in a total institution shapes people differently from those who don’t live in one?</a:t>
            </a:r>
          </a:p>
        </p:txBody>
      </p:sp>
    </p:spTree>
    <p:extLst>
      <p:ext uri="{BB962C8B-B14F-4D97-AF65-F5344CB8AC3E}">
        <p14:creationId xmlns:p14="http://schemas.microsoft.com/office/powerpoint/2010/main" val="1189069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7A2A1-0F3A-F749-A1CA-5AC86996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Groups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17E17-0B91-8C4F-B9E6-52B297FDF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b="1" dirty="0"/>
              <a:t>GROUP 1</a:t>
            </a:r>
          </a:p>
          <a:p>
            <a:pPr lvl="1"/>
            <a:r>
              <a:rPr lang="en-US" sz="2000" dirty="0"/>
              <a:t>Katherine, </a:t>
            </a:r>
            <a:r>
              <a:rPr lang="en-US" sz="2000" dirty="0" err="1"/>
              <a:t>Xuanyu</a:t>
            </a:r>
            <a:r>
              <a:rPr lang="en-US" sz="2000" dirty="0"/>
              <a:t>, Lexi, Lauren S., Taher</a:t>
            </a:r>
          </a:p>
          <a:p>
            <a:r>
              <a:rPr lang="en-US" sz="2400" b="1" dirty="0"/>
              <a:t>GROUP 2</a:t>
            </a:r>
          </a:p>
          <a:p>
            <a:pPr lvl="1"/>
            <a:r>
              <a:rPr lang="en-US" sz="2000" dirty="0"/>
              <a:t>Sloane, RJ, Taylor, Mike, Justin</a:t>
            </a:r>
            <a:endParaRPr lang="en-US" sz="2000" b="1" dirty="0"/>
          </a:p>
          <a:p>
            <a:r>
              <a:rPr lang="en-US" sz="2400" b="1" dirty="0"/>
              <a:t>GROUP 3</a:t>
            </a:r>
          </a:p>
          <a:p>
            <a:pPr lvl="1"/>
            <a:r>
              <a:rPr lang="en-US" sz="2000" dirty="0"/>
              <a:t>Grace, Gabrielle, Caroline, Charlotte, Lauren H.</a:t>
            </a:r>
            <a:br>
              <a:rPr lang="en-US" sz="2000" dirty="0"/>
            </a:br>
            <a:endParaRPr lang="en-US" sz="2000" dirty="0"/>
          </a:p>
          <a:p>
            <a:r>
              <a:rPr lang="en-US" sz="2400" dirty="0"/>
              <a:t>If you don’t see your name here, tell me and I’ll assign you to a group</a:t>
            </a:r>
          </a:p>
        </p:txBody>
      </p:sp>
    </p:spTree>
    <p:extLst>
      <p:ext uri="{BB962C8B-B14F-4D97-AF65-F5344CB8AC3E}">
        <p14:creationId xmlns:p14="http://schemas.microsoft.com/office/powerpoint/2010/main" val="108584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1998</TotalTime>
  <Words>411</Words>
  <Application>Microsoft Macintosh PowerPoint</Application>
  <PresentationFormat>Widescreen</PresentationFormat>
  <Paragraphs>64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Discussion Section 9/13</vt:lpstr>
      <vt:lpstr>Writing Time</vt:lpstr>
      <vt:lpstr>Questions?</vt:lpstr>
      <vt:lpstr>Culture</vt:lpstr>
      <vt:lpstr>Anna and Isabelle</vt:lpstr>
      <vt:lpstr>Culture Enables and Constrains</vt:lpstr>
      <vt:lpstr>Culture can Change!</vt:lpstr>
      <vt:lpstr>Total Institutions</vt:lpstr>
      <vt:lpstr>Groups</vt:lpstr>
      <vt:lpstr>Groups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Section 9/6</dc:title>
  <dc:creator>Tom Wolff</dc:creator>
  <cp:lastModifiedBy>Tom Wolff</cp:lastModifiedBy>
  <cp:revision>13</cp:revision>
  <dcterms:created xsi:type="dcterms:W3CDTF">2019-09-05T18:25:11Z</dcterms:created>
  <dcterms:modified xsi:type="dcterms:W3CDTF">2019-09-13T17:12:03Z</dcterms:modified>
</cp:coreProperties>
</file>