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63" r:id="rId7"/>
    <p:sldId id="271" r:id="rId8"/>
    <p:sldId id="272" r:id="rId9"/>
    <p:sldId id="296" r:id="rId10"/>
    <p:sldId id="299" r:id="rId11"/>
    <p:sldId id="301" r:id="rId12"/>
    <p:sldId id="302" r:id="rId13"/>
    <p:sldId id="259" r:id="rId14"/>
    <p:sldId id="303" r:id="rId15"/>
    <p:sldId id="304" r:id="rId16"/>
    <p:sldId id="269" r:id="rId17"/>
    <p:sldId id="270" r:id="rId18"/>
    <p:sldId id="308" r:id="rId19"/>
    <p:sldId id="305" r:id="rId20"/>
    <p:sldId id="306" r:id="rId21"/>
    <p:sldId id="280" r:id="rId22"/>
    <p:sldId id="281" r:id="rId23"/>
    <p:sldId id="283" r:id="rId24"/>
    <p:sldId id="260" r:id="rId25"/>
    <p:sldId id="273" r:id="rId26"/>
    <p:sldId id="261" r:id="rId27"/>
    <p:sldId id="276" r:id="rId28"/>
    <p:sldId id="282" r:id="rId29"/>
    <p:sldId id="277" r:id="rId30"/>
    <p:sldId id="266" r:id="rId31"/>
  </p:sldIdLst>
  <p:sldSz cx="9144000" cy="5143500" type="screen16x9"/>
  <p:notesSz cx="6858000" cy="9144000"/>
  <p:embeddedFontLst>
    <p:embeddedFont>
      <p:font typeface="方正字迹-吕建德字体" panose="02010600010101010101" pitchFamily="2" charset="-122"/>
      <p:regular r:id="rId35"/>
    </p:embeddedFont>
    <p:embeddedFont>
      <p:font typeface="微软雅黑" panose="020B0503020204020204" pitchFamily="34" charset="-122"/>
      <p:regular r:id="rId36"/>
    </p:embeddedFont>
    <p:embeddedFont>
      <p:font typeface="Calibri" panose="020F0502020204030204" charset="0"/>
      <p:regular r:id="rId37"/>
      <p:bold r:id="rId38"/>
      <p:italic r:id="rId39"/>
      <p:boldItalic r:id="rId40"/>
    </p:embeddedFont>
    <p:embeddedFont>
      <p:font typeface="华文中宋" panose="02010600040101010101" pitchFamily="2" charset="-122"/>
      <p:regular r:id="rId41"/>
    </p:embeddedFont>
    <p:embeddedFont>
      <p:font typeface="方正清刻本悦宋简体" panose="02000000000000000000" pitchFamily="2" charset="-122"/>
      <p:regular r:id="rId42"/>
    </p:embeddedFont>
  </p:embeddedFontLst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27.xml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34885-006F-48DE-B5B2-2796D0339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5D0E-E9AE-4A36-9855-FADABCDA0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587a22025a638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5400000">
            <a:off x="2000486" y="-2000483"/>
            <a:ext cx="5143030" cy="91439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.xml"/><Relationship Id="rId4" Type="http://schemas.openxmlformats.org/officeDocument/2006/relationships/image" Target="../media/image3.png"/><Relationship Id="rId3" Type="http://schemas.microsoft.com/office/2007/relationships/media" Target="file:///D:\03&#12304;&#26397;&#22805;&#35774;&#35745;&#12305;&#26397;&#22805;&#21407;&#21019;&#65288;201703&#65289;\002&#25991;&#21270;&#20013;&#22269;PPT&#27169;&#26495;\Yanni%20-%20With%20An%20Orchid.mp3" TargetMode="External"/><Relationship Id="rId2" Type="http://schemas.openxmlformats.org/officeDocument/2006/relationships/audio" Target="file:///D:\03&#12304;&#26397;&#22805;&#35774;&#35745;&#12305;&#26397;&#22805;&#21407;&#21019;&#65288;201703&#65289;\002&#25991;&#21270;&#20013;&#22269;PPT&#27169;&#26495;\Yanni%20-%20With%20An%20Orchid.mp3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>
            <a:off x="1500166" y="0"/>
            <a:ext cx="6122686" cy="17859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8860" y="1714494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赛事管理</a:t>
            </a:r>
            <a:endParaRPr lang="zh-CN" altLang="en-US" sz="80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9606" y="3009131"/>
            <a:ext cx="457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1200" b="1" spc="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第三组：徐梓萌、王竞旎、吴嘉露、洪金源</a:t>
            </a:r>
            <a:endParaRPr lang="zh-CN" altLang="en-US" sz="1200" b="1" spc="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28860" y="2857502"/>
            <a:ext cx="421484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Yanni - With An Orchid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28660" y="4572014"/>
            <a:ext cx="304800" cy="304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19">
                <p:cTn id="2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5" name="图片 4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519351" y="539603"/>
            <a:ext cx="928694" cy="278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895" y="462280"/>
            <a:ext cx="133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代表队登录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032000" y="206438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（1）</a:t>
            </a:r>
            <a:r>
              <a:rPr lang="zh-CN" sz="1050" b="0">
                <a:ea typeface="宋体" panose="02010600030101010101" pitchFamily="2" charset="-122"/>
                <a:cs typeface="Times New Roman" panose="02020603050405020304" pitchFamily="18" charset="0"/>
              </a:rPr>
              <a:t>sign_in 登录表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2032000" y="2317115"/>
          <a:ext cx="541178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498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Team_name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Team_password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Order_number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>
            <a:off x="1571604" y="2786064"/>
            <a:ext cx="6122686" cy="178593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428860" y="2500312"/>
            <a:ext cx="421484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383530" y="1500180"/>
            <a:ext cx="785818" cy="785818"/>
          </a:xfrm>
          <a:prstGeom prst="ellipse">
            <a:avLst/>
          </a:prstGeom>
          <a:solidFill>
            <a:schemeClr val="accent1">
              <a:lumMod val="50000"/>
              <a:alpha val="81000"/>
            </a:schemeClr>
          </a:solidFill>
          <a:ln w="12700">
            <a:noFill/>
            <a:prstDash val="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贰</a:t>
            </a:r>
            <a:endParaRPr lang="zh-CN" altLang="en-US" sz="3600" dirty="0">
              <a:ln w="12700">
                <a:noFill/>
                <a:prstDash val="solid"/>
              </a:ln>
              <a:solidFill>
                <a:schemeClr val="bg1"/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6768" y="163564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功能设计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系统功能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55" y="1698625"/>
            <a:ext cx="5274310" cy="2205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系统流程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1268095"/>
            <a:ext cx="5274310" cy="3295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8"/>
          <p:cNvGrpSpPr/>
          <p:nvPr/>
        </p:nvGrpSpPr>
        <p:grpSpPr bwMode="auto">
          <a:xfrm rot="16200000">
            <a:off x="2853448" y="3685304"/>
            <a:ext cx="1105046" cy="1811346"/>
            <a:chOff x="-2" y="1068530"/>
            <a:chExt cx="3138337" cy="5142331"/>
          </a:xfrm>
        </p:grpSpPr>
        <p:pic>
          <p:nvPicPr>
            <p:cNvPr id="27" name="图片 2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" y="3279028"/>
              <a:ext cx="3138334" cy="2736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图片 20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2" y="1068530"/>
              <a:ext cx="3138332" cy="5142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矩形 33"/>
          <p:cNvSpPr/>
          <p:nvPr/>
        </p:nvSpPr>
        <p:spPr bwMode="auto">
          <a:xfrm>
            <a:off x="2525713" y="5310188"/>
            <a:ext cx="185737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solidFill>
                <a:prstClr val="white"/>
              </a:solidFill>
              <a:latin typeface="方正隶变_GBK" panose="03000509000000000000" pitchFamily="65" charset="-122"/>
              <a:ea typeface="方正隶变_GBK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613" y="458258"/>
            <a:ext cx="15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登录报名功能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43125" y="1282065"/>
            <a:ext cx="5396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以团队为主体进行报名，用事先分发好的账号密码来进行登录，与数据库中的</a:t>
            </a:r>
            <a:r>
              <a:rPr lang="en-US" altLang="zh-CN"/>
              <a:t>sign_in</a:t>
            </a:r>
            <a:r>
              <a:rPr lang="zh-CN" altLang="en-US"/>
              <a:t>这张表进行比对</a:t>
            </a:r>
            <a:endParaRPr lang="zh-CN" altLang="en-US"/>
          </a:p>
          <a:p>
            <a:r>
              <a:rPr lang="zh-CN" altLang="en-US"/>
              <a:t>用到</a:t>
            </a:r>
            <a:r>
              <a:rPr lang="en-US" altLang="zh-CN"/>
              <a:t>sign_in</a:t>
            </a:r>
            <a:r>
              <a:rPr lang="zh-CN" altLang="en-US"/>
              <a:t>这张表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4720" y="2249170"/>
            <a:ext cx="4871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裁判登录，用之前添加的信息输入账号密码进行登录，用</a:t>
            </a:r>
            <a:r>
              <a:rPr lang="en-US" altLang="zh-CN"/>
              <a:t>judge</a:t>
            </a:r>
            <a:r>
              <a:rPr lang="zh-CN" altLang="en-US"/>
              <a:t>这张表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46630" y="3061335"/>
            <a:ext cx="517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管理员登录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71538" y="1689093"/>
            <a:ext cx="465137" cy="463550"/>
          </a:xfrm>
          <a:prstGeom prst="ellipse">
            <a:avLst/>
          </a:prstGeom>
          <a:solidFill>
            <a:schemeClr val="accent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后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71538" y="2346318"/>
            <a:ext cx="465137" cy="465138"/>
          </a:xfrm>
          <a:prstGeom prst="ellipse">
            <a:avLst/>
          </a:prstGeom>
          <a:solidFill>
            <a:schemeClr val="accent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071538" y="3005131"/>
            <a:ext cx="465137" cy="463550"/>
          </a:xfrm>
          <a:prstGeom prst="ellipse">
            <a:avLst/>
          </a:prstGeom>
          <a:solidFill>
            <a:schemeClr val="accent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管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71538" y="3662356"/>
            <a:ext cx="465137" cy="465137"/>
          </a:xfrm>
          <a:prstGeom prst="ellipse">
            <a:avLst/>
          </a:prstGeom>
          <a:solidFill>
            <a:schemeClr val="accent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理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690663" y="1760531"/>
            <a:ext cx="0" cy="2395537"/>
          </a:xfrm>
          <a:prstGeom prst="line">
            <a:avLst/>
          </a:prstGeom>
          <a:ln w="12700">
            <a:solidFill>
              <a:schemeClr val="accent1">
                <a:lumMod val="50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7"/>
          <p:cNvGrpSpPr/>
          <p:nvPr/>
        </p:nvGrpSpPr>
        <p:grpSpPr bwMode="auto">
          <a:xfrm>
            <a:off x="1824014" y="1643057"/>
            <a:ext cx="184731" cy="537835"/>
            <a:chOff x="1151638" y="1676792"/>
            <a:chExt cx="184716" cy="537056"/>
          </a:xfrm>
        </p:grpSpPr>
        <p:sp>
          <p:nvSpPr>
            <p:cNvPr id="40" name="矩形 39"/>
            <p:cNvSpPr/>
            <p:nvPr/>
          </p:nvSpPr>
          <p:spPr>
            <a:xfrm>
              <a:off x="1151638" y="1676792"/>
              <a:ext cx="184716" cy="3380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spc="300" dirty="0">
                <a:solidFill>
                  <a:schemeClr val="accent1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51638" y="1952617"/>
              <a:ext cx="184716" cy="261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dirty="0">
                <a:solidFill>
                  <a:schemeClr val="accent1">
                    <a:lumMod val="50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50"/>
          <p:cNvGrpSpPr/>
          <p:nvPr/>
        </p:nvGrpSpPr>
        <p:grpSpPr bwMode="auto">
          <a:xfrm>
            <a:off x="1824013" y="2316154"/>
            <a:ext cx="184731" cy="536247"/>
            <a:chOff x="1151638" y="1676792"/>
            <a:chExt cx="184720" cy="537055"/>
          </a:xfrm>
        </p:grpSpPr>
        <p:sp>
          <p:nvSpPr>
            <p:cNvPr id="43" name="矩形 42"/>
            <p:cNvSpPr/>
            <p:nvPr/>
          </p:nvSpPr>
          <p:spPr>
            <a:xfrm>
              <a:off x="1151638" y="1676792"/>
              <a:ext cx="184720" cy="3390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spc="300" dirty="0">
                <a:solidFill>
                  <a:schemeClr val="accent1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51638" y="1951843"/>
              <a:ext cx="184720" cy="26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dirty="0">
                <a:solidFill>
                  <a:schemeClr val="accent1">
                    <a:lumMod val="50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53"/>
          <p:cNvGrpSpPr/>
          <p:nvPr/>
        </p:nvGrpSpPr>
        <p:grpSpPr bwMode="auto">
          <a:xfrm>
            <a:off x="1824015" y="2986079"/>
            <a:ext cx="184731" cy="536247"/>
            <a:chOff x="1151638" y="1676792"/>
            <a:chExt cx="184691" cy="537055"/>
          </a:xfrm>
        </p:grpSpPr>
        <p:sp>
          <p:nvSpPr>
            <p:cNvPr id="46" name="矩形 45"/>
            <p:cNvSpPr/>
            <p:nvPr/>
          </p:nvSpPr>
          <p:spPr>
            <a:xfrm>
              <a:off x="1151638" y="1676792"/>
              <a:ext cx="184691" cy="3390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spc="300" dirty="0">
                <a:solidFill>
                  <a:schemeClr val="accent1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151638" y="1951843"/>
              <a:ext cx="184691" cy="26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dirty="0">
                <a:solidFill>
                  <a:schemeClr val="accent1">
                    <a:lumMod val="50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56"/>
          <p:cNvGrpSpPr/>
          <p:nvPr/>
        </p:nvGrpSpPr>
        <p:grpSpPr bwMode="auto">
          <a:xfrm>
            <a:off x="1824014" y="3656007"/>
            <a:ext cx="184731" cy="537835"/>
            <a:chOff x="1151638" y="1676792"/>
            <a:chExt cx="184681" cy="537056"/>
          </a:xfrm>
        </p:grpSpPr>
        <p:sp>
          <p:nvSpPr>
            <p:cNvPr id="49" name="矩形 48"/>
            <p:cNvSpPr/>
            <p:nvPr/>
          </p:nvSpPr>
          <p:spPr>
            <a:xfrm>
              <a:off x="1151638" y="1676792"/>
              <a:ext cx="184681" cy="3380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spc="300" dirty="0">
                <a:solidFill>
                  <a:schemeClr val="accent1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151638" y="1952617"/>
              <a:ext cx="184681" cy="261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dirty="0">
                <a:solidFill>
                  <a:schemeClr val="accent1">
                    <a:lumMod val="50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6613" y="4685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后台管理功能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 flipH="1">
            <a:off x="2915815" y="1919282"/>
            <a:ext cx="5400600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赛事管理人员（即系统开发人员）进入后台系统之后可以进行赛事编排，有一些下拉的选项框，可以选择年龄、组别、比赛项目等，选择完毕后会出现一个人员管理池，管理人员从人员池中挑选出参赛的人员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4PP2OC(5SNM4PE3@}}(66[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" y="500380"/>
            <a:ext cx="8684260" cy="4412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2153716" y="503408"/>
            <a:ext cx="928694" cy="27808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8"/>
          <p:cNvGrpSpPr/>
          <p:nvPr/>
        </p:nvGrpSpPr>
        <p:grpSpPr bwMode="auto">
          <a:xfrm rot="16200000">
            <a:off x="2853448" y="3685304"/>
            <a:ext cx="1105046" cy="1811346"/>
            <a:chOff x="-2" y="1068530"/>
            <a:chExt cx="3138337" cy="5142331"/>
          </a:xfrm>
        </p:grpSpPr>
        <p:pic>
          <p:nvPicPr>
            <p:cNvPr id="27" name="图片 2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" y="3279028"/>
              <a:ext cx="3138334" cy="2736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图片 20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2" y="1068530"/>
              <a:ext cx="3138332" cy="5142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矩形 33"/>
          <p:cNvSpPr/>
          <p:nvPr/>
        </p:nvSpPr>
        <p:spPr bwMode="auto">
          <a:xfrm>
            <a:off x="2525713" y="5310188"/>
            <a:ext cx="185737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solidFill>
                <a:prstClr val="white"/>
              </a:solidFill>
              <a:latin typeface="方正隶变_GBK" panose="03000509000000000000" pitchFamily="65" charset="-122"/>
              <a:ea typeface="方正隶变_GBK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895" y="458470"/>
            <a:ext cx="220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团队添加人员信息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43125" y="1268095"/>
            <a:ext cx="5396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用团队的（</a:t>
            </a:r>
            <a:r>
              <a:rPr lang="en-US" altLang="zh-CN"/>
              <a:t>sign_in</a:t>
            </a:r>
            <a:r>
              <a:rPr lang="zh-CN" altLang="en-US"/>
              <a:t>）的账号（</a:t>
            </a:r>
            <a:r>
              <a:rPr lang="en-US" altLang="zh-CN"/>
              <a:t>team_id</a:t>
            </a:r>
            <a:r>
              <a:rPr lang="zh-CN" altLang="en-US"/>
              <a:t>）和密码（</a:t>
            </a:r>
            <a:r>
              <a:rPr lang="en-US" altLang="zh-CN"/>
              <a:t>team_password</a:t>
            </a:r>
            <a:r>
              <a:rPr lang="zh-CN" altLang="en-US"/>
              <a:t>）登录后可以进行人员的添加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]U%PB(0R60@FKQNWQJD1D]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290830"/>
            <a:ext cx="8150225" cy="4323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3093594" y="2836851"/>
            <a:ext cx="3265483" cy="2063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 flipH="1">
            <a:off x="3991776" y="2937660"/>
            <a:ext cx="3051169" cy="3333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8"/>
          <p:cNvGrpSpPr/>
          <p:nvPr/>
        </p:nvGrpSpPr>
        <p:grpSpPr bwMode="auto">
          <a:xfrm rot="16200000">
            <a:off x="2853448" y="3685304"/>
            <a:ext cx="1105046" cy="1811346"/>
            <a:chOff x="-2" y="1068530"/>
            <a:chExt cx="3138337" cy="5142331"/>
          </a:xfrm>
        </p:grpSpPr>
        <p:pic>
          <p:nvPicPr>
            <p:cNvPr id="27" name="图片 2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" y="3279028"/>
              <a:ext cx="3138334" cy="2736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图片 20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2" y="1068530"/>
              <a:ext cx="3138332" cy="5142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椭圆 29"/>
          <p:cNvSpPr/>
          <p:nvPr/>
        </p:nvSpPr>
        <p:spPr bwMode="auto">
          <a:xfrm>
            <a:off x="2500298" y="1000114"/>
            <a:ext cx="4643470" cy="4497391"/>
          </a:xfrm>
          <a:prstGeom prst="ellipse">
            <a:avLst/>
          </a:prstGeom>
          <a:noFill/>
          <a:ln>
            <a:solidFill>
              <a:schemeClr val="accent1">
                <a:lumMod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2525713" y="5310188"/>
            <a:ext cx="185737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solidFill>
                <a:prstClr val="white"/>
              </a:solidFill>
              <a:latin typeface="方正隶变_GBK" panose="03000509000000000000" pitchFamily="65" charset="-122"/>
              <a:ea typeface="方正隶变_GBK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613" y="458258"/>
            <a:ext cx="15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裁判打分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92110" y="1492229"/>
            <a:ext cx="400110" cy="3167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14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裁判通过自己的账号密码登录进系统，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4922384" y="1561902"/>
            <a:ext cx="400110" cy="27848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14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显示的是自己要参与值裁的比赛项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4133258" y="1530113"/>
            <a:ext cx="461665" cy="4297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14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可以选择对应的参赛人员进行打分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>
            <a:off x="2000232" y="0"/>
            <a:ext cx="5000660" cy="14586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8992" y="1000114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目录</a:t>
            </a:r>
            <a:endParaRPr lang="zh-CN" altLang="en-US" sz="80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71604" y="2536031"/>
            <a:ext cx="785818" cy="785818"/>
          </a:xfrm>
          <a:prstGeom prst="ellipse">
            <a:avLst/>
          </a:prstGeom>
          <a:solidFill>
            <a:schemeClr val="accent1">
              <a:lumMod val="50000"/>
              <a:alpha val="81000"/>
            </a:schemeClr>
          </a:solidFill>
          <a:ln w="12700">
            <a:noFill/>
            <a:prstDash val="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壹</a:t>
            </a:r>
            <a:endParaRPr lang="zh-CN" altLang="en-US" sz="3600" dirty="0">
              <a:ln w="12700">
                <a:noFill/>
                <a:prstDash val="solid"/>
              </a:ln>
              <a:solidFill>
                <a:schemeClr val="bg1"/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52805" y="2536031"/>
            <a:ext cx="785818" cy="785818"/>
          </a:xfrm>
          <a:prstGeom prst="ellipse">
            <a:avLst/>
          </a:prstGeom>
          <a:solidFill>
            <a:schemeClr val="accent1">
              <a:lumMod val="50000"/>
              <a:alpha val="81000"/>
            </a:schemeClr>
          </a:solidFill>
          <a:ln w="12700">
            <a:noFill/>
            <a:prstDash val="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贰</a:t>
            </a:r>
            <a:endParaRPr lang="zh-CN" altLang="en-US" sz="3600" dirty="0">
              <a:ln w="12700">
                <a:noFill/>
                <a:prstDash val="solid"/>
              </a:ln>
              <a:solidFill>
                <a:schemeClr val="bg1"/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34006" y="2536031"/>
            <a:ext cx="785818" cy="785818"/>
          </a:xfrm>
          <a:prstGeom prst="ellipse">
            <a:avLst/>
          </a:prstGeom>
          <a:solidFill>
            <a:schemeClr val="accent1">
              <a:lumMod val="50000"/>
              <a:alpha val="81000"/>
            </a:schemeClr>
          </a:solidFill>
          <a:ln w="12700">
            <a:noFill/>
            <a:prstDash val="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叁</a:t>
            </a:r>
            <a:endParaRPr lang="zh-CN" altLang="en-US" sz="3600" dirty="0">
              <a:ln w="12700">
                <a:noFill/>
                <a:prstDash val="solid"/>
              </a:ln>
              <a:solidFill>
                <a:schemeClr val="bg1"/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215206" y="2536031"/>
            <a:ext cx="785818" cy="785818"/>
          </a:xfrm>
          <a:prstGeom prst="ellipse">
            <a:avLst/>
          </a:prstGeom>
          <a:solidFill>
            <a:schemeClr val="accent1">
              <a:lumMod val="50000"/>
              <a:alpha val="81000"/>
            </a:schemeClr>
          </a:solidFill>
          <a:ln w="12700">
            <a:noFill/>
            <a:prstDash val="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肆</a:t>
            </a:r>
            <a:endParaRPr lang="zh-CN" altLang="en-US" sz="3600" dirty="0">
              <a:ln w="12700">
                <a:noFill/>
                <a:prstDash val="solid"/>
              </a:ln>
              <a:solidFill>
                <a:schemeClr val="bg1"/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852" y="342900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数据库设计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4678" y="342900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功能设计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6606" y="3413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团队分工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54651" y="34290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整体演示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71538" y="1689093"/>
            <a:ext cx="465137" cy="463550"/>
          </a:xfrm>
          <a:prstGeom prst="ellipse">
            <a:avLst/>
          </a:prstGeom>
          <a:solidFill>
            <a:schemeClr val="accent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成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71538" y="2346318"/>
            <a:ext cx="465137" cy="465138"/>
          </a:xfrm>
          <a:prstGeom prst="ellipse">
            <a:avLst/>
          </a:prstGeom>
          <a:solidFill>
            <a:schemeClr val="accent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绩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071538" y="2986079"/>
            <a:ext cx="465137" cy="463550"/>
          </a:xfrm>
          <a:prstGeom prst="ellipse">
            <a:avLst/>
          </a:prstGeom>
          <a:solidFill>
            <a:schemeClr val="accent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显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71538" y="3662356"/>
            <a:ext cx="465137" cy="465137"/>
          </a:xfrm>
          <a:prstGeom prst="ellipse">
            <a:avLst/>
          </a:prstGeom>
          <a:solidFill>
            <a:schemeClr val="accent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690663" y="1760531"/>
            <a:ext cx="0" cy="2395537"/>
          </a:xfrm>
          <a:prstGeom prst="line">
            <a:avLst/>
          </a:prstGeom>
          <a:ln w="12700">
            <a:solidFill>
              <a:schemeClr val="accent1">
                <a:lumMod val="50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7"/>
          <p:cNvGrpSpPr/>
          <p:nvPr/>
        </p:nvGrpSpPr>
        <p:grpSpPr bwMode="auto">
          <a:xfrm>
            <a:off x="1824014" y="1643057"/>
            <a:ext cx="184731" cy="537835"/>
            <a:chOff x="1151638" y="1676792"/>
            <a:chExt cx="184716" cy="537056"/>
          </a:xfrm>
        </p:grpSpPr>
        <p:sp>
          <p:nvSpPr>
            <p:cNvPr id="40" name="矩形 39"/>
            <p:cNvSpPr/>
            <p:nvPr/>
          </p:nvSpPr>
          <p:spPr>
            <a:xfrm>
              <a:off x="1151638" y="1676792"/>
              <a:ext cx="184716" cy="3380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spc="300" dirty="0">
                <a:solidFill>
                  <a:schemeClr val="accent1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51638" y="1952617"/>
              <a:ext cx="184716" cy="261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dirty="0">
                <a:solidFill>
                  <a:schemeClr val="accent1">
                    <a:lumMod val="50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50"/>
          <p:cNvGrpSpPr/>
          <p:nvPr/>
        </p:nvGrpSpPr>
        <p:grpSpPr bwMode="auto">
          <a:xfrm>
            <a:off x="1824013" y="2316154"/>
            <a:ext cx="184731" cy="536247"/>
            <a:chOff x="1151638" y="1676792"/>
            <a:chExt cx="184720" cy="537055"/>
          </a:xfrm>
        </p:grpSpPr>
        <p:sp>
          <p:nvSpPr>
            <p:cNvPr id="43" name="矩形 42"/>
            <p:cNvSpPr/>
            <p:nvPr/>
          </p:nvSpPr>
          <p:spPr>
            <a:xfrm>
              <a:off x="1151638" y="1676792"/>
              <a:ext cx="184720" cy="3390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spc="300" dirty="0">
                <a:solidFill>
                  <a:schemeClr val="accent1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51638" y="1951843"/>
              <a:ext cx="184720" cy="26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dirty="0">
                <a:solidFill>
                  <a:schemeClr val="accent1">
                    <a:lumMod val="50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53"/>
          <p:cNvGrpSpPr/>
          <p:nvPr/>
        </p:nvGrpSpPr>
        <p:grpSpPr bwMode="auto">
          <a:xfrm>
            <a:off x="1824015" y="2986079"/>
            <a:ext cx="184731" cy="536247"/>
            <a:chOff x="1151638" y="1676792"/>
            <a:chExt cx="184691" cy="537055"/>
          </a:xfrm>
        </p:grpSpPr>
        <p:sp>
          <p:nvSpPr>
            <p:cNvPr id="46" name="矩形 45"/>
            <p:cNvSpPr/>
            <p:nvPr/>
          </p:nvSpPr>
          <p:spPr>
            <a:xfrm>
              <a:off x="1151638" y="1676792"/>
              <a:ext cx="184691" cy="3390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spc="300" dirty="0">
                <a:solidFill>
                  <a:schemeClr val="accent1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151638" y="1951843"/>
              <a:ext cx="184691" cy="26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dirty="0">
                <a:solidFill>
                  <a:schemeClr val="accent1">
                    <a:lumMod val="50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56"/>
          <p:cNvGrpSpPr/>
          <p:nvPr/>
        </p:nvGrpSpPr>
        <p:grpSpPr bwMode="auto">
          <a:xfrm>
            <a:off x="1824014" y="3656007"/>
            <a:ext cx="184731" cy="537835"/>
            <a:chOff x="1151638" y="1676792"/>
            <a:chExt cx="184681" cy="537056"/>
          </a:xfrm>
        </p:grpSpPr>
        <p:sp>
          <p:nvSpPr>
            <p:cNvPr id="49" name="矩形 48"/>
            <p:cNvSpPr/>
            <p:nvPr/>
          </p:nvSpPr>
          <p:spPr>
            <a:xfrm>
              <a:off x="1151638" y="1676792"/>
              <a:ext cx="184681" cy="3380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spc="300" dirty="0">
                <a:solidFill>
                  <a:schemeClr val="accent1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151638" y="1952617"/>
              <a:ext cx="184681" cy="261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dirty="0">
                <a:solidFill>
                  <a:schemeClr val="accent1">
                    <a:lumMod val="50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6613" y="4685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显示功能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 flipH="1">
            <a:off x="2404949" y="2316154"/>
            <a:ext cx="5400600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比赛项目大屏幕显示功能，选择了不同的比赛之后会显示参赛队员的成绩。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 flipH="1">
            <a:off x="556613" y="411510"/>
            <a:ext cx="1728191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6" name="图片 5" descr="8T]7K}_Q]UT%D~WV6_YRC{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945515"/>
            <a:ext cx="7861300" cy="37312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>
            <a:off x="1571604" y="2786064"/>
            <a:ext cx="6122686" cy="178593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428860" y="2500312"/>
            <a:ext cx="421484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383530" y="1500180"/>
            <a:ext cx="785818" cy="785818"/>
          </a:xfrm>
          <a:prstGeom prst="ellipse">
            <a:avLst/>
          </a:prstGeom>
          <a:solidFill>
            <a:schemeClr val="accent1">
              <a:lumMod val="50000"/>
              <a:alpha val="81000"/>
            </a:schemeClr>
          </a:solidFill>
          <a:ln w="12700">
            <a:noFill/>
            <a:prstDash val="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叁</a:t>
            </a:r>
            <a:endParaRPr lang="zh-CN" altLang="en-US" sz="3600" dirty="0">
              <a:ln w="12700">
                <a:noFill/>
                <a:prstDash val="solid"/>
              </a:ln>
              <a:solidFill>
                <a:schemeClr val="bg1"/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9236" y="16622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团队分工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团队分工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00166" y="1715263"/>
            <a:ext cx="674712" cy="668664"/>
            <a:chOff x="1360715" y="1982528"/>
            <a:chExt cx="1164323" cy="1153886"/>
          </a:xfrm>
        </p:grpSpPr>
        <p:grpSp>
          <p:nvGrpSpPr>
            <p:cNvPr id="7" name="组合 34"/>
            <p:cNvGrpSpPr/>
            <p:nvPr/>
          </p:nvGrpSpPr>
          <p:grpSpPr>
            <a:xfrm>
              <a:off x="1360715" y="1982528"/>
              <a:ext cx="1164323" cy="1153886"/>
              <a:chOff x="1360715" y="1981200"/>
              <a:chExt cx="1164323" cy="1153886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1360715" y="1981200"/>
                <a:ext cx="1153886" cy="1153886"/>
              </a:xfrm>
              <a:prstGeom prst="roundRect">
                <a:avLst>
                  <a:gd name="adj" fmla="val 10417"/>
                </a:avLst>
              </a:prstGeom>
              <a:gradFill flip="none" rotWithShape="1">
                <a:gsLst>
                  <a:gs pos="0">
                    <a:srgbClr val="354C75"/>
                  </a:gs>
                  <a:gs pos="100000">
                    <a:srgbClr val="2C3B5A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 rot="9337903">
                <a:off x="1932886" y="2814781"/>
                <a:ext cx="592152" cy="203534"/>
              </a:xfrm>
              <a:custGeom>
                <a:avLst/>
                <a:gdLst>
                  <a:gd name="T0" fmla="*/ 698 w 1979"/>
                  <a:gd name="T1" fmla="*/ 327 h 677"/>
                  <a:gd name="T2" fmla="*/ 498 w 1979"/>
                  <a:gd name="T3" fmla="*/ 243 h 677"/>
                  <a:gd name="T4" fmla="*/ 467 w 1979"/>
                  <a:gd name="T5" fmla="*/ 396 h 677"/>
                  <a:gd name="T6" fmla="*/ 553 w 1979"/>
                  <a:gd name="T7" fmla="*/ 373 h 677"/>
                  <a:gd name="T8" fmla="*/ 499 w 1979"/>
                  <a:gd name="T9" fmla="*/ 351 h 677"/>
                  <a:gd name="T10" fmla="*/ 518 w 1979"/>
                  <a:gd name="T11" fmla="*/ 285 h 677"/>
                  <a:gd name="T12" fmla="*/ 646 w 1979"/>
                  <a:gd name="T13" fmla="*/ 316 h 677"/>
                  <a:gd name="T14" fmla="*/ 540 w 1979"/>
                  <a:gd name="T15" fmla="*/ 455 h 677"/>
                  <a:gd name="T16" fmla="*/ 401 w 1979"/>
                  <a:gd name="T17" fmla="*/ 387 h 677"/>
                  <a:gd name="T18" fmla="*/ 279 w 1979"/>
                  <a:gd name="T19" fmla="*/ 399 h 677"/>
                  <a:gd name="T20" fmla="*/ 107 w 1979"/>
                  <a:gd name="T21" fmla="*/ 459 h 677"/>
                  <a:gd name="T22" fmla="*/ 0 w 1979"/>
                  <a:gd name="T23" fmla="*/ 420 h 677"/>
                  <a:gd name="T24" fmla="*/ 69 w 1979"/>
                  <a:gd name="T25" fmla="*/ 484 h 677"/>
                  <a:gd name="T26" fmla="*/ 310 w 1979"/>
                  <a:gd name="T27" fmla="*/ 427 h 677"/>
                  <a:gd name="T28" fmla="*/ 463 w 1979"/>
                  <a:gd name="T29" fmla="*/ 479 h 677"/>
                  <a:gd name="T30" fmla="*/ 698 w 1979"/>
                  <a:gd name="T31" fmla="*/ 327 h 677"/>
                  <a:gd name="T32" fmla="*/ 1895 w 1979"/>
                  <a:gd name="T33" fmla="*/ 260 h 677"/>
                  <a:gd name="T34" fmla="*/ 1958 w 1979"/>
                  <a:gd name="T35" fmla="*/ 426 h 677"/>
                  <a:gd name="T36" fmla="*/ 1631 w 1979"/>
                  <a:gd name="T37" fmla="*/ 674 h 677"/>
                  <a:gd name="T38" fmla="*/ 1302 w 1979"/>
                  <a:gd name="T39" fmla="*/ 583 h 677"/>
                  <a:gd name="T40" fmla="*/ 1163 w 1979"/>
                  <a:gd name="T41" fmla="*/ 484 h 677"/>
                  <a:gd name="T42" fmla="*/ 788 w 1979"/>
                  <a:gd name="T43" fmla="*/ 497 h 677"/>
                  <a:gd name="T44" fmla="*/ 380 w 1979"/>
                  <a:gd name="T45" fmla="*/ 484 h 677"/>
                  <a:gd name="T46" fmla="*/ 762 w 1979"/>
                  <a:gd name="T47" fmla="*/ 438 h 677"/>
                  <a:gd name="T48" fmla="*/ 1315 w 1979"/>
                  <a:gd name="T49" fmla="*/ 421 h 677"/>
                  <a:gd name="T50" fmla="*/ 1672 w 1979"/>
                  <a:gd name="T51" fmla="*/ 494 h 677"/>
                  <a:gd name="T52" fmla="*/ 1777 w 1979"/>
                  <a:gd name="T53" fmla="*/ 242 h 677"/>
                  <a:gd name="T54" fmla="*/ 1500 w 1979"/>
                  <a:gd name="T55" fmla="*/ 184 h 677"/>
                  <a:gd name="T56" fmla="*/ 1492 w 1979"/>
                  <a:gd name="T57" fmla="*/ 365 h 677"/>
                  <a:gd name="T58" fmla="*/ 1574 w 1979"/>
                  <a:gd name="T59" fmla="*/ 295 h 677"/>
                  <a:gd name="T60" fmla="*/ 1559 w 1979"/>
                  <a:gd name="T61" fmla="*/ 264 h 677"/>
                  <a:gd name="T62" fmla="*/ 1644 w 1979"/>
                  <a:gd name="T63" fmla="*/ 342 h 677"/>
                  <a:gd name="T64" fmla="*/ 1440 w 1979"/>
                  <a:gd name="T65" fmla="*/ 441 h 677"/>
                  <a:gd name="T66" fmla="*/ 1398 w 1979"/>
                  <a:gd name="T67" fmla="*/ 288 h 677"/>
                  <a:gd name="T68" fmla="*/ 1391 w 1979"/>
                  <a:gd name="T69" fmla="*/ 96 h 677"/>
                  <a:gd name="T70" fmla="*/ 1646 w 1979"/>
                  <a:gd name="T71" fmla="*/ 90 h 677"/>
                  <a:gd name="T72" fmla="*/ 1846 w 1979"/>
                  <a:gd name="T73" fmla="*/ 66 h 677"/>
                  <a:gd name="T74" fmla="*/ 1895 w 1979"/>
                  <a:gd name="T75" fmla="*/ 26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79" h="677">
                    <a:moveTo>
                      <a:pt x="698" y="327"/>
                    </a:moveTo>
                    <a:cubicBezTo>
                      <a:pt x="687" y="248"/>
                      <a:pt x="576" y="188"/>
                      <a:pt x="498" y="243"/>
                    </a:cubicBezTo>
                    <a:cubicBezTo>
                      <a:pt x="419" y="298"/>
                      <a:pt x="449" y="381"/>
                      <a:pt x="467" y="396"/>
                    </a:cubicBezTo>
                    <a:cubicBezTo>
                      <a:pt x="494" y="421"/>
                      <a:pt x="554" y="422"/>
                      <a:pt x="553" y="373"/>
                    </a:cubicBezTo>
                    <a:cubicBezTo>
                      <a:pt x="543" y="333"/>
                      <a:pt x="499" y="351"/>
                      <a:pt x="499" y="351"/>
                    </a:cubicBezTo>
                    <a:cubicBezTo>
                      <a:pt x="499" y="351"/>
                      <a:pt x="468" y="325"/>
                      <a:pt x="518" y="285"/>
                    </a:cubicBezTo>
                    <a:cubicBezTo>
                      <a:pt x="567" y="246"/>
                      <a:pt x="629" y="277"/>
                      <a:pt x="646" y="316"/>
                    </a:cubicBezTo>
                    <a:cubicBezTo>
                      <a:pt x="659" y="359"/>
                      <a:pt x="659" y="428"/>
                      <a:pt x="540" y="455"/>
                    </a:cubicBezTo>
                    <a:cubicBezTo>
                      <a:pt x="416" y="457"/>
                      <a:pt x="401" y="387"/>
                      <a:pt x="401" y="387"/>
                    </a:cubicBezTo>
                    <a:cubicBezTo>
                      <a:pt x="368" y="424"/>
                      <a:pt x="337" y="393"/>
                      <a:pt x="279" y="399"/>
                    </a:cubicBezTo>
                    <a:cubicBezTo>
                      <a:pt x="233" y="401"/>
                      <a:pt x="157" y="444"/>
                      <a:pt x="107" y="459"/>
                    </a:cubicBezTo>
                    <a:cubicBezTo>
                      <a:pt x="57" y="474"/>
                      <a:pt x="0" y="420"/>
                      <a:pt x="0" y="420"/>
                    </a:cubicBezTo>
                    <a:cubicBezTo>
                      <a:pt x="0" y="420"/>
                      <a:pt x="13" y="467"/>
                      <a:pt x="69" y="484"/>
                    </a:cubicBezTo>
                    <a:cubicBezTo>
                      <a:pt x="137" y="503"/>
                      <a:pt x="258" y="428"/>
                      <a:pt x="310" y="427"/>
                    </a:cubicBezTo>
                    <a:cubicBezTo>
                      <a:pt x="362" y="427"/>
                      <a:pt x="463" y="479"/>
                      <a:pt x="463" y="479"/>
                    </a:cubicBezTo>
                    <a:cubicBezTo>
                      <a:pt x="635" y="534"/>
                      <a:pt x="712" y="412"/>
                      <a:pt x="698" y="327"/>
                    </a:cubicBezTo>
                    <a:close/>
                    <a:moveTo>
                      <a:pt x="1895" y="260"/>
                    </a:moveTo>
                    <a:cubicBezTo>
                      <a:pt x="1895" y="260"/>
                      <a:pt x="1979" y="336"/>
                      <a:pt x="1958" y="426"/>
                    </a:cubicBezTo>
                    <a:cubicBezTo>
                      <a:pt x="1937" y="516"/>
                      <a:pt x="1793" y="677"/>
                      <a:pt x="1631" y="674"/>
                    </a:cubicBezTo>
                    <a:cubicBezTo>
                      <a:pt x="1477" y="675"/>
                      <a:pt x="1357" y="631"/>
                      <a:pt x="1302" y="583"/>
                    </a:cubicBezTo>
                    <a:cubicBezTo>
                      <a:pt x="1163" y="484"/>
                      <a:pt x="1163" y="484"/>
                      <a:pt x="1163" y="484"/>
                    </a:cubicBezTo>
                    <a:cubicBezTo>
                      <a:pt x="1163" y="484"/>
                      <a:pt x="1020" y="376"/>
                      <a:pt x="788" y="497"/>
                    </a:cubicBezTo>
                    <a:cubicBezTo>
                      <a:pt x="555" y="618"/>
                      <a:pt x="420" y="506"/>
                      <a:pt x="380" y="484"/>
                    </a:cubicBezTo>
                    <a:cubicBezTo>
                      <a:pt x="380" y="484"/>
                      <a:pt x="551" y="592"/>
                      <a:pt x="762" y="438"/>
                    </a:cubicBezTo>
                    <a:cubicBezTo>
                      <a:pt x="993" y="276"/>
                      <a:pt x="1108" y="306"/>
                      <a:pt x="1315" y="421"/>
                    </a:cubicBezTo>
                    <a:cubicBezTo>
                      <a:pt x="1522" y="535"/>
                      <a:pt x="1584" y="516"/>
                      <a:pt x="1672" y="494"/>
                    </a:cubicBezTo>
                    <a:cubicBezTo>
                      <a:pt x="1759" y="471"/>
                      <a:pt x="1831" y="367"/>
                      <a:pt x="1777" y="242"/>
                    </a:cubicBezTo>
                    <a:cubicBezTo>
                      <a:pt x="1722" y="117"/>
                      <a:pt x="1551" y="124"/>
                      <a:pt x="1500" y="184"/>
                    </a:cubicBezTo>
                    <a:cubicBezTo>
                      <a:pt x="1448" y="245"/>
                      <a:pt x="1440" y="319"/>
                      <a:pt x="1492" y="365"/>
                    </a:cubicBezTo>
                    <a:cubicBezTo>
                      <a:pt x="1544" y="410"/>
                      <a:pt x="1602" y="349"/>
                      <a:pt x="1574" y="295"/>
                    </a:cubicBezTo>
                    <a:cubicBezTo>
                      <a:pt x="1574" y="295"/>
                      <a:pt x="1562" y="265"/>
                      <a:pt x="1559" y="264"/>
                    </a:cubicBezTo>
                    <a:cubicBezTo>
                      <a:pt x="1562" y="265"/>
                      <a:pt x="1644" y="289"/>
                      <a:pt x="1644" y="342"/>
                    </a:cubicBezTo>
                    <a:cubicBezTo>
                      <a:pt x="1637" y="436"/>
                      <a:pt x="1544" y="502"/>
                      <a:pt x="1440" y="441"/>
                    </a:cubicBezTo>
                    <a:cubicBezTo>
                      <a:pt x="1349" y="386"/>
                      <a:pt x="1398" y="288"/>
                      <a:pt x="1398" y="288"/>
                    </a:cubicBezTo>
                    <a:cubicBezTo>
                      <a:pt x="1398" y="288"/>
                      <a:pt x="1305" y="186"/>
                      <a:pt x="1391" y="96"/>
                    </a:cubicBezTo>
                    <a:cubicBezTo>
                      <a:pt x="1488" y="9"/>
                      <a:pt x="1604" y="67"/>
                      <a:pt x="1646" y="90"/>
                    </a:cubicBezTo>
                    <a:cubicBezTo>
                      <a:pt x="1643" y="90"/>
                      <a:pt x="1722" y="0"/>
                      <a:pt x="1846" y="66"/>
                    </a:cubicBezTo>
                    <a:cubicBezTo>
                      <a:pt x="1948" y="146"/>
                      <a:pt x="1895" y="260"/>
                      <a:pt x="1895" y="26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alpha val="32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Freeform 23"/>
            <p:cNvSpPr/>
            <p:nvPr/>
          </p:nvSpPr>
          <p:spPr bwMode="auto">
            <a:xfrm>
              <a:off x="1789045" y="2323850"/>
              <a:ext cx="307662" cy="471243"/>
            </a:xfrm>
            <a:custGeom>
              <a:avLst/>
              <a:gdLst>
                <a:gd name="T0" fmla="*/ 60 w 120"/>
                <a:gd name="T1" fmla="*/ 0 h 184"/>
                <a:gd name="T2" fmla="*/ 7 w 120"/>
                <a:gd name="T3" fmla="*/ 96 h 184"/>
                <a:gd name="T4" fmla="*/ 0 w 120"/>
                <a:gd name="T5" fmla="*/ 124 h 184"/>
                <a:gd name="T6" fmla="*/ 60 w 120"/>
                <a:gd name="T7" fmla="*/ 184 h 184"/>
                <a:gd name="T8" fmla="*/ 120 w 120"/>
                <a:gd name="T9" fmla="*/ 124 h 184"/>
                <a:gd name="T10" fmla="*/ 113 w 120"/>
                <a:gd name="T11" fmla="*/ 96 h 184"/>
                <a:gd name="T12" fmla="*/ 60 w 120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84">
                  <a:moveTo>
                    <a:pt x="60" y="0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3" y="104"/>
                    <a:pt x="0" y="114"/>
                    <a:pt x="0" y="124"/>
                  </a:cubicBezTo>
                  <a:cubicBezTo>
                    <a:pt x="0" y="157"/>
                    <a:pt x="27" y="184"/>
                    <a:pt x="60" y="184"/>
                  </a:cubicBezTo>
                  <a:cubicBezTo>
                    <a:pt x="93" y="184"/>
                    <a:pt x="120" y="157"/>
                    <a:pt x="120" y="124"/>
                  </a:cubicBezTo>
                  <a:cubicBezTo>
                    <a:pt x="120" y="114"/>
                    <a:pt x="118" y="104"/>
                    <a:pt x="113" y="96"/>
                  </a:cubicBezTo>
                  <a:lnTo>
                    <a:pt x="60" y="0"/>
                  </a:lnTo>
                  <a:close/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37773" y="1714494"/>
            <a:ext cx="668664" cy="670203"/>
            <a:chOff x="4161673" y="1981200"/>
            <a:chExt cx="1153886" cy="1156542"/>
          </a:xfrm>
        </p:grpSpPr>
        <p:grpSp>
          <p:nvGrpSpPr>
            <p:cNvPr id="12" name="组合 31"/>
            <p:cNvGrpSpPr/>
            <p:nvPr/>
          </p:nvGrpSpPr>
          <p:grpSpPr>
            <a:xfrm>
              <a:off x="4161673" y="1981200"/>
              <a:ext cx="1153886" cy="1156542"/>
              <a:chOff x="6948715" y="1978544"/>
              <a:chExt cx="1153886" cy="1156542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6948715" y="1981200"/>
                <a:ext cx="1153886" cy="1153886"/>
              </a:xfrm>
              <a:prstGeom prst="roundRect">
                <a:avLst>
                  <a:gd name="adj" fmla="val 10417"/>
                </a:avLst>
              </a:prstGeom>
              <a:gradFill flip="none" rotWithShape="1">
                <a:gsLst>
                  <a:gs pos="0">
                    <a:srgbClr val="354C75"/>
                  </a:gs>
                  <a:gs pos="100000">
                    <a:srgbClr val="2C3B5A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Freeform 5"/>
              <p:cNvSpPr>
                <a:spLocks noChangeAspect="1" noEditPoints="1"/>
              </p:cNvSpPr>
              <p:nvPr/>
            </p:nvSpPr>
            <p:spPr bwMode="auto">
              <a:xfrm rot="18016796">
                <a:off x="6814419" y="2150386"/>
                <a:ext cx="523683" cy="180000"/>
              </a:xfrm>
              <a:custGeom>
                <a:avLst/>
                <a:gdLst>
                  <a:gd name="T0" fmla="*/ 698 w 1979"/>
                  <a:gd name="T1" fmla="*/ 327 h 677"/>
                  <a:gd name="T2" fmla="*/ 498 w 1979"/>
                  <a:gd name="T3" fmla="*/ 243 h 677"/>
                  <a:gd name="T4" fmla="*/ 467 w 1979"/>
                  <a:gd name="T5" fmla="*/ 396 h 677"/>
                  <a:gd name="T6" fmla="*/ 553 w 1979"/>
                  <a:gd name="T7" fmla="*/ 373 h 677"/>
                  <a:gd name="T8" fmla="*/ 499 w 1979"/>
                  <a:gd name="T9" fmla="*/ 351 h 677"/>
                  <a:gd name="T10" fmla="*/ 518 w 1979"/>
                  <a:gd name="T11" fmla="*/ 285 h 677"/>
                  <a:gd name="T12" fmla="*/ 646 w 1979"/>
                  <a:gd name="T13" fmla="*/ 316 h 677"/>
                  <a:gd name="T14" fmla="*/ 540 w 1979"/>
                  <a:gd name="T15" fmla="*/ 455 h 677"/>
                  <a:gd name="T16" fmla="*/ 401 w 1979"/>
                  <a:gd name="T17" fmla="*/ 387 h 677"/>
                  <a:gd name="T18" fmla="*/ 279 w 1979"/>
                  <a:gd name="T19" fmla="*/ 399 h 677"/>
                  <a:gd name="T20" fmla="*/ 107 w 1979"/>
                  <a:gd name="T21" fmla="*/ 459 h 677"/>
                  <a:gd name="T22" fmla="*/ 0 w 1979"/>
                  <a:gd name="T23" fmla="*/ 420 h 677"/>
                  <a:gd name="T24" fmla="*/ 69 w 1979"/>
                  <a:gd name="T25" fmla="*/ 484 h 677"/>
                  <a:gd name="T26" fmla="*/ 310 w 1979"/>
                  <a:gd name="T27" fmla="*/ 427 h 677"/>
                  <a:gd name="T28" fmla="*/ 463 w 1979"/>
                  <a:gd name="T29" fmla="*/ 479 h 677"/>
                  <a:gd name="T30" fmla="*/ 698 w 1979"/>
                  <a:gd name="T31" fmla="*/ 327 h 677"/>
                  <a:gd name="T32" fmla="*/ 1895 w 1979"/>
                  <a:gd name="T33" fmla="*/ 260 h 677"/>
                  <a:gd name="T34" fmla="*/ 1958 w 1979"/>
                  <a:gd name="T35" fmla="*/ 426 h 677"/>
                  <a:gd name="T36" fmla="*/ 1631 w 1979"/>
                  <a:gd name="T37" fmla="*/ 674 h 677"/>
                  <a:gd name="T38" fmla="*/ 1302 w 1979"/>
                  <a:gd name="T39" fmla="*/ 583 h 677"/>
                  <a:gd name="T40" fmla="*/ 1163 w 1979"/>
                  <a:gd name="T41" fmla="*/ 484 h 677"/>
                  <a:gd name="T42" fmla="*/ 788 w 1979"/>
                  <a:gd name="T43" fmla="*/ 497 h 677"/>
                  <a:gd name="T44" fmla="*/ 380 w 1979"/>
                  <a:gd name="T45" fmla="*/ 484 h 677"/>
                  <a:gd name="T46" fmla="*/ 762 w 1979"/>
                  <a:gd name="T47" fmla="*/ 438 h 677"/>
                  <a:gd name="T48" fmla="*/ 1315 w 1979"/>
                  <a:gd name="T49" fmla="*/ 421 h 677"/>
                  <a:gd name="T50" fmla="*/ 1672 w 1979"/>
                  <a:gd name="T51" fmla="*/ 494 h 677"/>
                  <a:gd name="T52" fmla="*/ 1777 w 1979"/>
                  <a:gd name="T53" fmla="*/ 242 h 677"/>
                  <a:gd name="T54" fmla="*/ 1500 w 1979"/>
                  <a:gd name="T55" fmla="*/ 184 h 677"/>
                  <a:gd name="T56" fmla="*/ 1492 w 1979"/>
                  <a:gd name="T57" fmla="*/ 365 h 677"/>
                  <a:gd name="T58" fmla="*/ 1574 w 1979"/>
                  <a:gd name="T59" fmla="*/ 295 h 677"/>
                  <a:gd name="T60" fmla="*/ 1559 w 1979"/>
                  <a:gd name="T61" fmla="*/ 264 h 677"/>
                  <a:gd name="T62" fmla="*/ 1644 w 1979"/>
                  <a:gd name="T63" fmla="*/ 342 h 677"/>
                  <a:gd name="T64" fmla="*/ 1440 w 1979"/>
                  <a:gd name="T65" fmla="*/ 441 h 677"/>
                  <a:gd name="T66" fmla="*/ 1398 w 1979"/>
                  <a:gd name="T67" fmla="*/ 288 h 677"/>
                  <a:gd name="T68" fmla="*/ 1391 w 1979"/>
                  <a:gd name="T69" fmla="*/ 96 h 677"/>
                  <a:gd name="T70" fmla="*/ 1646 w 1979"/>
                  <a:gd name="T71" fmla="*/ 90 h 677"/>
                  <a:gd name="T72" fmla="*/ 1846 w 1979"/>
                  <a:gd name="T73" fmla="*/ 66 h 677"/>
                  <a:gd name="T74" fmla="*/ 1895 w 1979"/>
                  <a:gd name="T75" fmla="*/ 26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79" h="677">
                    <a:moveTo>
                      <a:pt x="698" y="327"/>
                    </a:moveTo>
                    <a:cubicBezTo>
                      <a:pt x="687" y="248"/>
                      <a:pt x="576" y="188"/>
                      <a:pt x="498" y="243"/>
                    </a:cubicBezTo>
                    <a:cubicBezTo>
                      <a:pt x="419" y="298"/>
                      <a:pt x="449" y="381"/>
                      <a:pt x="467" y="396"/>
                    </a:cubicBezTo>
                    <a:cubicBezTo>
                      <a:pt x="494" y="421"/>
                      <a:pt x="554" y="422"/>
                      <a:pt x="553" y="373"/>
                    </a:cubicBezTo>
                    <a:cubicBezTo>
                      <a:pt x="543" y="333"/>
                      <a:pt x="499" y="351"/>
                      <a:pt x="499" y="351"/>
                    </a:cubicBezTo>
                    <a:cubicBezTo>
                      <a:pt x="499" y="351"/>
                      <a:pt x="468" y="325"/>
                      <a:pt x="518" y="285"/>
                    </a:cubicBezTo>
                    <a:cubicBezTo>
                      <a:pt x="567" y="246"/>
                      <a:pt x="629" y="277"/>
                      <a:pt x="646" y="316"/>
                    </a:cubicBezTo>
                    <a:cubicBezTo>
                      <a:pt x="659" y="359"/>
                      <a:pt x="659" y="428"/>
                      <a:pt x="540" y="455"/>
                    </a:cubicBezTo>
                    <a:cubicBezTo>
                      <a:pt x="416" y="457"/>
                      <a:pt x="401" y="387"/>
                      <a:pt x="401" y="387"/>
                    </a:cubicBezTo>
                    <a:cubicBezTo>
                      <a:pt x="368" y="424"/>
                      <a:pt x="337" y="393"/>
                      <a:pt x="279" y="399"/>
                    </a:cubicBezTo>
                    <a:cubicBezTo>
                      <a:pt x="233" y="401"/>
                      <a:pt x="157" y="444"/>
                      <a:pt x="107" y="459"/>
                    </a:cubicBezTo>
                    <a:cubicBezTo>
                      <a:pt x="57" y="474"/>
                      <a:pt x="0" y="420"/>
                      <a:pt x="0" y="420"/>
                    </a:cubicBezTo>
                    <a:cubicBezTo>
                      <a:pt x="0" y="420"/>
                      <a:pt x="13" y="467"/>
                      <a:pt x="69" y="484"/>
                    </a:cubicBezTo>
                    <a:cubicBezTo>
                      <a:pt x="137" y="503"/>
                      <a:pt x="258" y="428"/>
                      <a:pt x="310" y="427"/>
                    </a:cubicBezTo>
                    <a:cubicBezTo>
                      <a:pt x="362" y="427"/>
                      <a:pt x="463" y="479"/>
                      <a:pt x="463" y="479"/>
                    </a:cubicBezTo>
                    <a:cubicBezTo>
                      <a:pt x="635" y="534"/>
                      <a:pt x="712" y="412"/>
                      <a:pt x="698" y="327"/>
                    </a:cubicBezTo>
                    <a:close/>
                    <a:moveTo>
                      <a:pt x="1895" y="260"/>
                    </a:moveTo>
                    <a:cubicBezTo>
                      <a:pt x="1895" y="260"/>
                      <a:pt x="1979" y="336"/>
                      <a:pt x="1958" y="426"/>
                    </a:cubicBezTo>
                    <a:cubicBezTo>
                      <a:pt x="1937" y="516"/>
                      <a:pt x="1793" y="677"/>
                      <a:pt x="1631" y="674"/>
                    </a:cubicBezTo>
                    <a:cubicBezTo>
                      <a:pt x="1477" y="675"/>
                      <a:pt x="1357" y="631"/>
                      <a:pt x="1302" y="583"/>
                    </a:cubicBezTo>
                    <a:cubicBezTo>
                      <a:pt x="1163" y="484"/>
                      <a:pt x="1163" y="484"/>
                      <a:pt x="1163" y="484"/>
                    </a:cubicBezTo>
                    <a:cubicBezTo>
                      <a:pt x="1163" y="484"/>
                      <a:pt x="1020" y="376"/>
                      <a:pt x="788" y="497"/>
                    </a:cubicBezTo>
                    <a:cubicBezTo>
                      <a:pt x="555" y="618"/>
                      <a:pt x="420" y="506"/>
                      <a:pt x="380" y="484"/>
                    </a:cubicBezTo>
                    <a:cubicBezTo>
                      <a:pt x="380" y="484"/>
                      <a:pt x="551" y="592"/>
                      <a:pt x="762" y="438"/>
                    </a:cubicBezTo>
                    <a:cubicBezTo>
                      <a:pt x="993" y="276"/>
                      <a:pt x="1108" y="306"/>
                      <a:pt x="1315" y="421"/>
                    </a:cubicBezTo>
                    <a:cubicBezTo>
                      <a:pt x="1522" y="535"/>
                      <a:pt x="1584" y="516"/>
                      <a:pt x="1672" y="494"/>
                    </a:cubicBezTo>
                    <a:cubicBezTo>
                      <a:pt x="1759" y="471"/>
                      <a:pt x="1831" y="367"/>
                      <a:pt x="1777" y="242"/>
                    </a:cubicBezTo>
                    <a:cubicBezTo>
                      <a:pt x="1722" y="117"/>
                      <a:pt x="1551" y="124"/>
                      <a:pt x="1500" y="184"/>
                    </a:cubicBezTo>
                    <a:cubicBezTo>
                      <a:pt x="1448" y="245"/>
                      <a:pt x="1440" y="319"/>
                      <a:pt x="1492" y="365"/>
                    </a:cubicBezTo>
                    <a:cubicBezTo>
                      <a:pt x="1544" y="410"/>
                      <a:pt x="1602" y="349"/>
                      <a:pt x="1574" y="295"/>
                    </a:cubicBezTo>
                    <a:cubicBezTo>
                      <a:pt x="1574" y="295"/>
                      <a:pt x="1562" y="265"/>
                      <a:pt x="1559" y="264"/>
                    </a:cubicBezTo>
                    <a:cubicBezTo>
                      <a:pt x="1562" y="265"/>
                      <a:pt x="1644" y="289"/>
                      <a:pt x="1644" y="342"/>
                    </a:cubicBezTo>
                    <a:cubicBezTo>
                      <a:pt x="1637" y="436"/>
                      <a:pt x="1544" y="502"/>
                      <a:pt x="1440" y="441"/>
                    </a:cubicBezTo>
                    <a:cubicBezTo>
                      <a:pt x="1349" y="386"/>
                      <a:pt x="1398" y="288"/>
                      <a:pt x="1398" y="288"/>
                    </a:cubicBezTo>
                    <a:cubicBezTo>
                      <a:pt x="1398" y="288"/>
                      <a:pt x="1305" y="186"/>
                      <a:pt x="1391" y="96"/>
                    </a:cubicBezTo>
                    <a:cubicBezTo>
                      <a:pt x="1488" y="9"/>
                      <a:pt x="1604" y="67"/>
                      <a:pt x="1646" y="90"/>
                    </a:cubicBezTo>
                    <a:cubicBezTo>
                      <a:pt x="1643" y="90"/>
                      <a:pt x="1722" y="0"/>
                      <a:pt x="1846" y="66"/>
                    </a:cubicBezTo>
                    <a:cubicBezTo>
                      <a:pt x="1948" y="146"/>
                      <a:pt x="1895" y="260"/>
                      <a:pt x="1895" y="26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alpha val="32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" name="组合 41"/>
            <p:cNvGrpSpPr/>
            <p:nvPr/>
          </p:nvGrpSpPr>
          <p:grpSpPr>
            <a:xfrm>
              <a:off x="4445701" y="2267228"/>
              <a:ext cx="585830" cy="584486"/>
              <a:chOff x="1681110" y="2228095"/>
              <a:chExt cx="472326" cy="471243"/>
            </a:xfrm>
          </p:grpSpPr>
          <p:sp>
            <p:nvSpPr>
              <p:cNvPr id="14" name="Oval 69"/>
              <p:cNvSpPr>
                <a:spLocks noChangeArrowheads="1"/>
              </p:cNvSpPr>
              <p:nvPr/>
            </p:nvSpPr>
            <p:spPr bwMode="auto">
              <a:xfrm>
                <a:off x="1681110" y="2228095"/>
                <a:ext cx="472326" cy="471243"/>
              </a:xfrm>
              <a:prstGeom prst="ellipse">
                <a:avLst/>
              </a:prstGeom>
              <a:noFill/>
              <a:ln w="25400" cap="rnd">
                <a:solidFill>
                  <a:srgbClr val="FEFEF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70"/>
              <p:cNvSpPr/>
              <p:nvPr/>
            </p:nvSpPr>
            <p:spPr bwMode="auto">
              <a:xfrm>
                <a:off x="1784025" y="2371093"/>
                <a:ext cx="225330" cy="225330"/>
              </a:xfrm>
              <a:custGeom>
                <a:avLst/>
                <a:gdLst>
                  <a:gd name="T0" fmla="*/ 139 w 208"/>
                  <a:gd name="T1" fmla="*/ 208 h 208"/>
                  <a:gd name="T2" fmla="*/ 104 w 208"/>
                  <a:gd name="T3" fmla="*/ 104 h 208"/>
                  <a:gd name="T4" fmla="*/ 0 w 208"/>
                  <a:gd name="T5" fmla="*/ 69 h 208"/>
                  <a:gd name="T6" fmla="*/ 208 w 208"/>
                  <a:gd name="T7" fmla="*/ 0 h 208"/>
                  <a:gd name="T8" fmla="*/ 139 w 208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08">
                    <a:moveTo>
                      <a:pt x="139" y="208"/>
                    </a:moveTo>
                    <a:lnTo>
                      <a:pt x="104" y="104"/>
                    </a:lnTo>
                    <a:lnTo>
                      <a:pt x="0" y="69"/>
                    </a:lnTo>
                    <a:lnTo>
                      <a:pt x="208" y="0"/>
                    </a:lnTo>
                    <a:lnTo>
                      <a:pt x="139" y="208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EFEF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169332" y="1715263"/>
            <a:ext cx="668664" cy="668664"/>
            <a:chOff x="6952194" y="1982528"/>
            <a:chExt cx="1153886" cy="1153886"/>
          </a:xfrm>
        </p:grpSpPr>
        <p:grpSp>
          <p:nvGrpSpPr>
            <p:cNvPr id="19" name="组合 33"/>
            <p:cNvGrpSpPr/>
            <p:nvPr/>
          </p:nvGrpSpPr>
          <p:grpSpPr>
            <a:xfrm>
              <a:off x="6952194" y="1982528"/>
              <a:ext cx="1153886" cy="1153886"/>
              <a:chOff x="4154715" y="1981200"/>
              <a:chExt cx="1153886" cy="1153886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154715" y="1981200"/>
                <a:ext cx="1153886" cy="1153886"/>
              </a:xfrm>
              <a:prstGeom prst="roundRect">
                <a:avLst>
                  <a:gd name="adj" fmla="val 10417"/>
                </a:avLst>
              </a:prstGeom>
              <a:gradFill flip="none" rotWithShape="1">
                <a:gsLst>
                  <a:gs pos="0">
                    <a:srgbClr val="354C75"/>
                  </a:gs>
                  <a:gs pos="100000">
                    <a:srgbClr val="2C3B5A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4197098" y="2857112"/>
                <a:ext cx="759322" cy="245270"/>
              </a:xfrm>
              <a:custGeom>
                <a:avLst/>
                <a:gdLst>
                  <a:gd name="T0" fmla="*/ 698 w 1979"/>
                  <a:gd name="T1" fmla="*/ 327 h 677"/>
                  <a:gd name="T2" fmla="*/ 498 w 1979"/>
                  <a:gd name="T3" fmla="*/ 243 h 677"/>
                  <a:gd name="T4" fmla="*/ 467 w 1979"/>
                  <a:gd name="T5" fmla="*/ 396 h 677"/>
                  <a:gd name="T6" fmla="*/ 553 w 1979"/>
                  <a:gd name="T7" fmla="*/ 373 h 677"/>
                  <a:gd name="T8" fmla="*/ 499 w 1979"/>
                  <a:gd name="T9" fmla="*/ 351 h 677"/>
                  <a:gd name="T10" fmla="*/ 518 w 1979"/>
                  <a:gd name="T11" fmla="*/ 285 h 677"/>
                  <a:gd name="T12" fmla="*/ 646 w 1979"/>
                  <a:gd name="T13" fmla="*/ 316 h 677"/>
                  <a:gd name="T14" fmla="*/ 540 w 1979"/>
                  <a:gd name="T15" fmla="*/ 455 h 677"/>
                  <a:gd name="T16" fmla="*/ 401 w 1979"/>
                  <a:gd name="T17" fmla="*/ 387 h 677"/>
                  <a:gd name="T18" fmla="*/ 279 w 1979"/>
                  <a:gd name="T19" fmla="*/ 399 h 677"/>
                  <a:gd name="T20" fmla="*/ 107 w 1979"/>
                  <a:gd name="T21" fmla="*/ 459 h 677"/>
                  <a:gd name="T22" fmla="*/ 0 w 1979"/>
                  <a:gd name="T23" fmla="*/ 420 h 677"/>
                  <a:gd name="T24" fmla="*/ 69 w 1979"/>
                  <a:gd name="T25" fmla="*/ 484 h 677"/>
                  <a:gd name="T26" fmla="*/ 310 w 1979"/>
                  <a:gd name="T27" fmla="*/ 427 h 677"/>
                  <a:gd name="T28" fmla="*/ 463 w 1979"/>
                  <a:gd name="T29" fmla="*/ 479 h 677"/>
                  <a:gd name="T30" fmla="*/ 698 w 1979"/>
                  <a:gd name="T31" fmla="*/ 327 h 677"/>
                  <a:gd name="T32" fmla="*/ 1895 w 1979"/>
                  <a:gd name="T33" fmla="*/ 260 h 677"/>
                  <a:gd name="T34" fmla="*/ 1958 w 1979"/>
                  <a:gd name="T35" fmla="*/ 426 h 677"/>
                  <a:gd name="T36" fmla="*/ 1631 w 1979"/>
                  <a:gd name="T37" fmla="*/ 674 h 677"/>
                  <a:gd name="T38" fmla="*/ 1302 w 1979"/>
                  <a:gd name="T39" fmla="*/ 583 h 677"/>
                  <a:gd name="T40" fmla="*/ 1163 w 1979"/>
                  <a:gd name="T41" fmla="*/ 484 h 677"/>
                  <a:gd name="T42" fmla="*/ 788 w 1979"/>
                  <a:gd name="T43" fmla="*/ 497 h 677"/>
                  <a:gd name="T44" fmla="*/ 380 w 1979"/>
                  <a:gd name="T45" fmla="*/ 484 h 677"/>
                  <a:gd name="T46" fmla="*/ 762 w 1979"/>
                  <a:gd name="T47" fmla="*/ 438 h 677"/>
                  <a:gd name="T48" fmla="*/ 1315 w 1979"/>
                  <a:gd name="T49" fmla="*/ 421 h 677"/>
                  <a:gd name="T50" fmla="*/ 1672 w 1979"/>
                  <a:gd name="T51" fmla="*/ 494 h 677"/>
                  <a:gd name="T52" fmla="*/ 1777 w 1979"/>
                  <a:gd name="T53" fmla="*/ 242 h 677"/>
                  <a:gd name="T54" fmla="*/ 1500 w 1979"/>
                  <a:gd name="T55" fmla="*/ 184 h 677"/>
                  <a:gd name="T56" fmla="*/ 1492 w 1979"/>
                  <a:gd name="T57" fmla="*/ 365 h 677"/>
                  <a:gd name="T58" fmla="*/ 1574 w 1979"/>
                  <a:gd name="T59" fmla="*/ 295 h 677"/>
                  <a:gd name="T60" fmla="*/ 1559 w 1979"/>
                  <a:gd name="T61" fmla="*/ 264 h 677"/>
                  <a:gd name="T62" fmla="*/ 1644 w 1979"/>
                  <a:gd name="T63" fmla="*/ 342 h 677"/>
                  <a:gd name="T64" fmla="*/ 1440 w 1979"/>
                  <a:gd name="T65" fmla="*/ 441 h 677"/>
                  <a:gd name="T66" fmla="*/ 1398 w 1979"/>
                  <a:gd name="T67" fmla="*/ 288 h 677"/>
                  <a:gd name="T68" fmla="*/ 1391 w 1979"/>
                  <a:gd name="T69" fmla="*/ 96 h 677"/>
                  <a:gd name="T70" fmla="*/ 1646 w 1979"/>
                  <a:gd name="T71" fmla="*/ 90 h 677"/>
                  <a:gd name="T72" fmla="*/ 1846 w 1979"/>
                  <a:gd name="T73" fmla="*/ 66 h 677"/>
                  <a:gd name="T74" fmla="*/ 1895 w 1979"/>
                  <a:gd name="T75" fmla="*/ 26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79" h="677">
                    <a:moveTo>
                      <a:pt x="698" y="327"/>
                    </a:moveTo>
                    <a:cubicBezTo>
                      <a:pt x="687" y="248"/>
                      <a:pt x="576" y="188"/>
                      <a:pt x="498" y="243"/>
                    </a:cubicBezTo>
                    <a:cubicBezTo>
                      <a:pt x="419" y="298"/>
                      <a:pt x="449" y="381"/>
                      <a:pt x="467" y="396"/>
                    </a:cubicBezTo>
                    <a:cubicBezTo>
                      <a:pt x="494" y="421"/>
                      <a:pt x="554" y="422"/>
                      <a:pt x="553" y="373"/>
                    </a:cubicBezTo>
                    <a:cubicBezTo>
                      <a:pt x="543" y="333"/>
                      <a:pt x="499" y="351"/>
                      <a:pt x="499" y="351"/>
                    </a:cubicBezTo>
                    <a:cubicBezTo>
                      <a:pt x="499" y="351"/>
                      <a:pt x="468" y="325"/>
                      <a:pt x="518" y="285"/>
                    </a:cubicBezTo>
                    <a:cubicBezTo>
                      <a:pt x="567" y="246"/>
                      <a:pt x="629" y="277"/>
                      <a:pt x="646" y="316"/>
                    </a:cubicBezTo>
                    <a:cubicBezTo>
                      <a:pt x="659" y="359"/>
                      <a:pt x="659" y="428"/>
                      <a:pt x="540" y="455"/>
                    </a:cubicBezTo>
                    <a:cubicBezTo>
                      <a:pt x="416" y="457"/>
                      <a:pt x="401" y="387"/>
                      <a:pt x="401" y="387"/>
                    </a:cubicBezTo>
                    <a:cubicBezTo>
                      <a:pt x="368" y="424"/>
                      <a:pt x="337" y="393"/>
                      <a:pt x="279" y="399"/>
                    </a:cubicBezTo>
                    <a:cubicBezTo>
                      <a:pt x="233" y="401"/>
                      <a:pt x="157" y="444"/>
                      <a:pt x="107" y="459"/>
                    </a:cubicBezTo>
                    <a:cubicBezTo>
                      <a:pt x="57" y="474"/>
                      <a:pt x="0" y="420"/>
                      <a:pt x="0" y="420"/>
                    </a:cubicBezTo>
                    <a:cubicBezTo>
                      <a:pt x="0" y="420"/>
                      <a:pt x="13" y="467"/>
                      <a:pt x="69" y="484"/>
                    </a:cubicBezTo>
                    <a:cubicBezTo>
                      <a:pt x="137" y="503"/>
                      <a:pt x="258" y="428"/>
                      <a:pt x="310" y="427"/>
                    </a:cubicBezTo>
                    <a:cubicBezTo>
                      <a:pt x="362" y="427"/>
                      <a:pt x="463" y="479"/>
                      <a:pt x="463" y="479"/>
                    </a:cubicBezTo>
                    <a:cubicBezTo>
                      <a:pt x="635" y="534"/>
                      <a:pt x="712" y="412"/>
                      <a:pt x="698" y="327"/>
                    </a:cubicBezTo>
                    <a:close/>
                    <a:moveTo>
                      <a:pt x="1895" y="260"/>
                    </a:moveTo>
                    <a:cubicBezTo>
                      <a:pt x="1895" y="260"/>
                      <a:pt x="1979" y="336"/>
                      <a:pt x="1958" y="426"/>
                    </a:cubicBezTo>
                    <a:cubicBezTo>
                      <a:pt x="1937" y="516"/>
                      <a:pt x="1793" y="677"/>
                      <a:pt x="1631" y="674"/>
                    </a:cubicBezTo>
                    <a:cubicBezTo>
                      <a:pt x="1477" y="675"/>
                      <a:pt x="1357" y="631"/>
                      <a:pt x="1302" y="583"/>
                    </a:cubicBezTo>
                    <a:cubicBezTo>
                      <a:pt x="1163" y="484"/>
                      <a:pt x="1163" y="484"/>
                      <a:pt x="1163" y="484"/>
                    </a:cubicBezTo>
                    <a:cubicBezTo>
                      <a:pt x="1163" y="484"/>
                      <a:pt x="1020" y="376"/>
                      <a:pt x="788" y="497"/>
                    </a:cubicBezTo>
                    <a:cubicBezTo>
                      <a:pt x="555" y="618"/>
                      <a:pt x="420" y="506"/>
                      <a:pt x="380" y="484"/>
                    </a:cubicBezTo>
                    <a:cubicBezTo>
                      <a:pt x="380" y="484"/>
                      <a:pt x="551" y="592"/>
                      <a:pt x="762" y="438"/>
                    </a:cubicBezTo>
                    <a:cubicBezTo>
                      <a:pt x="993" y="276"/>
                      <a:pt x="1108" y="306"/>
                      <a:pt x="1315" y="421"/>
                    </a:cubicBezTo>
                    <a:cubicBezTo>
                      <a:pt x="1522" y="535"/>
                      <a:pt x="1584" y="516"/>
                      <a:pt x="1672" y="494"/>
                    </a:cubicBezTo>
                    <a:cubicBezTo>
                      <a:pt x="1759" y="471"/>
                      <a:pt x="1831" y="367"/>
                      <a:pt x="1777" y="242"/>
                    </a:cubicBezTo>
                    <a:cubicBezTo>
                      <a:pt x="1722" y="117"/>
                      <a:pt x="1551" y="124"/>
                      <a:pt x="1500" y="184"/>
                    </a:cubicBezTo>
                    <a:cubicBezTo>
                      <a:pt x="1448" y="245"/>
                      <a:pt x="1440" y="319"/>
                      <a:pt x="1492" y="365"/>
                    </a:cubicBezTo>
                    <a:cubicBezTo>
                      <a:pt x="1544" y="410"/>
                      <a:pt x="1602" y="349"/>
                      <a:pt x="1574" y="295"/>
                    </a:cubicBezTo>
                    <a:cubicBezTo>
                      <a:pt x="1574" y="295"/>
                      <a:pt x="1562" y="265"/>
                      <a:pt x="1559" y="264"/>
                    </a:cubicBezTo>
                    <a:cubicBezTo>
                      <a:pt x="1562" y="265"/>
                      <a:pt x="1644" y="289"/>
                      <a:pt x="1644" y="342"/>
                    </a:cubicBezTo>
                    <a:cubicBezTo>
                      <a:pt x="1637" y="436"/>
                      <a:pt x="1544" y="502"/>
                      <a:pt x="1440" y="441"/>
                    </a:cubicBezTo>
                    <a:cubicBezTo>
                      <a:pt x="1349" y="386"/>
                      <a:pt x="1398" y="288"/>
                      <a:pt x="1398" y="288"/>
                    </a:cubicBezTo>
                    <a:cubicBezTo>
                      <a:pt x="1398" y="288"/>
                      <a:pt x="1305" y="186"/>
                      <a:pt x="1391" y="96"/>
                    </a:cubicBezTo>
                    <a:cubicBezTo>
                      <a:pt x="1488" y="9"/>
                      <a:pt x="1604" y="67"/>
                      <a:pt x="1646" y="90"/>
                    </a:cubicBezTo>
                    <a:cubicBezTo>
                      <a:pt x="1643" y="90"/>
                      <a:pt x="1722" y="0"/>
                      <a:pt x="1846" y="66"/>
                    </a:cubicBezTo>
                    <a:cubicBezTo>
                      <a:pt x="1948" y="146"/>
                      <a:pt x="1895" y="260"/>
                      <a:pt x="1895" y="26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alpha val="32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" name="Freeform 146"/>
            <p:cNvSpPr/>
            <p:nvPr/>
          </p:nvSpPr>
          <p:spPr bwMode="auto">
            <a:xfrm>
              <a:off x="7311672" y="2321191"/>
              <a:ext cx="434930" cy="476561"/>
            </a:xfrm>
            <a:custGeom>
              <a:avLst/>
              <a:gdLst>
                <a:gd name="T0" fmla="*/ 8 w 168"/>
                <a:gd name="T1" fmla="*/ 40 h 184"/>
                <a:gd name="T2" fmla="*/ 84 w 168"/>
                <a:gd name="T3" fmla="*/ 184 h 184"/>
                <a:gd name="T4" fmla="*/ 84 w 168"/>
                <a:gd name="T5" fmla="*/ 184 h 184"/>
                <a:gd name="T6" fmla="*/ 160 w 168"/>
                <a:gd name="T7" fmla="*/ 40 h 184"/>
                <a:gd name="T8" fmla="*/ 84 w 168"/>
                <a:gd name="T9" fmla="*/ 0 h 184"/>
                <a:gd name="T10" fmla="*/ 8 w 168"/>
                <a:gd name="T11" fmla="*/ 4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84">
                  <a:moveTo>
                    <a:pt x="8" y="40"/>
                  </a:moveTo>
                  <a:cubicBezTo>
                    <a:pt x="8" y="40"/>
                    <a:pt x="0" y="132"/>
                    <a:pt x="84" y="184"/>
                  </a:cubicBezTo>
                  <a:cubicBezTo>
                    <a:pt x="84" y="184"/>
                    <a:pt x="84" y="184"/>
                    <a:pt x="84" y="184"/>
                  </a:cubicBezTo>
                  <a:cubicBezTo>
                    <a:pt x="168" y="132"/>
                    <a:pt x="160" y="40"/>
                    <a:pt x="160" y="40"/>
                  </a:cubicBezTo>
                  <a:cubicBezTo>
                    <a:pt x="160" y="40"/>
                    <a:pt x="109" y="39"/>
                    <a:pt x="84" y="0"/>
                  </a:cubicBezTo>
                  <a:cubicBezTo>
                    <a:pt x="59" y="39"/>
                    <a:pt x="8" y="40"/>
                    <a:pt x="8" y="40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000892" y="1715263"/>
            <a:ext cx="686497" cy="668664"/>
            <a:chOff x="9742715" y="1982528"/>
            <a:chExt cx="1184660" cy="1153886"/>
          </a:xfrm>
        </p:grpSpPr>
        <p:grpSp>
          <p:nvGrpSpPr>
            <p:cNvPr id="24" name="组合 32"/>
            <p:cNvGrpSpPr/>
            <p:nvPr/>
          </p:nvGrpSpPr>
          <p:grpSpPr>
            <a:xfrm>
              <a:off x="9742715" y="1982528"/>
              <a:ext cx="1184660" cy="1153886"/>
              <a:chOff x="9742715" y="1981200"/>
              <a:chExt cx="1184660" cy="1153886"/>
            </a:xfrm>
          </p:grpSpPr>
          <p:sp>
            <p:nvSpPr>
              <p:cNvPr id="28" name="圆角矩形 21"/>
              <p:cNvSpPr/>
              <p:nvPr/>
            </p:nvSpPr>
            <p:spPr>
              <a:xfrm>
                <a:off x="9742715" y="1981200"/>
                <a:ext cx="1153886" cy="1153886"/>
              </a:xfrm>
              <a:prstGeom prst="roundRect">
                <a:avLst>
                  <a:gd name="adj" fmla="val 10417"/>
                </a:avLst>
              </a:prstGeom>
              <a:gradFill flip="none" rotWithShape="1">
                <a:gsLst>
                  <a:gs pos="0">
                    <a:srgbClr val="354C75"/>
                  </a:gs>
                  <a:gs pos="100000">
                    <a:srgbClr val="2C3B5A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Freeform 5"/>
              <p:cNvSpPr>
                <a:spLocks noEditPoints="1"/>
              </p:cNvSpPr>
              <p:nvPr/>
            </p:nvSpPr>
            <p:spPr bwMode="auto">
              <a:xfrm rot="13299776">
                <a:off x="10437653" y="2110369"/>
                <a:ext cx="489722" cy="168328"/>
              </a:xfrm>
              <a:custGeom>
                <a:avLst/>
                <a:gdLst>
                  <a:gd name="T0" fmla="*/ 698 w 1979"/>
                  <a:gd name="T1" fmla="*/ 327 h 677"/>
                  <a:gd name="T2" fmla="*/ 498 w 1979"/>
                  <a:gd name="T3" fmla="*/ 243 h 677"/>
                  <a:gd name="T4" fmla="*/ 467 w 1979"/>
                  <a:gd name="T5" fmla="*/ 396 h 677"/>
                  <a:gd name="T6" fmla="*/ 553 w 1979"/>
                  <a:gd name="T7" fmla="*/ 373 h 677"/>
                  <a:gd name="T8" fmla="*/ 499 w 1979"/>
                  <a:gd name="T9" fmla="*/ 351 h 677"/>
                  <a:gd name="T10" fmla="*/ 518 w 1979"/>
                  <a:gd name="T11" fmla="*/ 285 h 677"/>
                  <a:gd name="T12" fmla="*/ 646 w 1979"/>
                  <a:gd name="T13" fmla="*/ 316 h 677"/>
                  <a:gd name="T14" fmla="*/ 540 w 1979"/>
                  <a:gd name="T15" fmla="*/ 455 h 677"/>
                  <a:gd name="T16" fmla="*/ 401 w 1979"/>
                  <a:gd name="T17" fmla="*/ 387 h 677"/>
                  <a:gd name="T18" fmla="*/ 279 w 1979"/>
                  <a:gd name="T19" fmla="*/ 399 h 677"/>
                  <a:gd name="T20" fmla="*/ 107 w 1979"/>
                  <a:gd name="T21" fmla="*/ 459 h 677"/>
                  <a:gd name="T22" fmla="*/ 0 w 1979"/>
                  <a:gd name="T23" fmla="*/ 420 h 677"/>
                  <a:gd name="T24" fmla="*/ 69 w 1979"/>
                  <a:gd name="T25" fmla="*/ 484 h 677"/>
                  <a:gd name="T26" fmla="*/ 310 w 1979"/>
                  <a:gd name="T27" fmla="*/ 427 h 677"/>
                  <a:gd name="T28" fmla="*/ 463 w 1979"/>
                  <a:gd name="T29" fmla="*/ 479 h 677"/>
                  <a:gd name="T30" fmla="*/ 698 w 1979"/>
                  <a:gd name="T31" fmla="*/ 327 h 677"/>
                  <a:gd name="T32" fmla="*/ 1895 w 1979"/>
                  <a:gd name="T33" fmla="*/ 260 h 677"/>
                  <a:gd name="T34" fmla="*/ 1958 w 1979"/>
                  <a:gd name="T35" fmla="*/ 426 h 677"/>
                  <a:gd name="T36" fmla="*/ 1631 w 1979"/>
                  <a:gd name="T37" fmla="*/ 674 h 677"/>
                  <a:gd name="T38" fmla="*/ 1302 w 1979"/>
                  <a:gd name="T39" fmla="*/ 583 h 677"/>
                  <a:gd name="T40" fmla="*/ 1163 w 1979"/>
                  <a:gd name="T41" fmla="*/ 484 h 677"/>
                  <a:gd name="T42" fmla="*/ 788 w 1979"/>
                  <a:gd name="T43" fmla="*/ 497 h 677"/>
                  <a:gd name="T44" fmla="*/ 380 w 1979"/>
                  <a:gd name="T45" fmla="*/ 484 h 677"/>
                  <a:gd name="T46" fmla="*/ 762 w 1979"/>
                  <a:gd name="T47" fmla="*/ 438 h 677"/>
                  <a:gd name="T48" fmla="*/ 1315 w 1979"/>
                  <a:gd name="T49" fmla="*/ 421 h 677"/>
                  <a:gd name="T50" fmla="*/ 1672 w 1979"/>
                  <a:gd name="T51" fmla="*/ 494 h 677"/>
                  <a:gd name="T52" fmla="*/ 1777 w 1979"/>
                  <a:gd name="T53" fmla="*/ 242 h 677"/>
                  <a:gd name="T54" fmla="*/ 1500 w 1979"/>
                  <a:gd name="T55" fmla="*/ 184 h 677"/>
                  <a:gd name="T56" fmla="*/ 1492 w 1979"/>
                  <a:gd name="T57" fmla="*/ 365 h 677"/>
                  <a:gd name="T58" fmla="*/ 1574 w 1979"/>
                  <a:gd name="T59" fmla="*/ 295 h 677"/>
                  <a:gd name="T60" fmla="*/ 1559 w 1979"/>
                  <a:gd name="T61" fmla="*/ 264 h 677"/>
                  <a:gd name="T62" fmla="*/ 1644 w 1979"/>
                  <a:gd name="T63" fmla="*/ 342 h 677"/>
                  <a:gd name="T64" fmla="*/ 1440 w 1979"/>
                  <a:gd name="T65" fmla="*/ 441 h 677"/>
                  <a:gd name="T66" fmla="*/ 1398 w 1979"/>
                  <a:gd name="T67" fmla="*/ 288 h 677"/>
                  <a:gd name="T68" fmla="*/ 1391 w 1979"/>
                  <a:gd name="T69" fmla="*/ 96 h 677"/>
                  <a:gd name="T70" fmla="*/ 1646 w 1979"/>
                  <a:gd name="T71" fmla="*/ 90 h 677"/>
                  <a:gd name="T72" fmla="*/ 1846 w 1979"/>
                  <a:gd name="T73" fmla="*/ 66 h 677"/>
                  <a:gd name="T74" fmla="*/ 1895 w 1979"/>
                  <a:gd name="T75" fmla="*/ 26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79" h="677">
                    <a:moveTo>
                      <a:pt x="698" y="327"/>
                    </a:moveTo>
                    <a:cubicBezTo>
                      <a:pt x="687" y="248"/>
                      <a:pt x="576" y="188"/>
                      <a:pt x="498" y="243"/>
                    </a:cubicBezTo>
                    <a:cubicBezTo>
                      <a:pt x="419" y="298"/>
                      <a:pt x="449" y="381"/>
                      <a:pt x="467" y="396"/>
                    </a:cubicBezTo>
                    <a:cubicBezTo>
                      <a:pt x="494" y="421"/>
                      <a:pt x="554" y="422"/>
                      <a:pt x="553" y="373"/>
                    </a:cubicBezTo>
                    <a:cubicBezTo>
                      <a:pt x="543" y="333"/>
                      <a:pt x="499" y="351"/>
                      <a:pt x="499" y="351"/>
                    </a:cubicBezTo>
                    <a:cubicBezTo>
                      <a:pt x="499" y="351"/>
                      <a:pt x="468" y="325"/>
                      <a:pt x="518" y="285"/>
                    </a:cubicBezTo>
                    <a:cubicBezTo>
                      <a:pt x="567" y="246"/>
                      <a:pt x="629" y="277"/>
                      <a:pt x="646" y="316"/>
                    </a:cubicBezTo>
                    <a:cubicBezTo>
                      <a:pt x="659" y="359"/>
                      <a:pt x="659" y="428"/>
                      <a:pt x="540" y="455"/>
                    </a:cubicBezTo>
                    <a:cubicBezTo>
                      <a:pt x="416" y="457"/>
                      <a:pt x="401" y="387"/>
                      <a:pt x="401" y="387"/>
                    </a:cubicBezTo>
                    <a:cubicBezTo>
                      <a:pt x="368" y="424"/>
                      <a:pt x="337" y="393"/>
                      <a:pt x="279" y="399"/>
                    </a:cubicBezTo>
                    <a:cubicBezTo>
                      <a:pt x="233" y="401"/>
                      <a:pt x="157" y="444"/>
                      <a:pt x="107" y="459"/>
                    </a:cubicBezTo>
                    <a:cubicBezTo>
                      <a:pt x="57" y="474"/>
                      <a:pt x="0" y="420"/>
                      <a:pt x="0" y="420"/>
                    </a:cubicBezTo>
                    <a:cubicBezTo>
                      <a:pt x="0" y="420"/>
                      <a:pt x="13" y="467"/>
                      <a:pt x="69" y="484"/>
                    </a:cubicBezTo>
                    <a:cubicBezTo>
                      <a:pt x="137" y="503"/>
                      <a:pt x="258" y="428"/>
                      <a:pt x="310" y="427"/>
                    </a:cubicBezTo>
                    <a:cubicBezTo>
                      <a:pt x="362" y="427"/>
                      <a:pt x="463" y="479"/>
                      <a:pt x="463" y="479"/>
                    </a:cubicBezTo>
                    <a:cubicBezTo>
                      <a:pt x="635" y="534"/>
                      <a:pt x="712" y="412"/>
                      <a:pt x="698" y="327"/>
                    </a:cubicBezTo>
                    <a:close/>
                    <a:moveTo>
                      <a:pt x="1895" y="260"/>
                    </a:moveTo>
                    <a:cubicBezTo>
                      <a:pt x="1895" y="260"/>
                      <a:pt x="1979" y="336"/>
                      <a:pt x="1958" y="426"/>
                    </a:cubicBezTo>
                    <a:cubicBezTo>
                      <a:pt x="1937" y="516"/>
                      <a:pt x="1793" y="677"/>
                      <a:pt x="1631" y="674"/>
                    </a:cubicBezTo>
                    <a:cubicBezTo>
                      <a:pt x="1477" y="675"/>
                      <a:pt x="1357" y="631"/>
                      <a:pt x="1302" y="583"/>
                    </a:cubicBezTo>
                    <a:cubicBezTo>
                      <a:pt x="1163" y="484"/>
                      <a:pt x="1163" y="484"/>
                      <a:pt x="1163" y="484"/>
                    </a:cubicBezTo>
                    <a:cubicBezTo>
                      <a:pt x="1163" y="484"/>
                      <a:pt x="1020" y="376"/>
                      <a:pt x="788" y="497"/>
                    </a:cubicBezTo>
                    <a:cubicBezTo>
                      <a:pt x="555" y="618"/>
                      <a:pt x="420" y="506"/>
                      <a:pt x="380" y="484"/>
                    </a:cubicBezTo>
                    <a:cubicBezTo>
                      <a:pt x="380" y="484"/>
                      <a:pt x="551" y="592"/>
                      <a:pt x="762" y="438"/>
                    </a:cubicBezTo>
                    <a:cubicBezTo>
                      <a:pt x="993" y="276"/>
                      <a:pt x="1108" y="306"/>
                      <a:pt x="1315" y="421"/>
                    </a:cubicBezTo>
                    <a:cubicBezTo>
                      <a:pt x="1522" y="535"/>
                      <a:pt x="1584" y="516"/>
                      <a:pt x="1672" y="494"/>
                    </a:cubicBezTo>
                    <a:cubicBezTo>
                      <a:pt x="1759" y="471"/>
                      <a:pt x="1831" y="367"/>
                      <a:pt x="1777" y="242"/>
                    </a:cubicBezTo>
                    <a:cubicBezTo>
                      <a:pt x="1722" y="117"/>
                      <a:pt x="1551" y="124"/>
                      <a:pt x="1500" y="184"/>
                    </a:cubicBezTo>
                    <a:cubicBezTo>
                      <a:pt x="1448" y="245"/>
                      <a:pt x="1440" y="319"/>
                      <a:pt x="1492" y="365"/>
                    </a:cubicBezTo>
                    <a:cubicBezTo>
                      <a:pt x="1544" y="410"/>
                      <a:pt x="1602" y="349"/>
                      <a:pt x="1574" y="295"/>
                    </a:cubicBezTo>
                    <a:cubicBezTo>
                      <a:pt x="1574" y="295"/>
                      <a:pt x="1562" y="265"/>
                      <a:pt x="1559" y="264"/>
                    </a:cubicBezTo>
                    <a:cubicBezTo>
                      <a:pt x="1562" y="265"/>
                      <a:pt x="1644" y="289"/>
                      <a:pt x="1644" y="342"/>
                    </a:cubicBezTo>
                    <a:cubicBezTo>
                      <a:pt x="1637" y="436"/>
                      <a:pt x="1544" y="502"/>
                      <a:pt x="1440" y="441"/>
                    </a:cubicBezTo>
                    <a:cubicBezTo>
                      <a:pt x="1349" y="386"/>
                      <a:pt x="1398" y="288"/>
                      <a:pt x="1398" y="288"/>
                    </a:cubicBezTo>
                    <a:cubicBezTo>
                      <a:pt x="1398" y="288"/>
                      <a:pt x="1305" y="186"/>
                      <a:pt x="1391" y="96"/>
                    </a:cubicBezTo>
                    <a:cubicBezTo>
                      <a:pt x="1488" y="9"/>
                      <a:pt x="1604" y="67"/>
                      <a:pt x="1646" y="90"/>
                    </a:cubicBezTo>
                    <a:cubicBezTo>
                      <a:pt x="1643" y="90"/>
                      <a:pt x="1722" y="0"/>
                      <a:pt x="1846" y="66"/>
                    </a:cubicBezTo>
                    <a:cubicBezTo>
                      <a:pt x="1948" y="146"/>
                      <a:pt x="1895" y="260"/>
                      <a:pt x="1895" y="26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alpha val="32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42"/>
            <p:cNvGrpSpPr/>
            <p:nvPr/>
          </p:nvGrpSpPr>
          <p:grpSpPr>
            <a:xfrm>
              <a:off x="10096765" y="2321191"/>
              <a:ext cx="476561" cy="476561"/>
              <a:chOff x="9963104" y="-237540"/>
              <a:chExt cx="476561" cy="476561"/>
            </a:xfrm>
          </p:grpSpPr>
          <p:sp>
            <p:nvSpPr>
              <p:cNvPr id="26" name="Freeform 170"/>
              <p:cNvSpPr/>
              <p:nvPr/>
            </p:nvSpPr>
            <p:spPr bwMode="auto">
              <a:xfrm>
                <a:off x="9963104" y="-134559"/>
                <a:ext cx="372484" cy="373580"/>
              </a:xfrm>
              <a:custGeom>
                <a:avLst/>
                <a:gdLst>
                  <a:gd name="T0" fmla="*/ 144 w 144"/>
                  <a:gd name="T1" fmla="*/ 72 h 144"/>
                  <a:gd name="T2" fmla="*/ 72 w 144"/>
                  <a:gd name="T3" fmla="*/ 144 h 144"/>
                  <a:gd name="T4" fmla="*/ 0 w 144"/>
                  <a:gd name="T5" fmla="*/ 72 h 144"/>
                  <a:gd name="T6" fmla="*/ 72 w 144"/>
                  <a:gd name="T7" fmla="*/ 0 h 144"/>
                  <a:gd name="T8" fmla="*/ 72 w 144"/>
                  <a:gd name="T9" fmla="*/ 72 h 144"/>
                  <a:gd name="T10" fmla="*/ 144 w 144"/>
                  <a:gd name="T11" fmla="*/ 7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4" h="144">
                    <a:moveTo>
                      <a:pt x="144" y="72"/>
                    </a:moveTo>
                    <a:cubicBezTo>
                      <a:pt x="144" y="112"/>
                      <a:pt x="112" y="144"/>
                      <a:pt x="72" y="144"/>
                    </a:cubicBezTo>
                    <a:cubicBezTo>
                      <a:pt x="32" y="144"/>
                      <a:pt x="0" y="112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72" y="72"/>
                      <a:pt x="72" y="72"/>
                      <a:pt x="72" y="72"/>
                    </a:cubicBezTo>
                    <a:lnTo>
                      <a:pt x="144" y="72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71"/>
              <p:cNvSpPr/>
              <p:nvPr/>
            </p:nvSpPr>
            <p:spPr bwMode="auto">
              <a:xfrm>
                <a:off x="10190977" y="-237540"/>
                <a:ext cx="248688" cy="248688"/>
              </a:xfrm>
              <a:custGeom>
                <a:avLst/>
                <a:gdLst>
                  <a:gd name="T0" fmla="*/ 96 w 96"/>
                  <a:gd name="T1" fmla="*/ 96 h 96"/>
                  <a:gd name="T2" fmla="*/ 0 w 96"/>
                  <a:gd name="T3" fmla="*/ 0 h 96"/>
                  <a:gd name="T4" fmla="*/ 0 w 96"/>
                  <a:gd name="T5" fmla="*/ 96 h 96"/>
                  <a:gd name="T6" fmla="*/ 96 w 96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96">
                    <a:moveTo>
                      <a:pt x="96" y="96"/>
                    </a:moveTo>
                    <a:cubicBezTo>
                      <a:pt x="96" y="43"/>
                      <a:pt x="53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96" y="96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30" name="直接连接符 29"/>
          <p:cNvCxnSpPr/>
          <p:nvPr/>
        </p:nvCxnSpPr>
        <p:spPr>
          <a:xfrm rot="5400000">
            <a:off x="1214820" y="3214286"/>
            <a:ext cx="300117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3070620" y="3214286"/>
            <a:ext cx="300117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4928008" y="3214286"/>
            <a:ext cx="300117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42976" y="2464593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徐梓萌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6551" y="2464593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王竞旎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0126" y="2464593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吴嘉露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43702" y="2464593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洪金源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10126" y="3147814"/>
            <a:ext cx="1338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后端：裁判登录、打分，管理员添加参赛队伍和赛事管理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86790" y="3045460"/>
            <a:ext cx="1424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前端，管理员管理赛事及账号页面，前后端连接。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791460" y="3122295"/>
            <a:ext cx="19431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前端：团队报名页面（即添加团队成员和运动员报名页面），登录页面，裁判打分页面，成绩显示页面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766560" y="3147695"/>
            <a:ext cx="16281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后端：团队报名后人员信息添加、比赛个人成绩显示以及团队成绩显示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42" grpId="0"/>
      <p:bldP spid="43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>
            <a:off x="1571604" y="2786064"/>
            <a:ext cx="6122686" cy="178593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428860" y="2500312"/>
            <a:ext cx="421484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383530" y="1500180"/>
            <a:ext cx="785818" cy="785818"/>
          </a:xfrm>
          <a:prstGeom prst="ellipse">
            <a:avLst/>
          </a:prstGeom>
          <a:solidFill>
            <a:schemeClr val="accent1">
              <a:lumMod val="50000"/>
              <a:alpha val="81000"/>
            </a:schemeClr>
          </a:solidFill>
          <a:ln w="12700">
            <a:noFill/>
            <a:prstDash val="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肆</a:t>
            </a:r>
            <a:endParaRPr lang="zh-CN" altLang="en-US" sz="3600" dirty="0">
              <a:ln w="12700">
                <a:noFill/>
                <a:prstDash val="solid"/>
              </a:ln>
              <a:solidFill>
                <a:schemeClr val="bg1"/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9236" y="16622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整体效果演示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837" y="45975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登录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71736" y="4457716"/>
            <a:ext cx="48958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schemeClr val="accent1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 </a:t>
            </a:r>
            <a:endParaRPr lang="zh-CN" altLang="en-US" sz="2000" spc="300" dirty="0">
              <a:solidFill>
                <a:schemeClr val="accent1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88" y="897943"/>
            <a:ext cx="4616687" cy="393085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裁判打分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71736" y="4457716"/>
            <a:ext cx="48958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schemeClr val="accent1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裁判打分 </a:t>
            </a:r>
            <a:endParaRPr lang="zh-CN" altLang="en-US" sz="2000" spc="300" dirty="0">
              <a:solidFill>
                <a:schemeClr val="accent1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42990"/>
            <a:ext cx="6696744" cy="3141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成绩显示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5299081" y="58737"/>
            <a:ext cx="1643056" cy="15255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9510"/>
            <a:ext cx="7380312" cy="3531587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321835" y="3012167"/>
            <a:ext cx="2286016" cy="363261"/>
          </a:xfrm>
          <a:prstGeom prst="roundRect">
            <a:avLst/>
          </a:pr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>
            <a:off x="1500166" y="0"/>
            <a:ext cx="6122686" cy="17859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8860" y="1714494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感谢欣赏</a:t>
            </a:r>
            <a:endParaRPr lang="zh-CN" altLang="en-US" sz="80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2148" y="300913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28860" y="2857502"/>
            <a:ext cx="421484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>
            <a:off x="1571604" y="2786064"/>
            <a:ext cx="6122686" cy="178593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428860" y="2500312"/>
            <a:ext cx="421484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383530" y="1500180"/>
            <a:ext cx="785818" cy="785818"/>
          </a:xfrm>
          <a:prstGeom prst="ellipse">
            <a:avLst/>
          </a:prstGeom>
          <a:solidFill>
            <a:schemeClr val="accent1">
              <a:lumMod val="50000"/>
              <a:alpha val="81000"/>
            </a:schemeClr>
          </a:solidFill>
          <a:ln w="12700">
            <a:noFill/>
            <a:prstDash val="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壹</a:t>
            </a:r>
            <a:endParaRPr lang="zh-CN" altLang="en-US" sz="3600" dirty="0">
              <a:ln w="12700">
                <a:noFill/>
                <a:prstDash val="solid"/>
              </a:ln>
              <a:solidFill>
                <a:schemeClr val="bg1"/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9236" y="1662257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数据库设计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895" y="41209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数据库设计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EditPoints="1"/>
          </p:cNvSpPr>
          <p:nvPr/>
        </p:nvSpPr>
        <p:spPr bwMode="auto">
          <a:xfrm flipH="1">
            <a:off x="2722566" y="1855059"/>
            <a:ext cx="1029441" cy="1030238"/>
          </a:xfrm>
          <a:custGeom>
            <a:avLst/>
            <a:gdLst>
              <a:gd name="T0" fmla="*/ 380 w 542"/>
              <a:gd name="T1" fmla="*/ 498 h 542"/>
              <a:gd name="T2" fmla="*/ 438 w 542"/>
              <a:gd name="T3" fmla="*/ 448 h 542"/>
              <a:gd name="T4" fmla="*/ 510 w 542"/>
              <a:gd name="T5" fmla="*/ 393 h 542"/>
              <a:gd name="T6" fmla="*/ 521 w 542"/>
              <a:gd name="T7" fmla="*/ 248 h 542"/>
              <a:gd name="T8" fmla="*/ 497 w 542"/>
              <a:gd name="T9" fmla="*/ 180 h 542"/>
              <a:gd name="T10" fmla="*/ 467 w 542"/>
              <a:gd name="T11" fmla="*/ 94 h 542"/>
              <a:gd name="T12" fmla="*/ 346 w 542"/>
              <a:gd name="T13" fmla="*/ 14 h 542"/>
              <a:gd name="T14" fmla="*/ 283 w 542"/>
              <a:gd name="T15" fmla="*/ 25 h 542"/>
              <a:gd name="T16" fmla="*/ 189 w 542"/>
              <a:gd name="T17" fmla="*/ 49 h 542"/>
              <a:gd name="T18" fmla="*/ 60 w 542"/>
              <a:gd name="T19" fmla="*/ 105 h 542"/>
              <a:gd name="T20" fmla="*/ 40 w 542"/>
              <a:gd name="T21" fmla="*/ 167 h 542"/>
              <a:gd name="T22" fmla="*/ 36 w 542"/>
              <a:gd name="T23" fmla="*/ 257 h 542"/>
              <a:gd name="T24" fmla="*/ 12 w 542"/>
              <a:gd name="T25" fmla="*/ 348 h 542"/>
              <a:gd name="T26" fmla="*/ 100 w 542"/>
              <a:gd name="T27" fmla="*/ 457 h 542"/>
              <a:gd name="T28" fmla="*/ 168 w 542"/>
              <a:gd name="T29" fmla="*/ 494 h 542"/>
              <a:gd name="T30" fmla="*/ 244 w 542"/>
              <a:gd name="T31" fmla="*/ 537 h 542"/>
              <a:gd name="T32" fmla="*/ 406 w 542"/>
              <a:gd name="T33" fmla="*/ 488 h 542"/>
              <a:gd name="T34" fmla="*/ 207 w 542"/>
              <a:gd name="T35" fmla="*/ 495 h 542"/>
              <a:gd name="T36" fmla="*/ 141 w 542"/>
              <a:gd name="T37" fmla="*/ 474 h 542"/>
              <a:gd name="T38" fmla="*/ 69 w 542"/>
              <a:gd name="T39" fmla="*/ 357 h 542"/>
              <a:gd name="T40" fmla="*/ 38 w 542"/>
              <a:gd name="T41" fmla="*/ 308 h 542"/>
              <a:gd name="T42" fmla="*/ 33 w 542"/>
              <a:gd name="T43" fmla="*/ 224 h 542"/>
              <a:gd name="T44" fmla="*/ 116 w 542"/>
              <a:gd name="T45" fmla="*/ 116 h 542"/>
              <a:gd name="T46" fmla="*/ 147 w 542"/>
              <a:gd name="T47" fmla="*/ 62 h 542"/>
              <a:gd name="T48" fmla="*/ 241 w 542"/>
              <a:gd name="T49" fmla="*/ 52 h 542"/>
              <a:gd name="T50" fmla="*/ 364 w 542"/>
              <a:gd name="T51" fmla="*/ 57 h 542"/>
              <a:gd name="T52" fmla="*/ 436 w 542"/>
              <a:gd name="T53" fmla="*/ 81 h 542"/>
              <a:gd name="T54" fmla="*/ 482 w 542"/>
              <a:gd name="T55" fmla="*/ 218 h 542"/>
              <a:gd name="T56" fmla="*/ 505 w 542"/>
              <a:gd name="T57" fmla="*/ 269 h 542"/>
              <a:gd name="T58" fmla="*/ 498 w 542"/>
              <a:gd name="T59" fmla="*/ 353 h 542"/>
              <a:gd name="T60" fmla="*/ 397 w 542"/>
              <a:gd name="T61" fmla="*/ 447 h 542"/>
              <a:gd name="T62" fmla="*/ 359 w 542"/>
              <a:gd name="T63" fmla="*/ 495 h 542"/>
              <a:gd name="T64" fmla="*/ 265 w 542"/>
              <a:gd name="T65" fmla="*/ 523 h 542"/>
              <a:gd name="T66" fmla="*/ 462 w 542"/>
              <a:gd name="T67" fmla="*/ 452 h 542"/>
              <a:gd name="T68" fmla="*/ 503 w 542"/>
              <a:gd name="T69" fmla="*/ 350 h 542"/>
              <a:gd name="T70" fmla="*/ 17 w 542"/>
              <a:gd name="T71" fmla="*/ 348 h 542"/>
              <a:gd name="T72" fmla="*/ 35 w 542"/>
              <a:gd name="T73" fmla="*/ 376 h 542"/>
              <a:gd name="T74" fmla="*/ 516 w 542"/>
              <a:gd name="T75" fmla="*/ 278 h 542"/>
              <a:gd name="T76" fmla="*/ 492 w 542"/>
              <a:gd name="T77" fmla="*/ 335 h 542"/>
              <a:gd name="T78" fmla="*/ 14 w 542"/>
              <a:gd name="T79" fmla="*/ 281 h 542"/>
              <a:gd name="T80" fmla="*/ 493 w 542"/>
              <a:gd name="T81" fmla="*/ 269 h 542"/>
              <a:gd name="T82" fmla="*/ 499 w 542"/>
              <a:gd name="T83" fmla="*/ 255 h 542"/>
              <a:gd name="T84" fmla="*/ 508 w 542"/>
              <a:gd name="T85" fmla="*/ 156 h 542"/>
              <a:gd name="T86" fmla="*/ 437 w 542"/>
              <a:gd name="T87" fmla="*/ 76 h 542"/>
              <a:gd name="T88" fmla="*/ 457 w 542"/>
              <a:gd name="T89" fmla="*/ 138 h 542"/>
              <a:gd name="T90" fmla="*/ 386 w 542"/>
              <a:gd name="T91" fmla="*/ 70 h 542"/>
              <a:gd name="T92" fmla="*/ 298 w 542"/>
              <a:gd name="T93" fmla="*/ 14 h 542"/>
              <a:gd name="T94" fmla="*/ 360 w 542"/>
              <a:gd name="T95" fmla="*/ 60 h 542"/>
              <a:gd name="T96" fmla="*/ 254 w 542"/>
              <a:gd name="T97" fmla="*/ 40 h 542"/>
              <a:gd name="T98" fmla="*/ 145 w 542"/>
              <a:gd name="T99" fmla="*/ 59 h 542"/>
              <a:gd name="T100" fmla="*/ 180 w 542"/>
              <a:gd name="T101" fmla="*/ 65 h 542"/>
              <a:gd name="T102" fmla="*/ 124 w 542"/>
              <a:gd name="T103" fmla="*/ 101 h 542"/>
              <a:gd name="T104" fmla="*/ 92 w 542"/>
              <a:gd name="T105" fmla="*/ 126 h 542"/>
              <a:gd name="T106" fmla="*/ 14 w 542"/>
              <a:gd name="T107" fmla="*/ 251 h 542"/>
              <a:gd name="T108" fmla="*/ 17 w 542"/>
              <a:gd name="T109" fmla="*/ 223 h 542"/>
              <a:gd name="T110" fmla="*/ 60 w 542"/>
              <a:gd name="T111" fmla="*/ 364 h 542"/>
              <a:gd name="T112" fmla="*/ 127 w 542"/>
              <a:gd name="T113" fmla="*/ 451 h 542"/>
              <a:gd name="T114" fmla="*/ 145 w 542"/>
              <a:gd name="T115" fmla="*/ 495 h 542"/>
              <a:gd name="T116" fmla="*/ 327 w 542"/>
              <a:gd name="T117" fmla="*/ 486 h 542"/>
              <a:gd name="T118" fmla="*/ 185 w 542"/>
              <a:gd name="T119" fmla="*/ 485 h 542"/>
              <a:gd name="T120" fmla="*/ 217 w 542"/>
              <a:gd name="T121" fmla="*/ 521 h 542"/>
              <a:gd name="T122" fmla="*/ 260 w 542"/>
              <a:gd name="T123" fmla="*/ 52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542">
                <a:moveTo>
                  <a:pt x="310" y="536"/>
                </a:moveTo>
                <a:cubicBezTo>
                  <a:pt x="312" y="535"/>
                  <a:pt x="312" y="535"/>
                  <a:pt x="312" y="535"/>
                </a:cubicBezTo>
                <a:cubicBezTo>
                  <a:pt x="310" y="520"/>
                  <a:pt x="310" y="520"/>
                  <a:pt x="310" y="520"/>
                </a:cubicBezTo>
                <a:cubicBezTo>
                  <a:pt x="308" y="520"/>
                  <a:pt x="308" y="520"/>
                  <a:pt x="308" y="520"/>
                </a:cubicBezTo>
                <a:cubicBezTo>
                  <a:pt x="308" y="520"/>
                  <a:pt x="300" y="521"/>
                  <a:pt x="294" y="522"/>
                </a:cubicBezTo>
                <a:cubicBezTo>
                  <a:pt x="294" y="521"/>
                  <a:pt x="294" y="519"/>
                  <a:pt x="294" y="515"/>
                </a:cubicBezTo>
                <a:cubicBezTo>
                  <a:pt x="301" y="514"/>
                  <a:pt x="307" y="513"/>
                  <a:pt x="307" y="513"/>
                </a:cubicBezTo>
                <a:cubicBezTo>
                  <a:pt x="309" y="513"/>
                  <a:pt x="309" y="513"/>
                  <a:pt x="309" y="513"/>
                </a:cubicBezTo>
                <a:cubicBezTo>
                  <a:pt x="309" y="513"/>
                  <a:pt x="308" y="505"/>
                  <a:pt x="307" y="502"/>
                </a:cubicBezTo>
                <a:cubicBezTo>
                  <a:pt x="310" y="502"/>
                  <a:pt x="314" y="501"/>
                  <a:pt x="317" y="501"/>
                </a:cubicBezTo>
                <a:cubicBezTo>
                  <a:pt x="319" y="511"/>
                  <a:pt x="323" y="528"/>
                  <a:pt x="323" y="531"/>
                </a:cubicBezTo>
                <a:cubicBezTo>
                  <a:pt x="323" y="533"/>
                  <a:pt x="323" y="533"/>
                  <a:pt x="323" y="533"/>
                </a:cubicBezTo>
                <a:cubicBezTo>
                  <a:pt x="326" y="533"/>
                  <a:pt x="326" y="533"/>
                  <a:pt x="326" y="533"/>
                </a:cubicBezTo>
                <a:cubicBezTo>
                  <a:pt x="326" y="533"/>
                  <a:pt x="358" y="527"/>
                  <a:pt x="386" y="512"/>
                </a:cubicBezTo>
                <a:cubicBezTo>
                  <a:pt x="388" y="511"/>
                  <a:pt x="388" y="511"/>
                  <a:pt x="388" y="511"/>
                </a:cubicBezTo>
                <a:cubicBezTo>
                  <a:pt x="382" y="497"/>
                  <a:pt x="382" y="497"/>
                  <a:pt x="382" y="497"/>
                </a:cubicBezTo>
                <a:cubicBezTo>
                  <a:pt x="380" y="498"/>
                  <a:pt x="380" y="498"/>
                  <a:pt x="380" y="498"/>
                </a:cubicBezTo>
                <a:cubicBezTo>
                  <a:pt x="379" y="498"/>
                  <a:pt x="372" y="501"/>
                  <a:pt x="367" y="503"/>
                </a:cubicBezTo>
                <a:cubicBezTo>
                  <a:pt x="366" y="502"/>
                  <a:pt x="366" y="500"/>
                  <a:pt x="365" y="497"/>
                </a:cubicBezTo>
                <a:cubicBezTo>
                  <a:pt x="371" y="494"/>
                  <a:pt x="376" y="491"/>
                  <a:pt x="377" y="491"/>
                </a:cubicBezTo>
                <a:cubicBezTo>
                  <a:pt x="379" y="490"/>
                  <a:pt x="379" y="490"/>
                  <a:pt x="379" y="490"/>
                </a:cubicBezTo>
                <a:cubicBezTo>
                  <a:pt x="379" y="490"/>
                  <a:pt x="375" y="483"/>
                  <a:pt x="373" y="481"/>
                </a:cubicBezTo>
                <a:cubicBezTo>
                  <a:pt x="376" y="480"/>
                  <a:pt x="379" y="478"/>
                  <a:pt x="382" y="477"/>
                </a:cubicBezTo>
                <a:cubicBezTo>
                  <a:pt x="387" y="486"/>
                  <a:pt x="396" y="501"/>
                  <a:pt x="397" y="504"/>
                </a:cubicBezTo>
                <a:cubicBezTo>
                  <a:pt x="398" y="506"/>
                  <a:pt x="398" y="506"/>
                  <a:pt x="398" y="506"/>
                </a:cubicBezTo>
                <a:cubicBezTo>
                  <a:pt x="400" y="505"/>
                  <a:pt x="400" y="505"/>
                  <a:pt x="400" y="505"/>
                </a:cubicBezTo>
                <a:cubicBezTo>
                  <a:pt x="400" y="505"/>
                  <a:pt x="429" y="490"/>
                  <a:pt x="451" y="466"/>
                </a:cubicBezTo>
                <a:cubicBezTo>
                  <a:pt x="453" y="465"/>
                  <a:pt x="453" y="465"/>
                  <a:pt x="453" y="465"/>
                </a:cubicBezTo>
                <a:cubicBezTo>
                  <a:pt x="443" y="454"/>
                  <a:pt x="443" y="454"/>
                  <a:pt x="443" y="454"/>
                </a:cubicBezTo>
                <a:cubicBezTo>
                  <a:pt x="441" y="455"/>
                  <a:pt x="441" y="455"/>
                  <a:pt x="441" y="455"/>
                </a:cubicBezTo>
                <a:cubicBezTo>
                  <a:pt x="441" y="455"/>
                  <a:pt x="435" y="461"/>
                  <a:pt x="431" y="464"/>
                </a:cubicBezTo>
                <a:cubicBezTo>
                  <a:pt x="430" y="463"/>
                  <a:pt x="428" y="462"/>
                  <a:pt x="426" y="459"/>
                </a:cubicBezTo>
                <a:cubicBezTo>
                  <a:pt x="432" y="455"/>
                  <a:pt x="436" y="450"/>
                  <a:pt x="436" y="450"/>
                </a:cubicBezTo>
                <a:cubicBezTo>
                  <a:pt x="438" y="448"/>
                  <a:pt x="438" y="448"/>
                  <a:pt x="438" y="448"/>
                </a:cubicBezTo>
                <a:cubicBezTo>
                  <a:pt x="438" y="448"/>
                  <a:pt x="432" y="443"/>
                  <a:pt x="430" y="441"/>
                </a:cubicBezTo>
                <a:cubicBezTo>
                  <a:pt x="432" y="439"/>
                  <a:pt x="435" y="437"/>
                  <a:pt x="437" y="434"/>
                </a:cubicBezTo>
                <a:cubicBezTo>
                  <a:pt x="445" y="442"/>
                  <a:pt x="458" y="454"/>
                  <a:pt x="460" y="456"/>
                </a:cubicBezTo>
                <a:cubicBezTo>
                  <a:pt x="462" y="458"/>
                  <a:pt x="462" y="458"/>
                  <a:pt x="462" y="458"/>
                </a:cubicBezTo>
                <a:cubicBezTo>
                  <a:pt x="463" y="456"/>
                  <a:pt x="463" y="456"/>
                  <a:pt x="463" y="456"/>
                </a:cubicBezTo>
                <a:cubicBezTo>
                  <a:pt x="463" y="456"/>
                  <a:pt x="488" y="434"/>
                  <a:pt x="502" y="405"/>
                </a:cubicBezTo>
                <a:cubicBezTo>
                  <a:pt x="503" y="403"/>
                  <a:pt x="503" y="403"/>
                  <a:pt x="503" y="403"/>
                </a:cubicBezTo>
                <a:cubicBezTo>
                  <a:pt x="490" y="396"/>
                  <a:pt x="490" y="396"/>
                  <a:pt x="490" y="396"/>
                </a:cubicBezTo>
                <a:cubicBezTo>
                  <a:pt x="489" y="397"/>
                  <a:pt x="489" y="397"/>
                  <a:pt x="489" y="397"/>
                </a:cubicBezTo>
                <a:cubicBezTo>
                  <a:pt x="489" y="398"/>
                  <a:pt x="484" y="404"/>
                  <a:pt x="481" y="409"/>
                </a:cubicBezTo>
                <a:cubicBezTo>
                  <a:pt x="480" y="408"/>
                  <a:pt x="479" y="407"/>
                  <a:pt x="476" y="405"/>
                </a:cubicBezTo>
                <a:cubicBezTo>
                  <a:pt x="480" y="399"/>
                  <a:pt x="483" y="394"/>
                  <a:pt x="483" y="393"/>
                </a:cubicBezTo>
                <a:cubicBezTo>
                  <a:pt x="484" y="392"/>
                  <a:pt x="484" y="392"/>
                  <a:pt x="484" y="392"/>
                </a:cubicBezTo>
                <a:cubicBezTo>
                  <a:pt x="484" y="392"/>
                  <a:pt x="477" y="388"/>
                  <a:pt x="474" y="387"/>
                </a:cubicBezTo>
                <a:cubicBezTo>
                  <a:pt x="476" y="384"/>
                  <a:pt x="478" y="381"/>
                  <a:pt x="479" y="378"/>
                </a:cubicBezTo>
                <a:cubicBezTo>
                  <a:pt x="488" y="382"/>
                  <a:pt x="505" y="390"/>
                  <a:pt x="508" y="392"/>
                </a:cubicBezTo>
                <a:cubicBezTo>
                  <a:pt x="510" y="393"/>
                  <a:pt x="510" y="393"/>
                  <a:pt x="510" y="393"/>
                </a:cubicBezTo>
                <a:cubicBezTo>
                  <a:pt x="511" y="391"/>
                  <a:pt x="511" y="391"/>
                  <a:pt x="511" y="391"/>
                </a:cubicBezTo>
                <a:cubicBezTo>
                  <a:pt x="511" y="390"/>
                  <a:pt x="527" y="360"/>
                  <a:pt x="531" y="329"/>
                </a:cubicBezTo>
                <a:cubicBezTo>
                  <a:pt x="532" y="327"/>
                  <a:pt x="532" y="327"/>
                  <a:pt x="532" y="327"/>
                </a:cubicBezTo>
                <a:cubicBezTo>
                  <a:pt x="517" y="324"/>
                  <a:pt x="517" y="324"/>
                  <a:pt x="517" y="324"/>
                </a:cubicBezTo>
                <a:cubicBezTo>
                  <a:pt x="516" y="326"/>
                  <a:pt x="516" y="326"/>
                  <a:pt x="516" y="326"/>
                </a:cubicBezTo>
                <a:cubicBezTo>
                  <a:pt x="516" y="326"/>
                  <a:pt x="514" y="334"/>
                  <a:pt x="513" y="339"/>
                </a:cubicBezTo>
                <a:cubicBezTo>
                  <a:pt x="512" y="339"/>
                  <a:pt x="510" y="338"/>
                  <a:pt x="507" y="337"/>
                </a:cubicBezTo>
                <a:cubicBezTo>
                  <a:pt x="508" y="330"/>
                  <a:pt x="509" y="324"/>
                  <a:pt x="509" y="324"/>
                </a:cubicBezTo>
                <a:cubicBezTo>
                  <a:pt x="510" y="322"/>
                  <a:pt x="510" y="322"/>
                  <a:pt x="510" y="322"/>
                </a:cubicBezTo>
                <a:cubicBezTo>
                  <a:pt x="510" y="322"/>
                  <a:pt x="502" y="321"/>
                  <a:pt x="499" y="320"/>
                </a:cubicBezTo>
                <a:cubicBezTo>
                  <a:pt x="500" y="318"/>
                  <a:pt x="500" y="314"/>
                  <a:pt x="501" y="311"/>
                </a:cubicBezTo>
                <a:cubicBezTo>
                  <a:pt x="510" y="312"/>
                  <a:pt x="530" y="314"/>
                  <a:pt x="533" y="315"/>
                </a:cubicBezTo>
                <a:cubicBezTo>
                  <a:pt x="535" y="315"/>
                  <a:pt x="535" y="315"/>
                  <a:pt x="535" y="315"/>
                </a:cubicBezTo>
                <a:cubicBezTo>
                  <a:pt x="535" y="313"/>
                  <a:pt x="535" y="313"/>
                  <a:pt x="535" y="313"/>
                </a:cubicBezTo>
                <a:cubicBezTo>
                  <a:pt x="535" y="313"/>
                  <a:pt x="542" y="280"/>
                  <a:pt x="536" y="249"/>
                </a:cubicBezTo>
                <a:cubicBezTo>
                  <a:pt x="536" y="247"/>
                  <a:pt x="536" y="247"/>
                  <a:pt x="536" y="247"/>
                </a:cubicBezTo>
                <a:cubicBezTo>
                  <a:pt x="521" y="248"/>
                  <a:pt x="521" y="248"/>
                  <a:pt x="521" y="248"/>
                </a:cubicBezTo>
                <a:cubicBezTo>
                  <a:pt x="521" y="250"/>
                  <a:pt x="521" y="250"/>
                  <a:pt x="521" y="250"/>
                </a:cubicBezTo>
                <a:cubicBezTo>
                  <a:pt x="521" y="251"/>
                  <a:pt x="522" y="259"/>
                  <a:pt x="522" y="264"/>
                </a:cubicBezTo>
                <a:cubicBezTo>
                  <a:pt x="521" y="264"/>
                  <a:pt x="519" y="264"/>
                  <a:pt x="515" y="264"/>
                </a:cubicBezTo>
                <a:cubicBezTo>
                  <a:pt x="515" y="257"/>
                  <a:pt x="514" y="251"/>
                  <a:pt x="514" y="251"/>
                </a:cubicBezTo>
                <a:cubicBezTo>
                  <a:pt x="514" y="249"/>
                  <a:pt x="514" y="249"/>
                  <a:pt x="514" y="249"/>
                </a:cubicBezTo>
                <a:cubicBezTo>
                  <a:pt x="514" y="249"/>
                  <a:pt x="506" y="250"/>
                  <a:pt x="503" y="250"/>
                </a:cubicBezTo>
                <a:cubicBezTo>
                  <a:pt x="503" y="248"/>
                  <a:pt x="502" y="244"/>
                  <a:pt x="502" y="241"/>
                </a:cubicBezTo>
                <a:cubicBezTo>
                  <a:pt x="513" y="239"/>
                  <a:pt x="531" y="236"/>
                  <a:pt x="534" y="236"/>
                </a:cubicBezTo>
                <a:cubicBezTo>
                  <a:pt x="536" y="236"/>
                  <a:pt x="536" y="236"/>
                  <a:pt x="536" y="236"/>
                </a:cubicBezTo>
                <a:cubicBezTo>
                  <a:pt x="536" y="233"/>
                  <a:pt x="536" y="233"/>
                  <a:pt x="536" y="233"/>
                </a:cubicBezTo>
                <a:cubicBezTo>
                  <a:pt x="536" y="233"/>
                  <a:pt x="532" y="200"/>
                  <a:pt x="518" y="172"/>
                </a:cubicBezTo>
                <a:cubicBezTo>
                  <a:pt x="517" y="170"/>
                  <a:pt x="517" y="170"/>
                  <a:pt x="517" y="170"/>
                </a:cubicBezTo>
                <a:cubicBezTo>
                  <a:pt x="503" y="176"/>
                  <a:pt x="503" y="176"/>
                  <a:pt x="503" y="176"/>
                </a:cubicBezTo>
                <a:cubicBezTo>
                  <a:pt x="504" y="178"/>
                  <a:pt x="504" y="178"/>
                  <a:pt x="504" y="178"/>
                </a:cubicBezTo>
                <a:cubicBezTo>
                  <a:pt x="504" y="178"/>
                  <a:pt x="507" y="185"/>
                  <a:pt x="509" y="191"/>
                </a:cubicBezTo>
                <a:cubicBezTo>
                  <a:pt x="508" y="191"/>
                  <a:pt x="506" y="192"/>
                  <a:pt x="503" y="193"/>
                </a:cubicBezTo>
                <a:cubicBezTo>
                  <a:pt x="500" y="186"/>
                  <a:pt x="498" y="181"/>
                  <a:pt x="497" y="180"/>
                </a:cubicBezTo>
                <a:cubicBezTo>
                  <a:pt x="496" y="178"/>
                  <a:pt x="496" y="178"/>
                  <a:pt x="496" y="178"/>
                </a:cubicBezTo>
                <a:cubicBezTo>
                  <a:pt x="496" y="178"/>
                  <a:pt x="489" y="182"/>
                  <a:pt x="487" y="183"/>
                </a:cubicBezTo>
                <a:cubicBezTo>
                  <a:pt x="486" y="181"/>
                  <a:pt x="484" y="177"/>
                  <a:pt x="483" y="174"/>
                </a:cubicBezTo>
                <a:cubicBezTo>
                  <a:pt x="491" y="170"/>
                  <a:pt x="509" y="161"/>
                  <a:pt x="511" y="160"/>
                </a:cubicBezTo>
                <a:cubicBezTo>
                  <a:pt x="513" y="159"/>
                  <a:pt x="513" y="159"/>
                  <a:pt x="513" y="159"/>
                </a:cubicBezTo>
                <a:cubicBezTo>
                  <a:pt x="512" y="157"/>
                  <a:pt x="512" y="157"/>
                  <a:pt x="512" y="157"/>
                </a:cubicBezTo>
                <a:cubicBezTo>
                  <a:pt x="512" y="156"/>
                  <a:pt x="499" y="126"/>
                  <a:pt x="477" y="103"/>
                </a:cubicBezTo>
                <a:cubicBezTo>
                  <a:pt x="475" y="101"/>
                  <a:pt x="475" y="101"/>
                  <a:pt x="475" y="101"/>
                </a:cubicBezTo>
                <a:cubicBezTo>
                  <a:pt x="464" y="111"/>
                  <a:pt x="464" y="111"/>
                  <a:pt x="464" y="111"/>
                </a:cubicBezTo>
                <a:cubicBezTo>
                  <a:pt x="465" y="113"/>
                  <a:pt x="465" y="113"/>
                  <a:pt x="465" y="113"/>
                </a:cubicBezTo>
                <a:cubicBezTo>
                  <a:pt x="465" y="113"/>
                  <a:pt x="470" y="119"/>
                  <a:pt x="474" y="124"/>
                </a:cubicBezTo>
                <a:cubicBezTo>
                  <a:pt x="472" y="124"/>
                  <a:pt x="471" y="126"/>
                  <a:pt x="468" y="127"/>
                </a:cubicBezTo>
                <a:cubicBezTo>
                  <a:pt x="464" y="122"/>
                  <a:pt x="460" y="117"/>
                  <a:pt x="459" y="117"/>
                </a:cubicBezTo>
                <a:cubicBezTo>
                  <a:pt x="458" y="115"/>
                  <a:pt x="458" y="115"/>
                  <a:pt x="458" y="115"/>
                </a:cubicBezTo>
                <a:cubicBezTo>
                  <a:pt x="458" y="115"/>
                  <a:pt x="452" y="121"/>
                  <a:pt x="450" y="123"/>
                </a:cubicBezTo>
                <a:cubicBezTo>
                  <a:pt x="448" y="121"/>
                  <a:pt x="446" y="118"/>
                  <a:pt x="444" y="116"/>
                </a:cubicBezTo>
                <a:cubicBezTo>
                  <a:pt x="452" y="108"/>
                  <a:pt x="465" y="96"/>
                  <a:pt x="467" y="94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91"/>
                  <a:pt x="447" y="65"/>
                  <a:pt x="419" y="49"/>
                </a:cubicBezTo>
                <a:cubicBezTo>
                  <a:pt x="417" y="48"/>
                  <a:pt x="417" y="48"/>
                  <a:pt x="417" y="48"/>
                </a:cubicBezTo>
                <a:cubicBezTo>
                  <a:pt x="409" y="60"/>
                  <a:pt x="409" y="60"/>
                  <a:pt x="409" y="60"/>
                </a:cubicBezTo>
                <a:cubicBezTo>
                  <a:pt x="410" y="61"/>
                  <a:pt x="410" y="61"/>
                  <a:pt x="410" y="61"/>
                </a:cubicBezTo>
                <a:cubicBezTo>
                  <a:pt x="411" y="62"/>
                  <a:pt x="417" y="66"/>
                  <a:pt x="422" y="70"/>
                </a:cubicBezTo>
                <a:cubicBezTo>
                  <a:pt x="421" y="71"/>
                  <a:pt x="419" y="72"/>
                  <a:pt x="417" y="75"/>
                </a:cubicBezTo>
                <a:cubicBezTo>
                  <a:pt x="412" y="71"/>
                  <a:pt x="407" y="67"/>
                  <a:pt x="406" y="67"/>
                </a:cubicBezTo>
                <a:cubicBezTo>
                  <a:pt x="404" y="66"/>
                  <a:pt x="404" y="66"/>
                  <a:pt x="404" y="66"/>
                </a:cubicBezTo>
                <a:cubicBezTo>
                  <a:pt x="404" y="66"/>
                  <a:pt x="400" y="73"/>
                  <a:pt x="399" y="75"/>
                </a:cubicBezTo>
                <a:cubicBezTo>
                  <a:pt x="397" y="74"/>
                  <a:pt x="393" y="72"/>
                  <a:pt x="391" y="70"/>
                </a:cubicBezTo>
                <a:cubicBezTo>
                  <a:pt x="396" y="61"/>
                  <a:pt x="405" y="45"/>
                  <a:pt x="407" y="43"/>
                </a:cubicBezTo>
                <a:cubicBezTo>
                  <a:pt x="408" y="41"/>
                  <a:pt x="408" y="41"/>
                  <a:pt x="408" y="41"/>
                </a:cubicBezTo>
                <a:cubicBezTo>
                  <a:pt x="406" y="40"/>
                  <a:pt x="406" y="40"/>
                  <a:pt x="406" y="40"/>
                </a:cubicBezTo>
                <a:cubicBezTo>
                  <a:pt x="406" y="40"/>
                  <a:pt x="379" y="22"/>
                  <a:pt x="348" y="14"/>
                </a:cubicBezTo>
                <a:cubicBezTo>
                  <a:pt x="346" y="14"/>
                  <a:pt x="346" y="14"/>
                  <a:pt x="346" y="14"/>
                </a:cubicBezTo>
                <a:cubicBezTo>
                  <a:pt x="341" y="28"/>
                  <a:pt x="341" y="28"/>
                  <a:pt x="341" y="28"/>
                </a:cubicBezTo>
                <a:cubicBezTo>
                  <a:pt x="343" y="29"/>
                  <a:pt x="343" y="29"/>
                  <a:pt x="343" y="29"/>
                </a:cubicBezTo>
                <a:cubicBezTo>
                  <a:pt x="343" y="29"/>
                  <a:pt x="351" y="32"/>
                  <a:pt x="356" y="33"/>
                </a:cubicBezTo>
                <a:cubicBezTo>
                  <a:pt x="356" y="35"/>
                  <a:pt x="355" y="37"/>
                  <a:pt x="354" y="40"/>
                </a:cubicBezTo>
                <a:cubicBezTo>
                  <a:pt x="347" y="37"/>
                  <a:pt x="341" y="36"/>
                  <a:pt x="341" y="36"/>
                </a:cubicBezTo>
                <a:cubicBezTo>
                  <a:pt x="338" y="35"/>
                  <a:pt x="338" y="35"/>
                  <a:pt x="338" y="35"/>
                </a:cubicBezTo>
                <a:cubicBezTo>
                  <a:pt x="338" y="35"/>
                  <a:pt x="337" y="43"/>
                  <a:pt x="336" y="46"/>
                </a:cubicBezTo>
                <a:cubicBezTo>
                  <a:pt x="334" y="45"/>
                  <a:pt x="330" y="43"/>
                  <a:pt x="327" y="43"/>
                </a:cubicBezTo>
                <a:cubicBezTo>
                  <a:pt x="329" y="32"/>
                  <a:pt x="333" y="15"/>
                  <a:pt x="334" y="12"/>
                </a:cubicBezTo>
                <a:cubicBezTo>
                  <a:pt x="335" y="10"/>
                  <a:pt x="335" y="10"/>
                  <a:pt x="335" y="10"/>
                </a:cubicBezTo>
                <a:cubicBezTo>
                  <a:pt x="333" y="9"/>
                  <a:pt x="333" y="9"/>
                  <a:pt x="333" y="9"/>
                </a:cubicBezTo>
                <a:cubicBezTo>
                  <a:pt x="333" y="9"/>
                  <a:pt x="301" y="0"/>
                  <a:pt x="269" y="2"/>
                </a:cubicBezTo>
                <a:cubicBezTo>
                  <a:pt x="267" y="2"/>
                  <a:pt x="267" y="2"/>
                  <a:pt x="267" y="2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70" y="17"/>
                  <a:pt x="278" y="18"/>
                  <a:pt x="283" y="18"/>
                </a:cubicBezTo>
                <a:cubicBezTo>
                  <a:pt x="283" y="19"/>
                  <a:pt x="283" y="21"/>
                  <a:pt x="283" y="25"/>
                </a:cubicBezTo>
                <a:cubicBezTo>
                  <a:pt x="276" y="24"/>
                  <a:pt x="269" y="25"/>
                  <a:pt x="269" y="25"/>
                </a:cubicBezTo>
                <a:cubicBezTo>
                  <a:pt x="267" y="25"/>
                  <a:pt x="267" y="25"/>
                  <a:pt x="267" y="25"/>
                </a:cubicBezTo>
                <a:cubicBezTo>
                  <a:pt x="267" y="25"/>
                  <a:pt x="267" y="33"/>
                  <a:pt x="267" y="36"/>
                </a:cubicBezTo>
                <a:cubicBezTo>
                  <a:pt x="265" y="35"/>
                  <a:pt x="261" y="35"/>
                  <a:pt x="258" y="35"/>
                </a:cubicBezTo>
                <a:cubicBezTo>
                  <a:pt x="257" y="26"/>
                  <a:pt x="255" y="8"/>
                  <a:pt x="255" y="4"/>
                </a:cubicBezTo>
                <a:cubicBezTo>
                  <a:pt x="255" y="4"/>
                  <a:pt x="255" y="2"/>
                  <a:pt x="255" y="2"/>
                </a:cubicBezTo>
                <a:cubicBezTo>
                  <a:pt x="253" y="2"/>
                  <a:pt x="253" y="2"/>
                  <a:pt x="253" y="2"/>
                </a:cubicBezTo>
                <a:cubicBezTo>
                  <a:pt x="253" y="2"/>
                  <a:pt x="220" y="3"/>
                  <a:pt x="190" y="14"/>
                </a:cubicBezTo>
                <a:cubicBezTo>
                  <a:pt x="188" y="15"/>
                  <a:pt x="188" y="15"/>
                  <a:pt x="188" y="15"/>
                </a:cubicBezTo>
                <a:cubicBezTo>
                  <a:pt x="192" y="29"/>
                  <a:pt x="192" y="29"/>
                  <a:pt x="192" y="29"/>
                </a:cubicBezTo>
                <a:cubicBezTo>
                  <a:pt x="194" y="29"/>
                  <a:pt x="194" y="29"/>
                  <a:pt x="194" y="29"/>
                </a:cubicBezTo>
                <a:cubicBezTo>
                  <a:pt x="195" y="29"/>
                  <a:pt x="202" y="27"/>
                  <a:pt x="208" y="25"/>
                </a:cubicBezTo>
                <a:cubicBezTo>
                  <a:pt x="208" y="26"/>
                  <a:pt x="208" y="28"/>
                  <a:pt x="209" y="32"/>
                </a:cubicBezTo>
                <a:cubicBezTo>
                  <a:pt x="203" y="34"/>
                  <a:pt x="197" y="36"/>
                  <a:pt x="196" y="36"/>
                </a:cubicBezTo>
                <a:cubicBezTo>
                  <a:pt x="194" y="36"/>
                  <a:pt x="194" y="36"/>
                  <a:pt x="194" y="36"/>
                </a:cubicBezTo>
                <a:cubicBezTo>
                  <a:pt x="194" y="36"/>
                  <a:pt x="197" y="44"/>
                  <a:pt x="198" y="47"/>
                </a:cubicBezTo>
                <a:cubicBezTo>
                  <a:pt x="196" y="47"/>
                  <a:pt x="192" y="48"/>
                  <a:pt x="189" y="49"/>
                </a:cubicBezTo>
                <a:cubicBezTo>
                  <a:pt x="185" y="41"/>
                  <a:pt x="178" y="23"/>
                  <a:pt x="177" y="21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74" y="19"/>
                  <a:pt x="174" y="19"/>
                  <a:pt x="174" y="19"/>
                </a:cubicBezTo>
                <a:cubicBezTo>
                  <a:pt x="174" y="19"/>
                  <a:pt x="142" y="30"/>
                  <a:pt x="117" y="50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63"/>
                  <a:pt x="133" y="58"/>
                  <a:pt x="138" y="55"/>
                </a:cubicBezTo>
                <a:cubicBezTo>
                  <a:pt x="138" y="56"/>
                  <a:pt x="139" y="58"/>
                  <a:pt x="141" y="61"/>
                </a:cubicBezTo>
                <a:cubicBezTo>
                  <a:pt x="135" y="65"/>
                  <a:pt x="130" y="69"/>
                  <a:pt x="130" y="69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8" y="70"/>
                  <a:pt x="133" y="76"/>
                  <a:pt x="135" y="79"/>
                </a:cubicBezTo>
                <a:cubicBezTo>
                  <a:pt x="133" y="80"/>
                  <a:pt x="130" y="82"/>
                  <a:pt x="127" y="84"/>
                </a:cubicBezTo>
                <a:cubicBezTo>
                  <a:pt x="120" y="76"/>
                  <a:pt x="109" y="62"/>
                  <a:pt x="108" y="60"/>
                </a:cubicBezTo>
                <a:cubicBezTo>
                  <a:pt x="106" y="58"/>
                  <a:pt x="106" y="58"/>
                  <a:pt x="106" y="58"/>
                </a:cubicBezTo>
                <a:cubicBezTo>
                  <a:pt x="105" y="59"/>
                  <a:pt x="105" y="59"/>
                  <a:pt x="105" y="59"/>
                </a:cubicBezTo>
                <a:cubicBezTo>
                  <a:pt x="104" y="59"/>
                  <a:pt x="78" y="79"/>
                  <a:pt x="60" y="105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4"/>
                  <a:pt x="77" y="108"/>
                  <a:pt x="81" y="104"/>
                </a:cubicBezTo>
                <a:cubicBezTo>
                  <a:pt x="82" y="105"/>
                  <a:pt x="83" y="106"/>
                  <a:pt x="86" y="108"/>
                </a:cubicBezTo>
                <a:cubicBezTo>
                  <a:pt x="81" y="114"/>
                  <a:pt x="78" y="119"/>
                  <a:pt x="77" y="119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76" y="121"/>
                  <a:pt x="83" y="126"/>
                  <a:pt x="85" y="127"/>
                </a:cubicBezTo>
                <a:cubicBezTo>
                  <a:pt x="84" y="129"/>
                  <a:pt x="81" y="132"/>
                  <a:pt x="79" y="135"/>
                </a:cubicBezTo>
                <a:cubicBezTo>
                  <a:pt x="70" y="129"/>
                  <a:pt x="55" y="119"/>
                  <a:pt x="53" y="117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50" y="117"/>
                  <a:pt x="30" y="143"/>
                  <a:pt x="20" y="174"/>
                </a:cubicBezTo>
                <a:cubicBezTo>
                  <a:pt x="19" y="175"/>
                  <a:pt x="19" y="175"/>
                  <a:pt x="19" y="175"/>
                </a:cubicBezTo>
                <a:cubicBezTo>
                  <a:pt x="33" y="181"/>
                  <a:pt x="33" y="181"/>
                  <a:pt x="33" y="181"/>
                </a:cubicBezTo>
                <a:cubicBezTo>
                  <a:pt x="34" y="179"/>
                  <a:pt x="34" y="179"/>
                  <a:pt x="34" y="179"/>
                </a:cubicBezTo>
                <a:cubicBezTo>
                  <a:pt x="34" y="179"/>
                  <a:pt x="38" y="172"/>
                  <a:pt x="40" y="167"/>
                </a:cubicBezTo>
                <a:cubicBezTo>
                  <a:pt x="41" y="167"/>
                  <a:pt x="43" y="168"/>
                  <a:pt x="46" y="170"/>
                </a:cubicBezTo>
                <a:cubicBezTo>
                  <a:pt x="43" y="176"/>
                  <a:pt x="41" y="182"/>
                  <a:pt x="41" y="182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4"/>
                  <a:pt x="47" y="187"/>
                  <a:pt x="50" y="188"/>
                </a:cubicBezTo>
                <a:cubicBezTo>
                  <a:pt x="49" y="190"/>
                  <a:pt x="48" y="194"/>
                  <a:pt x="46" y="197"/>
                </a:cubicBezTo>
                <a:cubicBezTo>
                  <a:pt x="38" y="194"/>
                  <a:pt x="19" y="189"/>
                  <a:pt x="17" y="188"/>
                </a:cubicBezTo>
                <a:cubicBezTo>
                  <a:pt x="15" y="187"/>
                  <a:pt x="15" y="187"/>
                  <a:pt x="15" y="187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89"/>
                  <a:pt x="3" y="221"/>
                  <a:pt x="3" y="253"/>
                </a:cubicBezTo>
                <a:cubicBezTo>
                  <a:pt x="3" y="255"/>
                  <a:pt x="3" y="255"/>
                  <a:pt x="3" y="255"/>
                </a:cubicBezTo>
                <a:cubicBezTo>
                  <a:pt x="18" y="256"/>
                  <a:pt x="18" y="256"/>
                  <a:pt x="18" y="256"/>
                </a:cubicBezTo>
                <a:cubicBezTo>
                  <a:pt x="18" y="254"/>
                  <a:pt x="18" y="254"/>
                  <a:pt x="18" y="254"/>
                </a:cubicBezTo>
                <a:cubicBezTo>
                  <a:pt x="18" y="254"/>
                  <a:pt x="19" y="246"/>
                  <a:pt x="20" y="240"/>
                </a:cubicBezTo>
                <a:cubicBezTo>
                  <a:pt x="21" y="240"/>
                  <a:pt x="23" y="240"/>
                  <a:pt x="26" y="241"/>
                </a:cubicBezTo>
                <a:cubicBezTo>
                  <a:pt x="26" y="248"/>
                  <a:pt x="25" y="254"/>
                  <a:pt x="25" y="255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5" y="257"/>
                  <a:pt x="33" y="257"/>
                  <a:pt x="36" y="257"/>
                </a:cubicBezTo>
                <a:cubicBezTo>
                  <a:pt x="36" y="259"/>
                  <a:pt x="36" y="263"/>
                  <a:pt x="36" y="266"/>
                </a:cubicBezTo>
                <a:cubicBezTo>
                  <a:pt x="25" y="266"/>
                  <a:pt x="7" y="266"/>
                  <a:pt x="4" y="266"/>
                </a:cubicBezTo>
                <a:cubicBezTo>
                  <a:pt x="2" y="266"/>
                  <a:pt x="2" y="266"/>
                  <a:pt x="2" y="266"/>
                </a:cubicBezTo>
                <a:cubicBezTo>
                  <a:pt x="2" y="268"/>
                  <a:pt x="2" y="268"/>
                  <a:pt x="2" y="268"/>
                </a:cubicBezTo>
                <a:cubicBezTo>
                  <a:pt x="2" y="269"/>
                  <a:pt x="0" y="301"/>
                  <a:pt x="9" y="332"/>
                </a:cubicBezTo>
                <a:cubicBezTo>
                  <a:pt x="10" y="334"/>
                  <a:pt x="10" y="334"/>
                  <a:pt x="10" y="334"/>
                </a:cubicBezTo>
                <a:cubicBezTo>
                  <a:pt x="24" y="330"/>
                  <a:pt x="24" y="330"/>
                  <a:pt x="24" y="330"/>
                </a:cubicBezTo>
                <a:cubicBezTo>
                  <a:pt x="24" y="328"/>
                  <a:pt x="24" y="328"/>
                  <a:pt x="24" y="328"/>
                </a:cubicBezTo>
                <a:cubicBezTo>
                  <a:pt x="24" y="328"/>
                  <a:pt x="23" y="320"/>
                  <a:pt x="22" y="315"/>
                </a:cubicBezTo>
                <a:cubicBezTo>
                  <a:pt x="23" y="315"/>
                  <a:pt x="25" y="314"/>
                  <a:pt x="28" y="314"/>
                </a:cubicBezTo>
                <a:cubicBezTo>
                  <a:pt x="30" y="321"/>
                  <a:pt x="31" y="327"/>
                  <a:pt x="31" y="327"/>
                </a:cubicBezTo>
                <a:cubicBezTo>
                  <a:pt x="32" y="329"/>
                  <a:pt x="32" y="329"/>
                  <a:pt x="32" y="329"/>
                </a:cubicBezTo>
                <a:cubicBezTo>
                  <a:pt x="32" y="329"/>
                  <a:pt x="39" y="327"/>
                  <a:pt x="42" y="326"/>
                </a:cubicBezTo>
                <a:cubicBezTo>
                  <a:pt x="43" y="329"/>
                  <a:pt x="44" y="332"/>
                  <a:pt x="44" y="335"/>
                </a:cubicBezTo>
                <a:cubicBezTo>
                  <a:pt x="35" y="338"/>
                  <a:pt x="17" y="344"/>
                  <a:pt x="14" y="345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12" y="348"/>
                  <a:pt x="12" y="348"/>
                </a:cubicBezTo>
                <a:cubicBezTo>
                  <a:pt x="13" y="348"/>
                  <a:pt x="21" y="380"/>
                  <a:pt x="39" y="406"/>
                </a:cubicBezTo>
                <a:cubicBezTo>
                  <a:pt x="40" y="408"/>
                  <a:pt x="40" y="408"/>
                  <a:pt x="40" y="408"/>
                </a:cubicBezTo>
                <a:cubicBezTo>
                  <a:pt x="53" y="400"/>
                  <a:pt x="53" y="400"/>
                  <a:pt x="53" y="400"/>
                </a:cubicBezTo>
                <a:cubicBezTo>
                  <a:pt x="52" y="398"/>
                  <a:pt x="52" y="398"/>
                  <a:pt x="52" y="398"/>
                </a:cubicBezTo>
                <a:cubicBezTo>
                  <a:pt x="52" y="398"/>
                  <a:pt x="49" y="391"/>
                  <a:pt x="46" y="386"/>
                </a:cubicBezTo>
                <a:cubicBezTo>
                  <a:pt x="47" y="386"/>
                  <a:pt x="49" y="385"/>
                  <a:pt x="52" y="383"/>
                </a:cubicBezTo>
                <a:cubicBezTo>
                  <a:pt x="55" y="389"/>
                  <a:pt x="58" y="395"/>
                  <a:pt x="59" y="395"/>
                </a:cubicBezTo>
                <a:cubicBezTo>
                  <a:pt x="60" y="397"/>
                  <a:pt x="60" y="397"/>
                  <a:pt x="60" y="397"/>
                </a:cubicBezTo>
                <a:cubicBezTo>
                  <a:pt x="60" y="397"/>
                  <a:pt x="66" y="392"/>
                  <a:pt x="69" y="390"/>
                </a:cubicBezTo>
                <a:cubicBezTo>
                  <a:pt x="70" y="393"/>
                  <a:pt x="72" y="396"/>
                  <a:pt x="74" y="399"/>
                </a:cubicBezTo>
                <a:cubicBezTo>
                  <a:pt x="66" y="404"/>
                  <a:pt x="51" y="416"/>
                  <a:pt x="48" y="417"/>
                </a:cubicBezTo>
                <a:cubicBezTo>
                  <a:pt x="46" y="418"/>
                  <a:pt x="46" y="418"/>
                  <a:pt x="46" y="418"/>
                </a:cubicBezTo>
                <a:cubicBezTo>
                  <a:pt x="47" y="420"/>
                  <a:pt x="47" y="420"/>
                  <a:pt x="47" y="420"/>
                </a:cubicBezTo>
                <a:cubicBezTo>
                  <a:pt x="48" y="420"/>
                  <a:pt x="65" y="448"/>
                  <a:pt x="90" y="468"/>
                </a:cubicBezTo>
                <a:cubicBezTo>
                  <a:pt x="92" y="470"/>
                  <a:pt x="92" y="470"/>
                  <a:pt x="92" y="470"/>
                </a:cubicBezTo>
                <a:cubicBezTo>
                  <a:pt x="102" y="459"/>
                  <a:pt x="102" y="459"/>
                  <a:pt x="102" y="459"/>
                </a:cubicBezTo>
                <a:cubicBezTo>
                  <a:pt x="100" y="457"/>
                  <a:pt x="100" y="457"/>
                  <a:pt x="100" y="457"/>
                </a:cubicBezTo>
                <a:cubicBezTo>
                  <a:pt x="100" y="457"/>
                  <a:pt x="95" y="451"/>
                  <a:pt x="90" y="447"/>
                </a:cubicBezTo>
                <a:cubicBezTo>
                  <a:pt x="91" y="447"/>
                  <a:pt x="93" y="445"/>
                  <a:pt x="95" y="443"/>
                </a:cubicBezTo>
                <a:cubicBezTo>
                  <a:pt x="100" y="448"/>
                  <a:pt x="105" y="452"/>
                  <a:pt x="105" y="452"/>
                </a:cubicBezTo>
                <a:cubicBezTo>
                  <a:pt x="107" y="453"/>
                  <a:pt x="107" y="453"/>
                  <a:pt x="107" y="453"/>
                </a:cubicBezTo>
                <a:cubicBezTo>
                  <a:pt x="107" y="453"/>
                  <a:pt x="112" y="447"/>
                  <a:pt x="114" y="445"/>
                </a:cubicBezTo>
                <a:cubicBezTo>
                  <a:pt x="116" y="447"/>
                  <a:pt x="119" y="449"/>
                  <a:pt x="121" y="451"/>
                </a:cubicBezTo>
                <a:cubicBezTo>
                  <a:pt x="114" y="460"/>
                  <a:pt x="104" y="474"/>
                  <a:pt x="102" y="476"/>
                </a:cubicBezTo>
                <a:cubicBezTo>
                  <a:pt x="100" y="477"/>
                  <a:pt x="100" y="477"/>
                  <a:pt x="100" y="477"/>
                </a:cubicBezTo>
                <a:cubicBezTo>
                  <a:pt x="102" y="479"/>
                  <a:pt x="102" y="479"/>
                  <a:pt x="102" y="479"/>
                </a:cubicBezTo>
                <a:cubicBezTo>
                  <a:pt x="102" y="479"/>
                  <a:pt x="127" y="501"/>
                  <a:pt x="156" y="513"/>
                </a:cubicBezTo>
                <a:cubicBezTo>
                  <a:pt x="158" y="514"/>
                  <a:pt x="158" y="514"/>
                  <a:pt x="158" y="514"/>
                </a:cubicBezTo>
                <a:cubicBezTo>
                  <a:pt x="165" y="500"/>
                  <a:pt x="165" y="500"/>
                  <a:pt x="165" y="500"/>
                </a:cubicBezTo>
                <a:cubicBezTo>
                  <a:pt x="163" y="499"/>
                  <a:pt x="163" y="499"/>
                  <a:pt x="163" y="499"/>
                </a:cubicBezTo>
                <a:cubicBezTo>
                  <a:pt x="163" y="499"/>
                  <a:pt x="156" y="495"/>
                  <a:pt x="151" y="493"/>
                </a:cubicBezTo>
                <a:cubicBezTo>
                  <a:pt x="151" y="492"/>
                  <a:pt x="153" y="490"/>
                  <a:pt x="154" y="487"/>
                </a:cubicBezTo>
                <a:cubicBezTo>
                  <a:pt x="160" y="490"/>
                  <a:pt x="166" y="493"/>
                  <a:pt x="166" y="493"/>
                </a:cubicBezTo>
                <a:cubicBezTo>
                  <a:pt x="168" y="494"/>
                  <a:pt x="168" y="494"/>
                  <a:pt x="168" y="494"/>
                </a:cubicBezTo>
                <a:cubicBezTo>
                  <a:pt x="168" y="494"/>
                  <a:pt x="172" y="487"/>
                  <a:pt x="173" y="484"/>
                </a:cubicBezTo>
                <a:cubicBezTo>
                  <a:pt x="175" y="485"/>
                  <a:pt x="178" y="487"/>
                  <a:pt x="181" y="488"/>
                </a:cubicBezTo>
                <a:cubicBezTo>
                  <a:pt x="178" y="494"/>
                  <a:pt x="170" y="513"/>
                  <a:pt x="169" y="516"/>
                </a:cubicBezTo>
                <a:cubicBezTo>
                  <a:pt x="168" y="518"/>
                  <a:pt x="168" y="518"/>
                  <a:pt x="168" y="518"/>
                </a:cubicBezTo>
                <a:cubicBezTo>
                  <a:pt x="170" y="519"/>
                  <a:pt x="170" y="519"/>
                  <a:pt x="170" y="519"/>
                </a:cubicBezTo>
                <a:cubicBezTo>
                  <a:pt x="170" y="519"/>
                  <a:pt x="199" y="532"/>
                  <a:pt x="231" y="535"/>
                </a:cubicBezTo>
                <a:cubicBezTo>
                  <a:pt x="233" y="535"/>
                  <a:pt x="233" y="535"/>
                  <a:pt x="233" y="535"/>
                </a:cubicBezTo>
                <a:cubicBezTo>
                  <a:pt x="236" y="520"/>
                  <a:pt x="236" y="520"/>
                  <a:pt x="236" y="520"/>
                </a:cubicBezTo>
                <a:cubicBezTo>
                  <a:pt x="234" y="520"/>
                  <a:pt x="234" y="520"/>
                  <a:pt x="234" y="520"/>
                </a:cubicBezTo>
                <a:cubicBezTo>
                  <a:pt x="233" y="519"/>
                  <a:pt x="225" y="518"/>
                  <a:pt x="220" y="517"/>
                </a:cubicBezTo>
                <a:cubicBezTo>
                  <a:pt x="220" y="516"/>
                  <a:pt x="221" y="514"/>
                  <a:pt x="221" y="511"/>
                </a:cubicBezTo>
                <a:cubicBezTo>
                  <a:pt x="228" y="512"/>
                  <a:pt x="234" y="512"/>
                  <a:pt x="235" y="512"/>
                </a:cubicBezTo>
                <a:cubicBezTo>
                  <a:pt x="237" y="513"/>
                  <a:pt x="237" y="513"/>
                  <a:pt x="237" y="513"/>
                </a:cubicBezTo>
                <a:cubicBezTo>
                  <a:pt x="237" y="513"/>
                  <a:pt x="238" y="505"/>
                  <a:pt x="238" y="502"/>
                </a:cubicBezTo>
                <a:cubicBezTo>
                  <a:pt x="240" y="502"/>
                  <a:pt x="244" y="503"/>
                  <a:pt x="247" y="503"/>
                </a:cubicBezTo>
                <a:cubicBezTo>
                  <a:pt x="247" y="514"/>
                  <a:pt x="245" y="532"/>
                  <a:pt x="245" y="535"/>
                </a:cubicBezTo>
                <a:cubicBezTo>
                  <a:pt x="244" y="537"/>
                  <a:pt x="244" y="537"/>
                  <a:pt x="244" y="537"/>
                </a:cubicBezTo>
                <a:cubicBezTo>
                  <a:pt x="246" y="537"/>
                  <a:pt x="246" y="537"/>
                  <a:pt x="246" y="537"/>
                </a:cubicBezTo>
                <a:cubicBezTo>
                  <a:pt x="247" y="537"/>
                  <a:pt x="279" y="542"/>
                  <a:pt x="310" y="536"/>
                </a:cubicBezTo>
                <a:cubicBezTo>
                  <a:pt x="310" y="536"/>
                  <a:pt x="310" y="536"/>
                  <a:pt x="310" y="536"/>
                </a:cubicBezTo>
                <a:close/>
                <a:moveTo>
                  <a:pt x="400" y="500"/>
                </a:moveTo>
                <a:cubicBezTo>
                  <a:pt x="396" y="493"/>
                  <a:pt x="385" y="474"/>
                  <a:pt x="385" y="473"/>
                </a:cubicBezTo>
                <a:cubicBezTo>
                  <a:pt x="384" y="471"/>
                  <a:pt x="384" y="471"/>
                  <a:pt x="384" y="471"/>
                </a:cubicBezTo>
                <a:cubicBezTo>
                  <a:pt x="382" y="472"/>
                  <a:pt x="382" y="472"/>
                  <a:pt x="382" y="472"/>
                </a:cubicBezTo>
                <a:cubicBezTo>
                  <a:pt x="378" y="474"/>
                  <a:pt x="370" y="478"/>
                  <a:pt x="370" y="478"/>
                </a:cubicBezTo>
                <a:cubicBezTo>
                  <a:pt x="367" y="479"/>
                  <a:pt x="367" y="479"/>
                  <a:pt x="367" y="479"/>
                </a:cubicBezTo>
                <a:cubicBezTo>
                  <a:pt x="367" y="479"/>
                  <a:pt x="371" y="486"/>
                  <a:pt x="373" y="488"/>
                </a:cubicBezTo>
                <a:cubicBezTo>
                  <a:pt x="371" y="489"/>
                  <a:pt x="367" y="491"/>
                  <a:pt x="363" y="493"/>
                </a:cubicBezTo>
                <a:cubicBezTo>
                  <a:pt x="362" y="489"/>
                  <a:pt x="359" y="483"/>
                  <a:pt x="359" y="483"/>
                </a:cubicBezTo>
                <a:cubicBezTo>
                  <a:pt x="358" y="484"/>
                  <a:pt x="358" y="484"/>
                  <a:pt x="358" y="484"/>
                </a:cubicBezTo>
                <a:cubicBezTo>
                  <a:pt x="357" y="484"/>
                  <a:pt x="350" y="485"/>
                  <a:pt x="346" y="487"/>
                </a:cubicBezTo>
                <a:cubicBezTo>
                  <a:pt x="345" y="485"/>
                  <a:pt x="344" y="483"/>
                  <a:pt x="344" y="481"/>
                </a:cubicBezTo>
                <a:cubicBezTo>
                  <a:pt x="350" y="478"/>
                  <a:pt x="370" y="471"/>
                  <a:pt x="388" y="460"/>
                </a:cubicBezTo>
                <a:cubicBezTo>
                  <a:pt x="390" y="463"/>
                  <a:pt x="406" y="488"/>
                  <a:pt x="406" y="488"/>
                </a:cubicBezTo>
                <a:cubicBezTo>
                  <a:pt x="407" y="487"/>
                  <a:pt x="407" y="487"/>
                  <a:pt x="407" y="487"/>
                </a:cubicBezTo>
                <a:cubicBezTo>
                  <a:pt x="414" y="484"/>
                  <a:pt x="421" y="479"/>
                  <a:pt x="421" y="478"/>
                </a:cubicBezTo>
                <a:cubicBezTo>
                  <a:pt x="422" y="477"/>
                  <a:pt x="422" y="477"/>
                  <a:pt x="422" y="477"/>
                </a:cubicBezTo>
                <a:cubicBezTo>
                  <a:pt x="422" y="477"/>
                  <a:pt x="418" y="470"/>
                  <a:pt x="416" y="468"/>
                </a:cubicBezTo>
                <a:cubicBezTo>
                  <a:pt x="418" y="466"/>
                  <a:pt x="421" y="464"/>
                  <a:pt x="423" y="462"/>
                </a:cubicBezTo>
                <a:cubicBezTo>
                  <a:pt x="426" y="465"/>
                  <a:pt x="430" y="471"/>
                  <a:pt x="430" y="471"/>
                </a:cubicBezTo>
                <a:cubicBezTo>
                  <a:pt x="432" y="469"/>
                  <a:pt x="432" y="469"/>
                  <a:pt x="432" y="469"/>
                </a:cubicBezTo>
                <a:cubicBezTo>
                  <a:pt x="434" y="466"/>
                  <a:pt x="440" y="462"/>
                  <a:pt x="442" y="460"/>
                </a:cubicBezTo>
                <a:cubicBezTo>
                  <a:pt x="444" y="461"/>
                  <a:pt x="446" y="463"/>
                  <a:pt x="447" y="465"/>
                </a:cubicBezTo>
                <a:cubicBezTo>
                  <a:pt x="429" y="484"/>
                  <a:pt x="407" y="497"/>
                  <a:pt x="400" y="500"/>
                </a:cubicBezTo>
                <a:cubicBezTo>
                  <a:pt x="400" y="500"/>
                  <a:pt x="400" y="500"/>
                  <a:pt x="400" y="500"/>
                </a:cubicBezTo>
                <a:close/>
                <a:moveTo>
                  <a:pt x="265" y="523"/>
                </a:moveTo>
                <a:cubicBezTo>
                  <a:pt x="265" y="520"/>
                  <a:pt x="266" y="489"/>
                  <a:pt x="266" y="489"/>
                </a:cubicBezTo>
                <a:cubicBezTo>
                  <a:pt x="264" y="489"/>
                  <a:pt x="264" y="489"/>
                  <a:pt x="264" y="489"/>
                </a:cubicBezTo>
                <a:cubicBezTo>
                  <a:pt x="239" y="489"/>
                  <a:pt x="213" y="481"/>
                  <a:pt x="213" y="480"/>
                </a:cubicBezTo>
                <a:cubicBezTo>
                  <a:pt x="210" y="480"/>
                  <a:pt x="210" y="480"/>
                  <a:pt x="210" y="480"/>
                </a:cubicBezTo>
                <a:cubicBezTo>
                  <a:pt x="207" y="495"/>
                  <a:pt x="207" y="495"/>
                  <a:pt x="207" y="495"/>
                </a:cubicBezTo>
                <a:cubicBezTo>
                  <a:pt x="209" y="495"/>
                  <a:pt x="209" y="495"/>
                  <a:pt x="209" y="495"/>
                </a:cubicBezTo>
                <a:cubicBezTo>
                  <a:pt x="212" y="496"/>
                  <a:pt x="217" y="498"/>
                  <a:pt x="220" y="499"/>
                </a:cubicBezTo>
                <a:cubicBezTo>
                  <a:pt x="219" y="500"/>
                  <a:pt x="219" y="502"/>
                  <a:pt x="218" y="506"/>
                </a:cubicBezTo>
                <a:cubicBezTo>
                  <a:pt x="214" y="505"/>
                  <a:pt x="210" y="504"/>
                  <a:pt x="207" y="503"/>
                </a:cubicBezTo>
                <a:cubicBezTo>
                  <a:pt x="205" y="502"/>
                  <a:pt x="205" y="502"/>
                  <a:pt x="205" y="502"/>
                </a:cubicBezTo>
                <a:cubicBezTo>
                  <a:pt x="205" y="502"/>
                  <a:pt x="203" y="511"/>
                  <a:pt x="202" y="514"/>
                </a:cubicBezTo>
                <a:cubicBezTo>
                  <a:pt x="199" y="513"/>
                  <a:pt x="195" y="512"/>
                  <a:pt x="191" y="510"/>
                </a:cubicBezTo>
                <a:cubicBezTo>
                  <a:pt x="192" y="507"/>
                  <a:pt x="203" y="479"/>
                  <a:pt x="203" y="479"/>
                </a:cubicBezTo>
                <a:cubicBezTo>
                  <a:pt x="201" y="478"/>
                  <a:pt x="201" y="478"/>
                  <a:pt x="201" y="478"/>
                </a:cubicBezTo>
                <a:cubicBezTo>
                  <a:pt x="177" y="470"/>
                  <a:pt x="155" y="456"/>
                  <a:pt x="155" y="456"/>
                </a:cubicBezTo>
                <a:cubicBezTo>
                  <a:pt x="153" y="454"/>
                  <a:pt x="153" y="454"/>
                  <a:pt x="153" y="454"/>
                </a:cubicBezTo>
                <a:cubicBezTo>
                  <a:pt x="145" y="467"/>
                  <a:pt x="145" y="467"/>
                  <a:pt x="145" y="467"/>
                </a:cubicBezTo>
                <a:cubicBezTo>
                  <a:pt x="147" y="469"/>
                  <a:pt x="147" y="469"/>
                  <a:pt x="147" y="469"/>
                </a:cubicBezTo>
                <a:cubicBezTo>
                  <a:pt x="149" y="470"/>
                  <a:pt x="154" y="473"/>
                  <a:pt x="156" y="475"/>
                </a:cubicBezTo>
                <a:cubicBezTo>
                  <a:pt x="156" y="476"/>
                  <a:pt x="154" y="478"/>
                  <a:pt x="153" y="481"/>
                </a:cubicBezTo>
                <a:cubicBezTo>
                  <a:pt x="149" y="479"/>
                  <a:pt x="145" y="477"/>
                  <a:pt x="143" y="476"/>
                </a:cubicBezTo>
                <a:cubicBezTo>
                  <a:pt x="141" y="474"/>
                  <a:pt x="141" y="474"/>
                  <a:pt x="141" y="474"/>
                </a:cubicBezTo>
                <a:cubicBezTo>
                  <a:pt x="141" y="474"/>
                  <a:pt x="136" y="482"/>
                  <a:pt x="135" y="484"/>
                </a:cubicBezTo>
                <a:cubicBezTo>
                  <a:pt x="132" y="483"/>
                  <a:pt x="129" y="480"/>
                  <a:pt x="125" y="477"/>
                </a:cubicBezTo>
                <a:cubicBezTo>
                  <a:pt x="127" y="474"/>
                  <a:pt x="145" y="450"/>
                  <a:pt x="145" y="450"/>
                </a:cubicBezTo>
                <a:cubicBezTo>
                  <a:pt x="143" y="448"/>
                  <a:pt x="143" y="448"/>
                  <a:pt x="143" y="448"/>
                </a:cubicBezTo>
                <a:cubicBezTo>
                  <a:pt x="123" y="435"/>
                  <a:pt x="105" y="413"/>
                  <a:pt x="104" y="413"/>
                </a:cubicBezTo>
                <a:cubicBezTo>
                  <a:pt x="103" y="411"/>
                  <a:pt x="103" y="411"/>
                  <a:pt x="103" y="411"/>
                </a:cubicBezTo>
                <a:cubicBezTo>
                  <a:pt x="92" y="422"/>
                  <a:pt x="92" y="422"/>
                  <a:pt x="92" y="422"/>
                </a:cubicBezTo>
                <a:cubicBezTo>
                  <a:pt x="93" y="423"/>
                  <a:pt x="93" y="423"/>
                  <a:pt x="93" y="423"/>
                </a:cubicBezTo>
                <a:cubicBezTo>
                  <a:pt x="95" y="425"/>
                  <a:pt x="99" y="430"/>
                  <a:pt x="100" y="432"/>
                </a:cubicBezTo>
                <a:cubicBezTo>
                  <a:pt x="100" y="433"/>
                  <a:pt x="98" y="435"/>
                  <a:pt x="95" y="437"/>
                </a:cubicBezTo>
                <a:cubicBezTo>
                  <a:pt x="92" y="434"/>
                  <a:pt x="89" y="431"/>
                  <a:pt x="88" y="429"/>
                </a:cubicBezTo>
                <a:cubicBezTo>
                  <a:pt x="86" y="427"/>
                  <a:pt x="86" y="427"/>
                  <a:pt x="86" y="427"/>
                </a:cubicBezTo>
                <a:cubicBezTo>
                  <a:pt x="86" y="427"/>
                  <a:pt x="79" y="433"/>
                  <a:pt x="77" y="434"/>
                </a:cubicBezTo>
                <a:cubicBezTo>
                  <a:pt x="76" y="433"/>
                  <a:pt x="73" y="429"/>
                  <a:pt x="70" y="426"/>
                </a:cubicBezTo>
                <a:cubicBezTo>
                  <a:pt x="73" y="423"/>
                  <a:pt x="97" y="404"/>
                  <a:pt x="97" y="404"/>
                </a:cubicBezTo>
                <a:cubicBezTo>
                  <a:pt x="96" y="402"/>
                  <a:pt x="96" y="402"/>
                  <a:pt x="96" y="402"/>
                </a:cubicBezTo>
                <a:cubicBezTo>
                  <a:pt x="80" y="383"/>
                  <a:pt x="69" y="358"/>
                  <a:pt x="69" y="357"/>
                </a:cubicBezTo>
                <a:cubicBezTo>
                  <a:pt x="68" y="355"/>
                  <a:pt x="68" y="355"/>
                  <a:pt x="68" y="355"/>
                </a:cubicBezTo>
                <a:cubicBezTo>
                  <a:pt x="54" y="362"/>
                  <a:pt x="54" y="362"/>
                  <a:pt x="54" y="362"/>
                </a:cubicBezTo>
                <a:cubicBezTo>
                  <a:pt x="55" y="364"/>
                  <a:pt x="55" y="364"/>
                  <a:pt x="55" y="364"/>
                </a:cubicBezTo>
                <a:cubicBezTo>
                  <a:pt x="57" y="366"/>
                  <a:pt x="59" y="372"/>
                  <a:pt x="59" y="374"/>
                </a:cubicBezTo>
                <a:cubicBezTo>
                  <a:pt x="59" y="375"/>
                  <a:pt x="56" y="376"/>
                  <a:pt x="53" y="378"/>
                </a:cubicBezTo>
                <a:cubicBezTo>
                  <a:pt x="51" y="374"/>
                  <a:pt x="49" y="370"/>
                  <a:pt x="48" y="368"/>
                </a:cubicBezTo>
                <a:cubicBezTo>
                  <a:pt x="47" y="366"/>
                  <a:pt x="47" y="366"/>
                  <a:pt x="47" y="366"/>
                </a:cubicBezTo>
                <a:cubicBezTo>
                  <a:pt x="47" y="366"/>
                  <a:pt x="39" y="369"/>
                  <a:pt x="37" y="370"/>
                </a:cubicBezTo>
                <a:cubicBezTo>
                  <a:pt x="36" y="368"/>
                  <a:pt x="34" y="364"/>
                  <a:pt x="33" y="360"/>
                </a:cubicBezTo>
                <a:cubicBezTo>
                  <a:pt x="36" y="358"/>
                  <a:pt x="64" y="347"/>
                  <a:pt x="64" y="347"/>
                </a:cubicBezTo>
                <a:cubicBezTo>
                  <a:pt x="64" y="345"/>
                  <a:pt x="64" y="345"/>
                  <a:pt x="64" y="345"/>
                </a:cubicBezTo>
                <a:cubicBezTo>
                  <a:pt x="55" y="322"/>
                  <a:pt x="53" y="295"/>
                  <a:pt x="53" y="295"/>
                </a:cubicBezTo>
                <a:cubicBezTo>
                  <a:pt x="53" y="292"/>
                  <a:pt x="53" y="292"/>
                  <a:pt x="53" y="292"/>
                </a:cubicBezTo>
                <a:cubicBezTo>
                  <a:pt x="37" y="294"/>
                  <a:pt x="37" y="294"/>
                  <a:pt x="37" y="294"/>
                </a:cubicBezTo>
                <a:cubicBezTo>
                  <a:pt x="38" y="296"/>
                  <a:pt x="38" y="296"/>
                  <a:pt x="38" y="296"/>
                </a:cubicBezTo>
                <a:cubicBezTo>
                  <a:pt x="38" y="299"/>
                  <a:pt x="38" y="304"/>
                  <a:pt x="38" y="307"/>
                </a:cubicBezTo>
                <a:cubicBezTo>
                  <a:pt x="38" y="307"/>
                  <a:pt x="38" y="308"/>
                  <a:pt x="38" y="308"/>
                </a:cubicBezTo>
                <a:cubicBezTo>
                  <a:pt x="37" y="308"/>
                  <a:pt x="35" y="308"/>
                  <a:pt x="31" y="309"/>
                </a:cubicBezTo>
                <a:cubicBezTo>
                  <a:pt x="31" y="305"/>
                  <a:pt x="30" y="301"/>
                  <a:pt x="30" y="298"/>
                </a:cubicBezTo>
                <a:cubicBezTo>
                  <a:pt x="30" y="296"/>
                  <a:pt x="30" y="296"/>
                  <a:pt x="30" y="296"/>
                </a:cubicBezTo>
                <a:cubicBezTo>
                  <a:pt x="30" y="296"/>
                  <a:pt x="21" y="296"/>
                  <a:pt x="18" y="297"/>
                </a:cubicBezTo>
                <a:cubicBezTo>
                  <a:pt x="18" y="295"/>
                  <a:pt x="18" y="292"/>
                  <a:pt x="18" y="288"/>
                </a:cubicBezTo>
                <a:cubicBezTo>
                  <a:pt x="18" y="287"/>
                  <a:pt x="18" y="286"/>
                  <a:pt x="18" y="285"/>
                </a:cubicBezTo>
                <a:cubicBezTo>
                  <a:pt x="21" y="285"/>
                  <a:pt x="52" y="284"/>
                  <a:pt x="52" y="284"/>
                </a:cubicBezTo>
                <a:cubicBezTo>
                  <a:pt x="51" y="281"/>
                  <a:pt x="51" y="281"/>
                  <a:pt x="51" y="281"/>
                </a:cubicBezTo>
                <a:cubicBezTo>
                  <a:pt x="51" y="278"/>
                  <a:pt x="51" y="274"/>
                  <a:pt x="51" y="271"/>
                </a:cubicBezTo>
                <a:cubicBezTo>
                  <a:pt x="51" y="250"/>
                  <a:pt x="55" y="230"/>
                  <a:pt x="55" y="229"/>
                </a:cubicBezTo>
                <a:cubicBezTo>
                  <a:pt x="56" y="227"/>
                  <a:pt x="56" y="227"/>
                  <a:pt x="56" y="227"/>
                </a:cubicBezTo>
                <a:cubicBezTo>
                  <a:pt x="40" y="225"/>
                  <a:pt x="40" y="225"/>
                  <a:pt x="40" y="225"/>
                </a:cubicBezTo>
                <a:cubicBezTo>
                  <a:pt x="40" y="227"/>
                  <a:pt x="40" y="227"/>
                  <a:pt x="40" y="227"/>
                </a:cubicBezTo>
                <a:cubicBezTo>
                  <a:pt x="40" y="230"/>
                  <a:pt x="38" y="235"/>
                  <a:pt x="38" y="238"/>
                </a:cubicBezTo>
                <a:cubicBezTo>
                  <a:pt x="37" y="238"/>
                  <a:pt x="34" y="238"/>
                  <a:pt x="31" y="237"/>
                </a:cubicBezTo>
                <a:cubicBezTo>
                  <a:pt x="31" y="233"/>
                  <a:pt x="32" y="229"/>
                  <a:pt x="32" y="226"/>
                </a:cubicBezTo>
                <a:cubicBezTo>
                  <a:pt x="33" y="224"/>
                  <a:pt x="33" y="224"/>
                  <a:pt x="33" y="224"/>
                </a:cubicBezTo>
                <a:cubicBezTo>
                  <a:pt x="33" y="224"/>
                  <a:pt x="24" y="222"/>
                  <a:pt x="21" y="222"/>
                </a:cubicBezTo>
                <a:cubicBezTo>
                  <a:pt x="22" y="219"/>
                  <a:pt x="23" y="215"/>
                  <a:pt x="24" y="211"/>
                </a:cubicBezTo>
                <a:cubicBezTo>
                  <a:pt x="27" y="211"/>
                  <a:pt x="57" y="218"/>
                  <a:pt x="57" y="218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63" y="192"/>
                  <a:pt x="77" y="168"/>
                  <a:pt x="77" y="168"/>
                </a:cubicBezTo>
                <a:cubicBezTo>
                  <a:pt x="78" y="166"/>
                  <a:pt x="78" y="166"/>
                  <a:pt x="78" y="166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63" y="161"/>
                  <a:pt x="63" y="161"/>
                  <a:pt x="63" y="161"/>
                </a:cubicBezTo>
                <a:cubicBezTo>
                  <a:pt x="62" y="164"/>
                  <a:pt x="59" y="168"/>
                  <a:pt x="57" y="171"/>
                </a:cubicBezTo>
                <a:cubicBezTo>
                  <a:pt x="56" y="170"/>
                  <a:pt x="54" y="169"/>
                  <a:pt x="51" y="168"/>
                </a:cubicBezTo>
                <a:cubicBezTo>
                  <a:pt x="53" y="164"/>
                  <a:pt x="55" y="160"/>
                  <a:pt x="56" y="158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7" y="156"/>
                  <a:pt x="50" y="151"/>
                  <a:pt x="47" y="150"/>
                </a:cubicBezTo>
                <a:cubicBezTo>
                  <a:pt x="48" y="148"/>
                  <a:pt x="50" y="144"/>
                  <a:pt x="53" y="140"/>
                </a:cubicBezTo>
                <a:cubicBezTo>
                  <a:pt x="56" y="142"/>
                  <a:pt x="82" y="158"/>
                  <a:pt x="82" y="158"/>
                </a:cubicBezTo>
                <a:cubicBezTo>
                  <a:pt x="83" y="156"/>
                  <a:pt x="83" y="156"/>
                  <a:pt x="83" y="156"/>
                </a:cubicBezTo>
                <a:cubicBezTo>
                  <a:pt x="96" y="135"/>
                  <a:pt x="116" y="116"/>
                  <a:pt x="116" y="116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07" y="103"/>
                  <a:pt x="107" y="103"/>
                  <a:pt x="107" y="103"/>
                </a:cubicBezTo>
                <a:cubicBezTo>
                  <a:pt x="105" y="105"/>
                  <a:pt x="105" y="105"/>
                  <a:pt x="105" y="105"/>
                </a:cubicBezTo>
                <a:cubicBezTo>
                  <a:pt x="103" y="107"/>
                  <a:pt x="99" y="111"/>
                  <a:pt x="97" y="113"/>
                </a:cubicBezTo>
                <a:cubicBezTo>
                  <a:pt x="96" y="112"/>
                  <a:pt x="94" y="110"/>
                  <a:pt x="92" y="108"/>
                </a:cubicBezTo>
                <a:cubicBezTo>
                  <a:pt x="94" y="105"/>
                  <a:pt x="97" y="102"/>
                  <a:pt x="99" y="100"/>
                </a:cubicBezTo>
                <a:cubicBezTo>
                  <a:pt x="101" y="98"/>
                  <a:pt x="101" y="98"/>
                  <a:pt x="101" y="98"/>
                </a:cubicBezTo>
                <a:cubicBezTo>
                  <a:pt x="101" y="98"/>
                  <a:pt x="95" y="92"/>
                  <a:pt x="93" y="90"/>
                </a:cubicBezTo>
                <a:cubicBezTo>
                  <a:pt x="95" y="88"/>
                  <a:pt x="98" y="85"/>
                  <a:pt x="101" y="82"/>
                </a:cubicBezTo>
                <a:cubicBezTo>
                  <a:pt x="104" y="85"/>
                  <a:pt x="124" y="108"/>
                  <a:pt x="124" y="10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43" y="89"/>
                  <a:pt x="168" y="77"/>
                  <a:pt x="168" y="77"/>
                </a:cubicBezTo>
                <a:cubicBezTo>
                  <a:pt x="170" y="76"/>
                  <a:pt x="170" y="76"/>
                  <a:pt x="170" y="76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61" y="63"/>
                  <a:pt x="161" y="63"/>
                  <a:pt x="161" y="63"/>
                </a:cubicBezTo>
                <a:cubicBezTo>
                  <a:pt x="158" y="65"/>
                  <a:pt x="153" y="67"/>
                  <a:pt x="150" y="68"/>
                </a:cubicBezTo>
                <a:cubicBezTo>
                  <a:pt x="150" y="67"/>
                  <a:pt x="149" y="65"/>
                  <a:pt x="147" y="62"/>
                </a:cubicBezTo>
                <a:cubicBezTo>
                  <a:pt x="150" y="60"/>
                  <a:pt x="154" y="58"/>
                  <a:pt x="156" y="57"/>
                </a:cubicBezTo>
                <a:cubicBezTo>
                  <a:pt x="158" y="56"/>
                  <a:pt x="158" y="56"/>
                  <a:pt x="158" y="56"/>
                </a:cubicBezTo>
                <a:cubicBezTo>
                  <a:pt x="158" y="56"/>
                  <a:pt x="154" y="48"/>
                  <a:pt x="153" y="45"/>
                </a:cubicBezTo>
                <a:cubicBezTo>
                  <a:pt x="155" y="44"/>
                  <a:pt x="159" y="42"/>
                  <a:pt x="164" y="40"/>
                </a:cubicBezTo>
                <a:cubicBezTo>
                  <a:pt x="165" y="44"/>
                  <a:pt x="178" y="71"/>
                  <a:pt x="178" y="71"/>
                </a:cubicBezTo>
                <a:cubicBezTo>
                  <a:pt x="180" y="70"/>
                  <a:pt x="180" y="70"/>
                  <a:pt x="180" y="70"/>
                </a:cubicBezTo>
                <a:cubicBezTo>
                  <a:pt x="202" y="59"/>
                  <a:pt x="230" y="55"/>
                  <a:pt x="230" y="55"/>
                </a:cubicBezTo>
                <a:cubicBezTo>
                  <a:pt x="233" y="54"/>
                  <a:pt x="233" y="54"/>
                  <a:pt x="233" y="54"/>
                </a:cubicBezTo>
                <a:cubicBezTo>
                  <a:pt x="229" y="39"/>
                  <a:pt x="229" y="39"/>
                  <a:pt x="229" y="39"/>
                </a:cubicBezTo>
                <a:cubicBezTo>
                  <a:pt x="227" y="40"/>
                  <a:pt x="227" y="40"/>
                  <a:pt x="227" y="40"/>
                </a:cubicBezTo>
                <a:cubicBezTo>
                  <a:pt x="224" y="41"/>
                  <a:pt x="219" y="41"/>
                  <a:pt x="216" y="41"/>
                </a:cubicBezTo>
                <a:cubicBezTo>
                  <a:pt x="216" y="40"/>
                  <a:pt x="215" y="38"/>
                  <a:pt x="214" y="35"/>
                </a:cubicBezTo>
                <a:cubicBezTo>
                  <a:pt x="218" y="33"/>
                  <a:pt x="222" y="32"/>
                  <a:pt x="225" y="32"/>
                </a:cubicBezTo>
                <a:cubicBezTo>
                  <a:pt x="227" y="32"/>
                  <a:pt x="227" y="32"/>
                  <a:pt x="227" y="32"/>
                </a:cubicBezTo>
                <a:cubicBezTo>
                  <a:pt x="227" y="32"/>
                  <a:pt x="226" y="23"/>
                  <a:pt x="225" y="20"/>
                </a:cubicBezTo>
                <a:cubicBezTo>
                  <a:pt x="228" y="20"/>
                  <a:pt x="232" y="19"/>
                  <a:pt x="237" y="19"/>
                </a:cubicBezTo>
                <a:cubicBezTo>
                  <a:pt x="237" y="22"/>
                  <a:pt x="241" y="52"/>
                  <a:pt x="241" y="52"/>
                </a:cubicBezTo>
                <a:cubicBezTo>
                  <a:pt x="243" y="52"/>
                  <a:pt x="243" y="52"/>
                  <a:pt x="243" y="52"/>
                </a:cubicBezTo>
                <a:cubicBezTo>
                  <a:pt x="268" y="49"/>
                  <a:pt x="295" y="53"/>
                  <a:pt x="296" y="53"/>
                </a:cubicBezTo>
                <a:cubicBezTo>
                  <a:pt x="298" y="53"/>
                  <a:pt x="298" y="53"/>
                  <a:pt x="298" y="53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297" y="38"/>
                  <a:pt x="297" y="38"/>
                  <a:pt x="297" y="38"/>
                </a:cubicBezTo>
                <a:cubicBezTo>
                  <a:pt x="294" y="38"/>
                  <a:pt x="289" y="37"/>
                  <a:pt x="286" y="36"/>
                </a:cubicBezTo>
                <a:cubicBezTo>
                  <a:pt x="286" y="35"/>
                  <a:pt x="286" y="32"/>
                  <a:pt x="287" y="29"/>
                </a:cubicBezTo>
                <a:cubicBezTo>
                  <a:pt x="291" y="29"/>
                  <a:pt x="295" y="29"/>
                  <a:pt x="298" y="30"/>
                </a:cubicBezTo>
                <a:cubicBezTo>
                  <a:pt x="300" y="30"/>
                  <a:pt x="300" y="30"/>
                  <a:pt x="300" y="30"/>
                </a:cubicBezTo>
                <a:cubicBezTo>
                  <a:pt x="300" y="30"/>
                  <a:pt x="301" y="21"/>
                  <a:pt x="302" y="19"/>
                </a:cubicBezTo>
                <a:cubicBezTo>
                  <a:pt x="304" y="19"/>
                  <a:pt x="308" y="19"/>
                  <a:pt x="313" y="21"/>
                </a:cubicBezTo>
                <a:cubicBezTo>
                  <a:pt x="312" y="24"/>
                  <a:pt x="306" y="54"/>
                  <a:pt x="306" y="54"/>
                </a:cubicBezTo>
                <a:cubicBezTo>
                  <a:pt x="309" y="55"/>
                  <a:pt x="309" y="55"/>
                  <a:pt x="309" y="55"/>
                </a:cubicBezTo>
                <a:cubicBezTo>
                  <a:pt x="333" y="59"/>
                  <a:pt x="358" y="70"/>
                  <a:pt x="358" y="71"/>
                </a:cubicBezTo>
                <a:cubicBezTo>
                  <a:pt x="360" y="72"/>
                  <a:pt x="360" y="72"/>
                  <a:pt x="360" y="72"/>
                </a:cubicBezTo>
                <a:cubicBezTo>
                  <a:pt x="366" y="57"/>
                  <a:pt x="366" y="57"/>
                  <a:pt x="366" y="57"/>
                </a:cubicBezTo>
                <a:cubicBezTo>
                  <a:pt x="364" y="57"/>
                  <a:pt x="364" y="57"/>
                  <a:pt x="364" y="57"/>
                </a:cubicBezTo>
                <a:cubicBezTo>
                  <a:pt x="361" y="56"/>
                  <a:pt x="356" y="53"/>
                  <a:pt x="354" y="51"/>
                </a:cubicBezTo>
                <a:cubicBezTo>
                  <a:pt x="354" y="50"/>
                  <a:pt x="355" y="48"/>
                  <a:pt x="356" y="45"/>
                </a:cubicBezTo>
                <a:cubicBezTo>
                  <a:pt x="360" y="46"/>
                  <a:pt x="364" y="48"/>
                  <a:pt x="366" y="49"/>
                </a:cubicBezTo>
                <a:cubicBezTo>
                  <a:pt x="368" y="50"/>
                  <a:pt x="368" y="50"/>
                  <a:pt x="368" y="50"/>
                </a:cubicBezTo>
                <a:cubicBezTo>
                  <a:pt x="368" y="50"/>
                  <a:pt x="372" y="42"/>
                  <a:pt x="373" y="40"/>
                </a:cubicBezTo>
                <a:cubicBezTo>
                  <a:pt x="376" y="40"/>
                  <a:pt x="380" y="42"/>
                  <a:pt x="384" y="45"/>
                </a:cubicBezTo>
                <a:cubicBezTo>
                  <a:pt x="382" y="48"/>
                  <a:pt x="368" y="75"/>
                  <a:pt x="368" y="75"/>
                </a:cubicBezTo>
                <a:cubicBezTo>
                  <a:pt x="370" y="76"/>
                  <a:pt x="370" y="76"/>
                  <a:pt x="370" y="76"/>
                </a:cubicBezTo>
                <a:cubicBezTo>
                  <a:pt x="392" y="87"/>
                  <a:pt x="412" y="105"/>
                  <a:pt x="412" y="106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24" y="95"/>
                  <a:pt x="424" y="95"/>
                  <a:pt x="424" y="95"/>
                </a:cubicBezTo>
                <a:cubicBezTo>
                  <a:pt x="422" y="94"/>
                  <a:pt x="422" y="94"/>
                  <a:pt x="422" y="94"/>
                </a:cubicBezTo>
                <a:cubicBezTo>
                  <a:pt x="420" y="92"/>
                  <a:pt x="416" y="88"/>
                  <a:pt x="414" y="86"/>
                </a:cubicBezTo>
                <a:cubicBezTo>
                  <a:pt x="415" y="85"/>
                  <a:pt x="416" y="83"/>
                  <a:pt x="418" y="81"/>
                </a:cubicBezTo>
                <a:cubicBezTo>
                  <a:pt x="422" y="83"/>
                  <a:pt x="425" y="86"/>
                  <a:pt x="427" y="88"/>
                </a:cubicBezTo>
                <a:cubicBezTo>
                  <a:pt x="428" y="89"/>
                  <a:pt x="428" y="89"/>
                  <a:pt x="428" y="89"/>
                </a:cubicBezTo>
                <a:cubicBezTo>
                  <a:pt x="428" y="89"/>
                  <a:pt x="435" y="83"/>
                  <a:pt x="436" y="81"/>
                </a:cubicBezTo>
                <a:cubicBezTo>
                  <a:pt x="438" y="82"/>
                  <a:pt x="442" y="85"/>
                  <a:pt x="444" y="89"/>
                </a:cubicBezTo>
                <a:cubicBezTo>
                  <a:pt x="442" y="91"/>
                  <a:pt x="420" y="114"/>
                  <a:pt x="420" y="114"/>
                </a:cubicBezTo>
                <a:cubicBezTo>
                  <a:pt x="422" y="115"/>
                  <a:pt x="422" y="115"/>
                  <a:pt x="422" y="115"/>
                </a:cubicBezTo>
                <a:cubicBezTo>
                  <a:pt x="440" y="131"/>
                  <a:pt x="455" y="156"/>
                  <a:pt x="455" y="156"/>
                </a:cubicBezTo>
                <a:cubicBezTo>
                  <a:pt x="456" y="158"/>
                  <a:pt x="456" y="158"/>
                  <a:pt x="456" y="158"/>
                </a:cubicBezTo>
                <a:cubicBezTo>
                  <a:pt x="469" y="149"/>
                  <a:pt x="469" y="149"/>
                  <a:pt x="469" y="149"/>
                </a:cubicBezTo>
                <a:cubicBezTo>
                  <a:pt x="468" y="147"/>
                  <a:pt x="468" y="147"/>
                  <a:pt x="468" y="147"/>
                </a:cubicBezTo>
                <a:cubicBezTo>
                  <a:pt x="466" y="145"/>
                  <a:pt x="463" y="140"/>
                  <a:pt x="462" y="137"/>
                </a:cubicBezTo>
                <a:cubicBezTo>
                  <a:pt x="463" y="137"/>
                  <a:pt x="465" y="135"/>
                  <a:pt x="467" y="133"/>
                </a:cubicBezTo>
                <a:cubicBezTo>
                  <a:pt x="470" y="137"/>
                  <a:pt x="473" y="140"/>
                  <a:pt x="474" y="142"/>
                </a:cubicBezTo>
                <a:cubicBezTo>
                  <a:pt x="475" y="144"/>
                  <a:pt x="475" y="144"/>
                  <a:pt x="475" y="144"/>
                </a:cubicBezTo>
                <a:cubicBezTo>
                  <a:pt x="475" y="144"/>
                  <a:pt x="483" y="139"/>
                  <a:pt x="485" y="138"/>
                </a:cubicBezTo>
                <a:cubicBezTo>
                  <a:pt x="486" y="140"/>
                  <a:pt x="489" y="144"/>
                  <a:pt x="491" y="148"/>
                </a:cubicBezTo>
                <a:cubicBezTo>
                  <a:pt x="488" y="150"/>
                  <a:pt x="461" y="165"/>
                  <a:pt x="461" y="165"/>
                </a:cubicBezTo>
                <a:cubicBezTo>
                  <a:pt x="462" y="167"/>
                  <a:pt x="462" y="167"/>
                  <a:pt x="462" y="167"/>
                </a:cubicBezTo>
                <a:cubicBezTo>
                  <a:pt x="475" y="188"/>
                  <a:pt x="482" y="216"/>
                  <a:pt x="482" y="216"/>
                </a:cubicBezTo>
                <a:cubicBezTo>
                  <a:pt x="482" y="218"/>
                  <a:pt x="482" y="218"/>
                  <a:pt x="482" y="218"/>
                </a:cubicBezTo>
                <a:cubicBezTo>
                  <a:pt x="497" y="214"/>
                  <a:pt x="497" y="214"/>
                  <a:pt x="497" y="214"/>
                </a:cubicBezTo>
                <a:cubicBezTo>
                  <a:pt x="496" y="211"/>
                  <a:pt x="496" y="211"/>
                  <a:pt x="496" y="211"/>
                </a:cubicBezTo>
                <a:cubicBezTo>
                  <a:pt x="495" y="209"/>
                  <a:pt x="494" y="203"/>
                  <a:pt x="494" y="200"/>
                </a:cubicBezTo>
                <a:cubicBezTo>
                  <a:pt x="495" y="200"/>
                  <a:pt x="497" y="199"/>
                  <a:pt x="500" y="198"/>
                </a:cubicBezTo>
                <a:cubicBezTo>
                  <a:pt x="502" y="202"/>
                  <a:pt x="503" y="206"/>
                  <a:pt x="504" y="209"/>
                </a:cubicBezTo>
                <a:cubicBezTo>
                  <a:pt x="504" y="211"/>
                  <a:pt x="504" y="211"/>
                  <a:pt x="504" y="211"/>
                </a:cubicBezTo>
                <a:cubicBezTo>
                  <a:pt x="504" y="211"/>
                  <a:pt x="513" y="209"/>
                  <a:pt x="515" y="208"/>
                </a:cubicBezTo>
                <a:cubicBezTo>
                  <a:pt x="516" y="210"/>
                  <a:pt x="517" y="214"/>
                  <a:pt x="518" y="219"/>
                </a:cubicBezTo>
                <a:cubicBezTo>
                  <a:pt x="515" y="220"/>
                  <a:pt x="484" y="226"/>
                  <a:pt x="484" y="226"/>
                </a:cubicBezTo>
                <a:cubicBezTo>
                  <a:pt x="485" y="229"/>
                  <a:pt x="485" y="229"/>
                  <a:pt x="485" y="229"/>
                </a:cubicBezTo>
                <a:cubicBezTo>
                  <a:pt x="488" y="243"/>
                  <a:pt x="489" y="259"/>
                  <a:pt x="489" y="269"/>
                </a:cubicBezTo>
                <a:cubicBezTo>
                  <a:pt x="489" y="276"/>
                  <a:pt x="488" y="280"/>
                  <a:pt x="488" y="280"/>
                </a:cubicBezTo>
                <a:cubicBezTo>
                  <a:pt x="488" y="283"/>
                  <a:pt x="488" y="283"/>
                  <a:pt x="488" y="283"/>
                </a:cubicBezTo>
                <a:cubicBezTo>
                  <a:pt x="504" y="283"/>
                  <a:pt x="504" y="283"/>
                  <a:pt x="504" y="283"/>
                </a:cubicBezTo>
                <a:cubicBezTo>
                  <a:pt x="504" y="280"/>
                  <a:pt x="504" y="280"/>
                  <a:pt x="504" y="280"/>
                </a:cubicBezTo>
                <a:cubicBezTo>
                  <a:pt x="504" y="280"/>
                  <a:pt x="504" y="280"/>
                  <a:pt x="504" y="279"/>
                </a:cubicBezTo>
                <a:cubicBezTo>
                  <a:pt x="504" y="276"/>
                  <a:pt x="504" y="271"/>
                  <a:pt x="505" y="269"/>
                </a:cubicBezTo>
                <a:cubicBezTo>
                  <a:pt x="506" y="269"/>
                  <a:pt x="508" y="269"/>
                  <a:pt x="512" y="269"/>
                </a:cubicBezTo>
                <a:cubicBezTo>
                  <a:pt x="512" y="272"/>
                  <a:pt x="512" y="274"/>
                  <a:pt x="512" y="277"/>
                </a:cubicBezTo>
                <a:cubicBezTo>
                  <a:pt x="512" y="278"/>
                  <a:pt x="512" y="279"/>
                  <a:pt x="512" y="280"/>
                </a:cubicBezTo>
                <a:cubicBezTo>
                  <a:pt x="512" y="282"/>
                  <a:pt x="512" y="282"/>
                  <a:pt x="512" y="282"/>
                </a:cubicBezTo>
                <a:cubicBezTo>
                  <a:pt x="512" y="282"/>
                  <a:pt x="520" y="282"/>
                  <a:pt x="523" y="283"/>
                </a:cubicBezTo>
                <a:cubicBezTo>
                  <a:pt x="523" y="283"/>
                  <a:pt x="523" y="283"/>
                  <a:pt x="523" y="284"/>
                </a:cubicBezTo>
                <a:cubicBezTo>
                  <a:pt x="523" y="286"/>
                  <a:pt x="523" y="290"/>
                  <a:pt x="522" y="294"/>
                </a:cubicBezTo>
                <a:cubicBezTo>
                  <a:pt x="519" y="294"/>
                  <a:pt x="488" y="291"/>
                  <a:pt x="488" y="291"/>
                </a:cubicBezTo>
                <a:cubicBezTo>
                  <a:pt x="488" y="294"/>
                  <a:pt x="488" y="294"/>
                  <a:pt x="488" y="294"/>
                </a:cubicBezTo>
                <a:cubicBezTo>
                  <a:pt x="486" y="318"/>
                  <a:pt x="476" y="344"/>
                  <a:pt x="476" y="344"/>
                </a:cubicBezTo>
                <a:cubicBezTo>
                  <a:pt x="475" y="346"/>
                  <a:pt x="475" y="346"/>
                  <a:pt x="475" y="346"/>
                </a:cubicBezTo>
                <a:cubicBezTo>
                  <a:pt x="490" y="351"/>
                  <a:pt x="490" y="351"/>
                  <a:pt x="490" y="351"/>
                </a:cubicBezTo>
                <a:cubicBezTo>
                  <a:pt x="491" y="349"/>
                  <a:pt x="491" y="349"/>
                  <a:pt x="491" y="349"/>
                </a:cubicBezTo>
                <a:cubicBezTo>
                  <a:pt x="491" y="346"/>
                  <a:pt x="494" y="341"/>
                  <a:pt x="495" y="338"/>
                </a:cubicBezTo>
                <a:cubicBezTo>
                  <a:pt x="496" y="338"/>
                  <a:pt x="498" y="339"/>
                  <a:pt x="502" y="340"/>
                </a:cubicBezTo>
                <a:cubicBezTo>
                  <a:pt x="501" y="344"/>
                  <a:pt x="499" y="348"/>
                  <a:pt x="498" y="351"/>
                </a:cubicBezTo>
                <a:cubicBezTo>
                  <a:pt x="498" y="353"/>
                  <a:pt x="498" y="353"/>
                  <a:pt x="498" y="353"/>
                </a:cubicBezTo>
                <a:cubicBezTo>
                  <a:pt x="498" y="353"/>
                  <a:pt x="506" y="356"/>
                  <a:pt x="508" y="357"/>
                </a:cubicBezTo>
                <a:cubicBezTo>
                  <a:pt x="508" y="359"/>
                  <a:pt x="506" y="363"/>
                  <a:pt x="504" y="367"/>
                </a:cubicBezTo>
                <a:cubicBezTo>
                  <a:pt x="501" y="366"/>
                  <a:pt x="472" y="354"/>
                  <a:pt x="472" y="354"/>
                </a:cubicBezTo>
                <a:cubicBezTo>
                  <a:pt x="472" y="354"/>
                  <a:pt x="472" y="358"/>
                  <a:pt x="472" y="358"/>
                </a:cubicBezTo>
                <a:cubicBezTo>
                  <a:pt x="462" y="381"/>
                  <a:pt x="445" y="402"/>
                  <a:pt x="445" y="402"/>
                </a:cubicBezTo>
                <a:cubicBezTo>
                  <a:pt x="443" y="404"/>
                  <a:pt x="443" y="404"/>
                  <a:pt x="443" y="404"/>
                </a:cubicBezTo>
                <a:cubicBezTo>
                  <a:pt x="456" y="413"/>
                  <a:pt x="456" y="413"/>
                  <a:pt x="456" y="413"/>
                </a:cubicBezTo>
                <a:cubicBezTo>
                  <a:pt x="457" y="411"/>
                  <a:pt x="457" y="411"/>
                  <a:pt x="457" y="411"/>
                </a:cubicBezTo>
                <a:cubicBezTo>
                  <a:pt x="459" y="409"/>
                  <a:pt x="463" y="404"/>
                  <a:pt x="465" y="402"/>
                </a:cubicBezTo>
                <a:cubicBezTo>
                  <a:pt x="465" y="403"/>
                  <a:pt x="468" y="404"/>
                  <a:pt x="470" y="406"/>
                </a:cubicBezTo>
                <a:cubicBezTo>
                  <a:pt x="468" y="410"/>
                  <a:pt x="466" y="414"/>
                  <a:pt x="464" y="416"/>
                </a:cubicBezTo>
                <a:cubicBezTo>
                  <a:pt x="462" y="417"/>
                  <a:pt x="462" y="417"/>
                  <a:pt x="462" y="417"/>
                </a:cubicBezTo>
                <a:cubicBezTo>
                  <a:pt x="462" y="417"/>
                  <a:pt x="469" y="423"/>
                  <a:pt x="471" y="425"/>
                </a:cubicBezTo>
                <a:cubicBezTo>
                  <a:pt x="470" y="427"/>
                  <a:pt x="467" y="430"/>
                  <a:pt x="464" y="433"/>
                </a:cubicBezTo>
                <a:cubicBezTo>
                  <a:pt x="461" y="431"/>
                  <a:pt x="438" y="411"/>
                  <a:pt x="438" y="411"/>
                </a:cubicBezTo>
                <a:cubicBezTo>
                  <a:pt x="436" y="413"/>
                  <a:pt x="436" y="413"/>
                  <a:pt x="436" y="413"/>
                </a:cubicBezTo>
                <a:cubicBezTo>
                  <a:pt x="421" y="432"/>
                  <a:pt x="398" y="447"/>
                  <a:pt x="397" y="447"/>
                </a:cubicBezTo>
                <a:cubicBezTo>
                  <a:pt x="395" y="449"/>
                  <a:pt x="395" y="449"/>
                  <a:pt x="395" y="449"/>
                </a:cubicBezTo>
                <a:cubicBezTo>
                  <a:pt x="405" y="461"/>
                  <a:pt x="405" y="461"/>
                  <a:pt x="405" y="461"/>
                </a:cubicBezTo>
                <a:cubicBezTo>
                  <a:pt x="407" y="460"/>
                  <a:pt x="407" y="460"/>
                  <a:pt x="407" y="460"/>
                </a:cubicBezTo>
                <a:cubicBezTo>
                  <a:pt x="409" y="458"/>
                  <a:pt x="414" y="455"/>
                  <a:pt x="416" y="453"/>
                </a:cubicBezTo>
                <a:cubicBezTo>
                  <a:pt x="417" y="454"/>
                  <a:pt x="418" y="456"/>
                  <a:pt x="421" y="459"/>
                </a:cubicBezTo>
                <a:cubicBezTo>
                  <a:pt x="417" y="462"/>
                  <a:pt x="414" y="464"/>
                  <a:pt x="412" y="466"/>
                </a:cubicBezTo>
                <a:cubicBezTo>
                  <a:pt x="410" y="467"/>
                  <a:pt x="410" y="467"/>
                  <a:pt x="410" y="467"/>
                </a:cubicBezTo>
                <a:cubicBezTo>
                  <a:pt x="410" y="467"/>
                  <a:pt x="415" y="474"/>
                  <a:pt x="417" y="476"/>
                </a:cubicBezTo>
                <a:cubicBezTo>
                  <a:pt x="415" y="478"/>
                  <a:pt x="411" y="481"/>
                  <a:pt x="407" y="483"/>
                </a:cubicBezTo>
                <a:cubicBezTo>
                  <a:pt x="405" y="480"/>
                  <a:pt x="389" y="454"/>
                  <a:pt x="389" y="454"/>
                </a:cubicBezTo>
                <a:cubicBezTo>
                  <a:pt x="387" y="455"/>
                  <a:pt x="387" y="455"/>
                  <a:pt x="387" y="455"/>
                </a:cubicBezTo>
                <a:cubicBezTo>
                  <a:pt x="367" y="469"/>
                  <a:pt x="341" y="477"/>
                  <a:pt x="340" y="477"/>
                </a:cubicBezTo>
                <a:cubicBezTo>
                  <a:pt x="338" y="478"/>
                  <a:pt x="338" y="478"/>
                  <a:pt x="338" y="478"/>
                </a:cubicBezTo>
                <a:cubicBezTo>
                  <a:pt x="343" y="492"/>
                  <a:pt x="343" y="492"/>
                  <a:pt x="343" y="492"/>
                </a:cubicBezTo>
                <a:cubicBezTo>
                  <a:pt x="346" y="491"/>
                  <a:pt x="346" y="491"/>
                  <a:pt x="346" y="491"/>
                </a:cubicBezTo>
                <a:cubicBezTo>
                  <a:pt x="348" y="490"/>
                  <a:pt x="354" y="489"/>
                  <a:pt x="357" y="488"/>
                </a:cubicBezTo>
                <a:cubicBezTo>
                  <a:pt x="357" y="489"/>
                  <a:pt x="358" y="492"/>
                  <a:pt x="359" y="495"/>
                </a:cubicBezTo>
                <a:cubicBezTo>
                  <a:pt x="355" y="497"/>
                  <a:pt x="351" y="498"/>
                  <a:pt x="349" y="499"/>
                </a:cubicBezTo>
                <a:cubicBezTo>
                  <a:pt x="346" y="499"/>
                  <a:pt x="346" y="499"/>
                  <a:pt x="346" y="499"/>
                </a:cubicBezTo>
                <a:cubicBezTo>
                  <a:pt x="346" y="499"/>
                  <a:pt x="349" y="508"/>
                  <a:pt x="350" y="511"/>
                </a:cubicBezTo>
                <a:cubicBezTo>
                  <a:pt x="348" y="511"/>
                  <a:pt x="344" y="513"/>
                  <a:pt x="339" y="514"/>
                </a:cubicBezTo>
                <a:cubicBezTo>
                  <a:pt x="338" y="510"/>
                  <a:pt x="330" y="481"/>
                  <a:pt x="330" y="481"/>
                </a:cubicBezTo>
                <a:cubicBezTo>
                  <a:pt x="328" y="482"/>
                  <a:pt x="328" y="482"/>
                  <a:pt x="328" y="482"/>
                </a:cubicBezTo>
                <a:cubicBezTo>
                  <a:pt x="304" y="489"/>
                  <a:pt x="277" y="489"/>
                  <a:pt x="277" y="489"/>
                </a:cubicBezTo>
                <a:cubicBezTo>
                  <a:pt x="274" y="489"/>
                  <a:pt x="274" y="489"/>
                  <a:pt x="274" y="489"/>
                </a:cubicBezTo>
                <a:cubicBezTo>
                  <a:pt x="275" y="505"/>
                  <a:pt x="275" y="505"/>
                  <a:pt x="275" y="505"/>
                </a:cubicBezTo>
                <a:cubicBezTo>
                  <a:pt x="277" y="504"/>
                  <a:pt x="277" y="504"/>
                  <a:pt x="277" y="504"/>
                </a:cubicBezTo>
                <a:cubicBezTo>
                  <a:pt x="280" y="504"/>
                  <a:pt x="286" y="504"/>
                  <a:pt x="289" y="505"/>
                </a:cubicBezTo>
                <a:cubicBezTo>
                  <a:pt x="289" y="506"/>
                  <a:pt x="289" y="508"/>
                  <a:pt x="289" y="512"/>
                </a:cubicBezTo>
                <a:cubicBezTo>
                  <a:pt x="285" y="512"/>
                  <a:pt x="281" y="512"/>
                  <a:pt x="278" y="512"/>
                </a:cubicBezTo>
                <a:cubicBezTo>
                  <a:pt x="276" y="512"/>
                  <a:pt x="276" y="512"/>
                  <a:pt x="276" y="512"/>
                </a:cubicBezTo>
                <a:cubicBezTo>
                  <a:pt x="276" y="512"/>
                  <a:pt x="276" y="521"/>
                  <a:pt x="276" y="524"/>
                </a:cubicBezTo>
                <a:cubicBezTo>
                  <a:pt x="273" y="524"/>
                  <a:pt x="269" y="524"/>
                  <a:pt x="265" y="523"/>
                </a:cubicBezTo>
                <a:cubicBezTo>
                  <a:pt x="265" y="523"/>
                  <a:pt x="265" y="523"/>
                  <a:pt x="265" y="523"/>
                </a:cubicBezTo>
                <a:close/>
                <a:moveTo>
                  <a:pt x="424" y="456"/>
                </a:moveTo>
                <a:cubicBezTo>
                  <a:pt x="421" y="453"/>
                  <a:pt x="417" y="448"/>
                  <a:pt x="417" y="448"/>
                </a:cubicBezTo>
                <a:cubicBezTo>
                  <a:pt x="416" y="449"/>
                  <a:pt x="416" y="449"/>
                  <a:pt x="416" y="449"/>
                </a:cubicBezTo>
                <a:cubicBezTo>
                  <a:pt x="415" y="449"/>
                  <a:pt x="409" y="452"/>
                  <a:pt x="406" y="455"/>
                </a:cubicBezTo>
                <a:cubicBezTo>
                  <a:pt x="404" y="453"/>
                  <a:pt x="403" y="451"/>
                  <a:pt x="402" y="450"/>
                </a:cubicBezTo>
                <a:cubicBezTo>
                  <a:pt x="407" y="446"/>
                  <a:pt x="425" y="433"/>
                  <a:pt x="438" y="417"/>
                </a:cubicBezTo>
                <a:cubicBezTo>
                  <a:pt x="441" y="419"/>
                  <a:pt x="464" y="439"/>
                  <a:pt x="464" y="439"/>
                </a:cubicBezTo>
                <a:cubicBezTo>
                  <a:pt x="465" y="438"/>
                  <a:pt x="465" y="438"/>
                  <a:pt x="465" y="438"/>
                </a:cubicBezTo>
                <a:cubicBezTo>
                  <a:pt x="472" y="432"/>
                  <a:pt x="476" y="426"/>
                  <a:pt x="476" y="425"/>
                </a:cubicBezTo>
                <a:cubicBezTo>
                  <a:pt x="477" y="424"/>
                  <a:pt x="477" y="424"/>
                  <a:pt x="477" y="424"/>
                </a:cubicBezTo>
                <a:cubicBezTo>
                  <a:pt x="477" y="424"/>
                  <a:pt x="471" y="418"/>
                  <a:pt x="468" y="417"/>
                </a:cubicBezTo>
                <a:cubicBezTo>
                  <a:pt x="470" y="415"/>
                  <a:pt x="472" y="412"/>
                  <a:pt x="474" y="409"/>
                </a:cubicBezTo>
                <a:cubicBezTo>
                  <a:pt x="477" y="411"/>
                  <a:pt x="483" y="415"/>
                  <a:pt x="483" y="415"/>
                </a:cubicBezTo>
                <a:cubicBezTo>
                  <a:pt x="484" y="413"/>
                  <a:pt x="484" y="413"/>
                  <a:pt x="484" y="413"/>
                </a:cubicBezTo>
                <a:cubicBezTo>
                  <a:pt x="486" y="410"/>
                  <a:pt x="490" y="404"/>
                  <a:pt x="491" y="401"/>
                </a:cubicBezTo>
                <a:cubicBezTo>
                  <a:pt x="493" y="403"/>
                  <a:pt x="496" y="404"/>
                  <a:pt x="497" y="405"/>
                </a:cubicBezTo>
                <a:cubicBezTo>
                  <a:pt x="485" y="428"/>
                  <a:pt x="467" y="447"/>
                  <a:pt x="462" y="452"/>
                </a:cubicBezTo>
                <a:cubicBezTo>
                  <a:pt x="456" y="446"/>
                  <a:pt x="439" y="431"/>
                  <a:pt x="438" y="430"/>
                </a:cubicBezTo>
                <a:cubicBezTo>
                  <a:pt x="437" y="428"/>
                  <a:pt x="437" y="428"/>
                  <a:pt x="437" y="428"/>
                </a:cubicBezTo>
                <a:cubicBezTo>
                  <a:pt x="435" y="430"/>
                  <a:pt x="435" y="430"/>
                  <a:pt x="435" y="430"/>
                </a:cubicBezTo>
                <a:cubicBezTo>
                  <a:pt x="432" y="433"/>
                  <a:pt x="425" y="439"/>
                  <a:pt x="425" y="439"/>
                </a:cubicBezTo>
                <a:cubicBezTo>
                  <a:pt x="423" y="441"/>
                  <a:pt x="423" y="441"/>
                  <a:pt x="423" y="441"/>
                </a:cubicBezTo>
                <a:cubicBezTo>
                  <a:pt x="423" y="441"/>
                  <a:pt x="430" y="446"/>
                  <a:pt x="432" y="448"/>
                </a:cubicBezTo>
                <a:cubicBezTo>
                  <a:pt x="430" y="450"/>
                  <a:pt x="427" y="453"/>
                  <a:pt x="424" y="456"/>
                </a:cubicBezTo>
                <a:cubicBezTo>
                  <a:pt x="424" y="456"/>
                  <a:pt x="424" y="456"/>
                  <a:pt x="424" y="456"/>
                </a:cubicBezTo>
                <a:close/>
                <a:moveTo>
                  <a:pt x="463" y="398"/>
                </a:moveTo>
                <a:cubicBezTo>
                  <a:pt x="463" y="398"/>
                  <a:pt x="458" y="403"/>
                  <a:pt x="455" y="407"/>
                </a:cubicBezTo>
                <a:cubicBezTo>
                  <a:pt x="453" y="406"/>
                  <a:pt x="451" y="404"/>
                  <a:pt x="450" y="403"/>
                </a:cubicBezTo>
                <a:cubicBezTo>
                  <a:pt x="454" y="398"/>
                  <a:pt x="467" y="380"/>
                  <a:pt x="475" y="360"/>
                </a:cubicBezTo>
                <a:cubicBezTo>
                  <a:pt x="479" y="362"/>
                  <a:pt x="506" y="373"/>
                  <a:pt x="506" y="373"/>
                </a:cubicBezTo>
                <a:cubicBezTo>
                  <a:pt x="507" y="371"/>
                  <a:pt x="507" y="371"/>
                  <a:pt x="507" y="371"/>
                </a:cubicBezTo>
                <a:cubicBezTo>
                  <a:pt x="511" y="364"/>
                  <a:pt x="513" y="357"/>
                  <a:pt x="513" y="356"/>
                </a:cubicBezTo>
                <a:cubicBezTo>
                  <a:pt x="514" y="354"/>
                  <a:pt x="514" y="354"/>
                  <a:pt x="514" y="354"/>
                </a:cubicBezTo>
                <a:cubicBezTo>
                  <a:pt x="514" y="354"/>
                  <a:pt x="506" y="351"/>
                  <a:pt x="503" y="350"/>
                </a:cubicBezTo>
                <a:cubicBezTo>
                  <a:pt x="504" y="348"/>
                  <a:pt x="505" y="345"/>
                  <a:pt x="506" y="341"/>
                </a:cubicBezTo>
                <a:cubicBezTo>
                  <a:pt x="510" y="343"/>
                  <a:pt x="516" y="345"/>
                  <a:pt x="516" y="345"/>
                </a:cubicBezTo>
                <a:cubicBezTo>
                  <a:pt x="517" y="342"/>
                  <a:pt x="517" y="342"/>
                  <a:pt x="517" y="342"/>
                </a:cubicBezTo>
                <a:cubicBezTo>
                  <a:pt x="517" y="339"/>
                  <a:pt x="519" y="332"/>
                  <a:pt x="520" y="329"/>
                </a:cubicBezTo>
                <a:cubicBezTo>
                  <a:pt x="522" y="329"/>
                  <a:pt x="525" y="330"/>
                  <a:pt x="527" y="330"/>
                </a:cubicBezTo>
                <a:cubicBezTo>
                  <a:pt x="523" y="356"/>
                  <a:pt x="511" y="380"/>
                  <a:pt x="508" y="387"/>
                </a:cubicBezTo>
                <a:cubicBezTo>
                  <a:pt x="501" y="383"/>
                  <a:pt x="482" y="375"/>
                  <a:pt x="479" y="374"/>
                </a:cubicBezTo>
                <a:cubicBezTo>
                  <a:pt x="477" y="373"/>
                  <a:pt x="477" y="373"/>
                  <a:pt x="477" y="373"/>
                </a:cubicBezTo>
                <a:cubicBezTo>
                  <a:pt x="476" y="375"/>
                  <a:pt x="476" y="375"/>
                  <a:pt x="476" y="375"/>
                </a:cubicBezTo>
                <a:cubicBezTo>
                  <a:pt x="475" y="378"/>
                  <a:pt x="469" y="386"/>
                  <a:pt x="469" y="386"/>
                </a:cubicBezTo>
                <a:cubicBezTo>
                  <a:pt x="468" y="388"/>
                  <a:pt x="468" y="388"/>
                  <a:pt x="468" y="388"/>
                </a:cubicBezTo>
                <a:cubicBezTo>
                  <a:pt x="468" y="388"/>
                  <a:pt x="476" y="392"/>
                  <a:pt x="478" y="393"/>
                </a:cubicBezTo>
                <a:cubicBezTo>
                  <a:pt x="477" y="395"/>
                  <a:pt x="475" y="399"/>
                  <a:pt x="473" y="403"/>
                </a:cubicBezTo>
                <a:cubicBezTo>
                  <a:pt x="469" y="400"/>
                  <a:pt x="464" y="397"/>
                  <a:pt x="464" y="397"/>
                </a:cubicBezTo>
                <a:cubicBezTo>
                  <a:pt x="463" y="398"/>
                  <a:pt x="463" y="398"/>
                  <a:pt x="463" y="398"/>
                </a:cubicBezTo>
                <a:close/>
                <a:moveTo>
                  <a:pt x="42" y="402"/>
                </a:moveTo>
                <a:cubicBezTo>
                  <a:pt x="27" y="381"/>
                  <a:pt x="19" y="356"/>
                  <a:pt x="17" y="348"/>
                </a:cubicBezTo>
                <a:cubicBezTo>
                  <a:pt x="25" y="346"/>
                  <a:pt x="47" y="339"/>
                  <a:pt x="48" y="339"/>
                </a:cubicBezTo>
                <a:cubicBezTo>
                  <a:pt x="50" y="338"/>
                  <a:pt x="50" y="338"/>
                  <a:pt x="50" y="338"/>
                </a:cubicBezTo>
                <a:cubicBezTo>
                  <a:pt x="49" y="336"/>
                  <a:pt x="49" y="336"/>
                  <a:pt x="49" y="336"/>
                </a:cubicBezTo>
                <a:cubicBezTo>
                  <a:pt x="48" y="332"/>
                  <a:pt x="46" y="323"/>
                  <a:pt x="46" y="323"/>
                </a:cubicBezTo>
                <a:cubicBezTo>
                  <a:pt x="46" y="321"/>
                  <a:pt x="46" y="321"/>
                  <a:pt x="46" y="321"/>
                </a:cubicBezTo>
                <a:cubicBezTo>
                  <a:pt x="46" y="321"/>
                  <a:pt x="38" y="323"/>
                  <a:pt x="35" y="324"/>
                </a:cubicBezTo>
                <a:cubicBezTo>
                  <a:pt x="34" y="321"/>
                  <a:pt x="33" y="317"/>
                  <a:pt x="32" y="313"/>
                </a:cubicBezTo>
                <a:cubicBezTo>
                  <a:pt x="36" y="313"/>
                  <a:pt x="43" y="312"/>
                  <a:pt x="43" y="312"/>
                </a:cubicBezTo>
                <a:cubicBezTo>
                  <a:pt x="43" y="310"/>
                  <a:pt x="43" y="310"/>
                  <a:pt x="43" y="310"/>
                </a:cubicBezTo>
                <a:cubicBezTo>
                  <a:pt x="43" y="310"/>
                  <a:pt x="43" y="309"/>
                  <a:pt x="43" y="307"/>
                </a:cubicBezTo>
                <a:cubicBezTo>
                  <a:pt x="43" y="305"/>
                  <a:pt x="43" y="301"/>
                  <a:pt x="42" y="298"/>
                </a:cubicBezTo>
                <a:cubicBezTo>
                  <a:pt x="44" y="298"/>
                  <a:pt x="47" y="297"/>
                  <a:pt x="49" y="297"/>
                </a:cubicBezTo>
                <a:cubicBezTo>
                  <a:pt x="49" y="304"/>
                  <a:pt x="52" y="325"/>
                  <a:pt x="59" y="345"/>
                </a:cubicBezTo>
                <a:cubicBezTo>
                  <a:pt x="55" y="346"/>
                  <a:pt x="28" y="357"/>
                  <a:pt x="28" y="357"/>
                </a:cubicBezTo>
                <a:cubicBezTo>
                  <a:pt x="28" y="359"/>
                  <a:pt x="28" y="359"/>
                  <a:pt x="28" y="359"/>
                </a:cubicBezTo>
                <a:cubicBezTo>
                  <a:pt x="30" y="366"/>
                  <a:pt x="34" y="374"/>
                  <a:pt x="34" y="374"/>
                </a:cubicBezTo>
                <a:cubicBezTo>
                  <a:pt x="35" y="376"/>
                  <a:pt x="35" y="376"/>
                  <a:pt x="35" y="376"/>
                </a:cubicBezTo>
                <a:cubicBezTo>
                  <a:pt x="35" y="376"/>
                  <a:pt x="43" y="372"/>
                  <a:pt x="45" y="371"/>
                </a:cubicBezTo>
                <a:cubicBezTo>
                  <a:pt x="46" y="374"/>
                  <a:pt x="48" y="377"/>
                  <a:pt x="49" y="380"/>
                </a:cubicBezTo>
                <a:cubicBezTo>
                  <a:pt x="46" y="381"/>
                  <a:pt x="39" y="385"/>
                  <a:pt x="39" y="385"/>
                </a:cubicBezTo>
                <a:cubicBezTo>
                  <a:pt x="41" y="387"/>
                  <a:pt x="41" y="387"/>
                  <a:pt x="41" y="387"/>
                </a:cubicBezTo>
                <a:cubicBezTo>
                  <a:pt x="43" y="390"/>
                  <a:pt x="46" y="396"/>
                  <a:pt x="48" y="399"/>
                </a:cubicBezTo>
                <a:cubicBezTo>
                  <a:pt x="46" y="400"/>
                  <a:pt x="44" y="401"/>
                  <a:pt x="42" y="402"/>
                </a:cubicBezTo>
                <a:cubicBezTo>
                  <a:pt x="42" y="402"/>
                  <a:pt x="42" y="402"/>
                  <a:pt x="42" y="402"/>
                </a:cubicBezTo>
                <a:close/>
                <a:moveTo>
                  <a:pt x="492" y="335"/>
                </a:moveTo>
                <a:cubicBezTo>
                  <a:pt x="492" y="335"/>
                  <a:pt x="489" y="341"/>
                  <a:pt x="487" y="346"/>
                </a:cubicBezTo>
                <a:cubicBezTo>
                  <a:pt x="485" y="345"/>
                  <a:pt x="483" y="344"/>
                  <a:pt x="481" y="344"/>
                </a:cubicBezTo>
                <a:cubicBezTo>
                  <a:pt x="483" y="337"/>
                  <a:pt x="490" y="317"/>
                  <a:pt x="492" y="296"/>
                </a:cubicBezTo>
                <a:cubicBezTo>
                  <a:pt x="496" y="296"/>
                  <a:pt x="526" y="298"/>
                  <a:pt x="526" y="298"/>
                </a:cubicBezTo>
                <a:cubicBezTo>
                  <a:pt x="526" y="297"/>
                  <a:pt x="526" y="297"/>
                  <a:pt x="526" y="297"/>
                </a:cubicBezTo>
                <a:cubicBezTo>
                  <a:pt x="527" y="292"/>
                  <a:pt x="528" y="287"/>
                  <a:pt x="528" y="284"/>
                </a:cubicBezTo>
                <a:cubicBezTo>
                  <a:pt x="528" y="282"/>
                  <a:pt x="527" y="281"/>
                  <a:pt x="527" y="280"/>
                </a:cubicBezTo>
                <a:cubicBezTo>
                  <a:pt x="527" y="278"/>
                  <a:pt x="527" y="278"/>
                  <a:pt x="527" y="278"/>
                </a:cubicBezTo>
                <a:cubicBezTo>
                  <a:pt x="527" y="278"/>
                  <a:pt x="519" y="278"/>
                  <a:pt x="516" y="278"/>
                </a:cubicBezTo>
                <a:cubicBezTo>
                  <a:pt x="516" y="278"/>
                  <a:pt x="516" y="277"/>
                  <a:pt x="516" y="277"/>
                </a:cubicBezTo>
                <a:cubicBezTo>
                  <a:pt x="516" y="274"/>
                  <a:pt x="516" y="272"/>
                  <a:pt x="516" y="269"/>
                </a:cubicBezTo>
                <a:cubicBezTo>
                  <a:pt x="520" y="269"/>
                  <a:pt x="527" y="268"/>
                  <a:pt x="527" y="268"/>
                </a:cubicBezTo>
                <a:cubicBezTo>
                  <a:pt x="527" y="266"/>
                  <a:pt x="527" y="266"/>
                  <a:pt x="527" y="266"/>
                </a:cubicBezTo>
                <a:cubicBezTo>
                  <a:pt x="526" y="262"/>
                  <a:pt x="526" y="255"/>
                  <a:pt x="526" y="252"/>
                </a:cubicBezTo>
                <a:cubicBezTo>
                  <a:pt x="528" y="252"/>
                  <a:pt x="530" y="252"/>
                  <a:pt x="532" y="251"/>
                </a:cubicBezTo>
                <a:cubicBezTo>
                  <a:pt x="534" y="260"/>
                  <a:pt x="534" y="268"/>
                  <a:pt x="534" y="276"/>
                </a:cubicBezTo>
                <a:cubicBezTo>
                  <a:pt x="534" y="292"/>
                  <a:pt x="532" y="306"/>
                  <a:pt x="531" y="310"/>
                </a:cubicBezTo>
                <a:cubicBezTo>
                  <a:pt x="524" y="309"/>
                  <a:pt x="501" y="306"/>
                  <a:pt x="500" y="306"/>
                </a:cubicBezTo>
                <a:cubicBezTo>
                  <a:pt x="497" y="306"/>
                  <a:pt x="497" y="306"/>
                  <a:pt x="497" y="306"/>
                </a:cubicBezTo>
                <a:cubicBezTo>
                  <a:pt x="497" y="308"/>
                  <a:pt x="497" y="308"/>
                  <a:pt x="497" y="308"/>
                </a:cubicBezTo>
                <a:cubicBezTo>
                  <a:pt x="497" y="312"/>
                  <a:pt x="494" y="321"/>
                  <a:pt x="494" y="321"/>
                </a:cubicBezTo>
                <a:cubicBezTo>
                  <a:pt x="494" y="324"/>
                  <a:pt x="494" y="324"/>
                  <a:pt x="494" y="324"/>
                </a:cubicBezTo>
                <a:cubicBezTo>
                  <a:pt x="494" y="324"/>
                  <a:pt x="502" y="325"/>
                  <a:pt x="505" y="325"/>
                </a:cubicBezTo>
                <a:cubicBezTo>
                  <a:pt x="504" y="328"/>
                  <a:pt x="504" y="332"/>
                  <a:pt x="503" y="336"/>
                </a:cubicBezTo>
                <a:cubicBezTo>
                  <a:pt x="499" y="335"/>
                  <a:pt x="493" y="333"/>
                  <a:pt x="493" y="333"/>
                </a:cubicBezTo>
                <a:cubicBezTo>
                  <a:pt x="492" y="335"/>
                  <a:pt x="492" y="335"/>
                  <a:pt x="492" y="335"/>
                </a:cubicBezTo>
                <a:close/>
                <a:moveTo>
                  <a:pt x="13" y="329"/>
                </a:moveTo>
                <a:cubicBezTo>
                  <a:pt x="7" y="308"/>
                  <a:pt x="6" y="286"/>
                  <a:pt x="6" y="275"/>
                </a:cubicBezTo>
                <a:cubicBezTo>
                  <a:pt x="6" y="273"/>
                  <a:pt x="6" y="272"/>
                  <a:pt x="6" y="271"/>
                </a:cubicBezTo>
                <a:cubicBezTo>
                  <a:pt x="14" y="271"/>
                  <a:pt x="37" y="271"/>
                  <a:pt x="38" y="271"/>
                </a:cubicBezTo>
                <a:cubicBezTo>
                  <a:pt x="40" y="271"/>
                  <a:pt x="40" y="271"/>
                  <a:pt x="40" y="271"/>
                </a:cubicBezTo>
                <a:cubicBezTo>
                  <a:pt x="40" y="268"/>
                  <a:pt x="40" y="268"/>
                  <a:pt x="40" y="268"/>
                </a:cubicBezTo>
                <a:cubicBezTo>
                  <a:pt x="40" y="264"/>
                  <a:pt x="41" y="255"/>
                  <a:pt x="41" y="255"/>
                </a:cubicBezTo>
                <a:cubicBezTo>
                  <a:pt x="41" y="252"/>
                  <a:pt x="41" y="252"/>
                  <a:pt x="41" y="252"/>
                </a:cubicBezTo>
                <a:cubicBezTo>
                  <a:pt x="41" y="252"/>
                  <a:pt x="33" y="252"/>
                  <a:pt x="30" y="252"/>
                </a:cubicBezTo>
                <a:cubicBezTo>
                  <a:pt x="30" y="250"/>
                  <a:pt x="30" y="246"/>
                  <a:pt x="30" y="242"/>
                </a:cubicBezTo>
                <a:cubicBezTo>
                  <a:pt x="34" y="242"/>
                  <a:pt x="41" y="243"/>
                  <a:pt x="41" y="243"/>
                </a:cubicBezTo>
                <a:cubicBezTo>
                  <a:pt x="41" y="241"/>
                  <a:pt x="41" y="241"/>
                  <a:pt x="41" y="241"/>
                </a:cubicBezTo>
                <a:cubicBezTo>
                  <a:pt x="41" y="241"/>
                  <a:pt x="43" y="234"/>
                  <a:pt x="44" y="230"/>
                </a:cubicBezTo>
                <a:cubicBezTo>
                  <a:pt x="46" y="230"/>
                  <a:pt x="49" y="230"/>
                  <a:pt x="51" y="231"/>
                </a:cubicBezTo>
                <a:cubicBezTo>
                  <a:pt x="50" y="236"/>
                  <a:pt x="47" y="253"/>
                  <a:pt x="47" y="270"/>
                </a:cubicBezTo>
                <a:cubicBezTo>
                  <a:pt x="47" y="273"/>
                  <a:pt x="47" y="276"/>
                  <a:pt x="47" y="279"/>
                </a:cubicBezTo>
                <a:cubicBezTo>
                  <a:pt x="43" y="280"/>
                  <a:pt x="14" y="281"/>
                  <a:pt x="14" y="281"/>
                </a:cubicBezTo>
                <a:cubicBezTo>
                  <a:pt x="13" y="283"/>
                  <a:pt x="13" y="283"/>
                  <a:pt x="13" y="283"/>
                </a:cubicBezTo>
                <a:cubicBezTo>
                  <a:pt x="13" y="285"/>
                  <a:pt x="13" y="286"/>
                  <a:pt x="13" y="288"/>
                </a:cubicBezTo>
                <a:cubicBezTo>
                  <a:pt x="13" y="294"/>
                  <a:pt x="14" y="299"/>
                  <a:pt x="14" y="299"/>
                </a:cubicBezTo>
                <a:cubicBezTo>
                  <a:pt x="15" y="301"/>
                  <a:pt x="15" y="301"/>
                  <a:pt x="15" y="301"/>
                </a:cubicBezTo>
                <a:cubicBezTo>
                  <a:pt x="15" y="301"/>
                  <a:pt x="23" y="300"/>
                  <a:pt x="26" y="300"/>
                </a:cubicBezTo>
                <a:cubicBezTo>
                  <a:pt x="26" y="303"/>
                  <a:pt x="27" y="306"/>
                  <a:pt x="27" y="310"/>
                </a:cubicBezTo>
                <a:cubicBezTo>
                  <a:pt x="23" y="310"/>
                  <a:pt x="16" y="311"/>
                  <a:pt x="16" y="311"/>
                </a:cubicBezTo>
                <a:cubicBezTo>
                  <a:pt x="17" y="313"/>
                  <a:pt x="17" y="313"/>
                  <a:pt x="17" y="313"/>
                </a:cubicBezTo>
                <a:cubicBezTo>
                  <a:pt x="18" y="317"/>
                  <a:pt x="19" y="324"/>
                  <a:pt x="20" y="327"/>
                </a:cubicBezTo>
                <a:cubicBezTo>
                  <a:pt x="18" y="328"/>
                  <a:pt x="15" y="328"/>
                  <a:pt x="13" y="329"/>
                </a:cubicBezTo>
                <a:cubicBezTo>
                  <a:pt x="13" y="329"/>
                  <a:pt x="13" y="329"/>
                  <a:pt x="13" y="329"/>
                </a:cubicBezTo>
                <a:close/>
                <a:moveTo>
                  <a:pt x="503" y="265"/>
                </a:moveTo>
                <a:cubicBezTo>
                  <a:pt x="501" y="265"/>
                  <a:pt x="501" y="265"/>
                  <a:pt x="501" y="265"/>
                </a:cubicBezTo>
                <a:cubicBezTo>
                  <a:pt x="501" y="266"/>
                  <a:pt x="501" y="266"/>
                  <a:pt x="501" y="266"/>
                </a:cubicBezTo>
                <a:cubicBezTo>
                  <a:pt x="500" y="267"/>
                  <a:pt x="499" y="274"/>
                  <a:pt x="499" y="278"/>
                </a:cubicBezTo>
                <a:cubicBezTo>
                  <a:pt x="497" y="278"/>
                  <a:pt x="495" y="278"/>
                  <a:pt x="493" y="278"/>
                </a:cubicBezTo>
                <a:cubicBezTo>
                  <a:pt x="493" y="276"/>
                  <a:pt x="493" y="273"/>
                  <a:pt x="493" y="269"/>
                </a:cubicBezTo>
                <a:cubicBezTo>
                  <a:pt x="493" y="259"/>
                  <a:pt x="492" y="244"/>
                  <a:pt x="489" y="230"/>
                </a:cubicBezTo>
                <a:cubicBezTo>
                  <a:pt x="493" y="229"/>
                  <a:pt x="522" y="222"/>
                  <a:pt x="522" y="222"/>
                </a:cubicBezTo>
                <a:cubicBezTo>
                  <a:pt x="522" y="221"/>
                  <a:pt x="522" y="221"/>
                  <a:pt x="522" y="221"/>
                </a:cubicBezTo>
                <a:cubicBezTo>
                  <a:pt x="522" y="213"/>
                  <a:pt x="519" y="205"/>
                  <a:pt x="519" y="205"/>
                </a:cubicBezTo>
                <a:cubicBezTo>
                  <a:pt x="518" y="203"/>
                  <a:pt x="518" y="203"/>
                  <a:pt x="518" y="203"/>
                </a:cubicBezTo>
                <a:cubicBezTo>
                  <a:pt x="518" y="203"/>
                  <a:pt x="510" y="205"/>
                  <a:pt x="507" y="206"/>
                </a:cubicBezTo>
                <a:cubicBezTo>
                  <a:pt x="507" y="203"/>
                  <a:pt x="506" y="200"/>
                  <a:pt x="504" y="197"/>
                </a:cubicBezTo>
                <a:cubicBezTo>
                  <a:pt x="508" y="195"/>
                  <a:pt x="515" y="193"/>
                  <a:pt x="515" y="193"/>
                </a:cubicBezTo>
                <a:cubicBezTo>
                  <a:pt x="514" y="191"/>
                  <a:pt x="514" y="191"/>
                  <a:pt x="514" y="191"/>
                </a:cubicBezTo>
                <a:cubicBezTo>
                  <a:pt x="512" y="188"/>
                  <a:pt x="510" y="181"/>
                  <a:pt x="509" y="178"/>
                </a:cubicBezTo>
                <a:cubicBezTo>
                  <a:pt x="511" y="177"/>
                  <a:pt x="513" y="176"/>
                  <a:pt x="515" y="176"/>
                </a:cubicBezTo>
                <a:cubicBezTo>
                  <a:pt x="526" y="199"/>
                  <a:pt x="530" y="224"/>
                  <a:pt x="531" y="232"/>
                </a:cubicBezTo>
                <a:cubicBezTo>
                  <a:pt x="523" y="233"/>
                  <a:pt x="500" y="237"/>
                  <a:pt x="499" y="237"/>
                </a:cubicBezTo>
                <a:cubicBezTo>
                  <a:pt x="497" y="237"/>
                  <a:pt x="497" y="237"/>
                  <a:pt x="497" y="237"/>
                </a:cubicBezTo>
                <a:cubicBezTo>
                  <a:pt x="497" y="239"/>
                  <a:pt x="497" y="239"/>
                  <a:pt x="497" y="239"/>
                </a:cubicBezTo>
                <a:cubicBezTo>
                  <a:pt x="498" y="244"/>
                  <a:pt x="499" y="253"/>
                  <a:pt x="499" y="253"/>
                </a:cubicBezTo>
                <a:cubicBezTo>
                  <a:pt x="499" y="255"/>
                  <a:pt x="499" y="255"/>
                  <a:pt x="499" y="255"/>
                </a:cubicBezTo>
                <a:cubicBezTo>
                  <a:pt x="499" y="255"/>
                  <a:pt x="507" y="254"/>
                  <a:pt x="510" y="254"/>
                </a:cubicBezTo>
                <a:cubicBezTo>
                  <a:pt x="510" y="256"/>
                  <a:pt x="511" y="260"/>
                  <a:pt x="511" y="264"/>
                </a:cubicBezTo>
                <a:cubicBezTo>
                  <a:pt x="507" y="265"/>
                  <a:pt x="503" y="265"/>
                  <a:pt x="503" y="265"/>
                </a:cubicBezTo>
                <a:cubicBezTo>
                  <a:pt x="503" y="265"/>
                  <a:pt x="503" y="265"/>
                  <a:pt x="503" y="265"/>
                </a:cubicBezTo>
                <a:close/>
                <a:moveTo>
                  <a:pt x="485" y="213"/>
                </a:moveTo>
                <a:cubicBezTo>
                  <a:pt x="483" y="206"/>
                  <a:pt x="477" y="185"/>
                  <a:pt x="467" y="167"/>
                </a:cubicBezTo>
                <a:cubicBezTo>
                  <a:pt x="470" y="165"/>
                  <a:pt x="496" y="150"/>
                  <a:pt x="496" y="150"/>
                </a:cubicBezTo>
                <a:cubicBezTo>
                  <a:pt x="495" y="148"/>
                  <a:pt x="495" y="148"/>
                  <a:pt x="495" y="148"/>
                </a:cubicBezTo>
                <a:cubicBezTo>
                  <a:pt x="492" y="141"/>
                  <a:pt x="487" y="134"/>
                  <a:pt x="487" y="134"/>
                </a:cubicBezTo>
                <a:cubicBezTo>
                  <a:pt x="486" y="132"/>
                  <a:pt x="486" y="132"/>
                  <a:pt x="486" y="132"/>
                </a:cubicBezTo>
                <a:cubicBezTo>
                  <a:pt x="486" y="132"/>
                  <a:pt x="479" y="137"/>
                  <a:pt x="476" y="138"/>
                </a:cubicBezTo>
                <a:cubicBezTo>
                  <a:pt x="475" y="136"/>
                  <a:pt x="473" y="133"/>
                  <a:pt x="471" y="131"/>
                </a:cubicBezTo>
                <a:cubicBezTo>
                  <a:pt x="474" y="128"/>
                  <a:pt x="480" y="124"/>
                  <a:pt x="480" y="124"/>
                </a:cubicBezTo>
                <a:cubicBezTo>
                  <a:pt x="478" y="122"/>
                  <a:pt x="478" y="122"/>
                  <a:pt x="478" y="122"/>
                </a:cubicBezTo>
                <a:cubicBezTo>
                  <a:pt x="476" y="120"/>
                  <a:pt x="472" y="114"/>
                  <a:pt x="470" y="112"/>
                </a:cubicBezTo>
                <a:cubicBezTo>
                  <a:pt x="471" y="110"/>
                  <a:pt x="473" y="109"/>
                  <a:pt x="475" y="107"/>
                </a:cubicBezTo>
                <a:cubicBezTo>
                  <a:pt x="493" y="126"/>
                  <a:pt x="504" y="150"/>
                  <a:pt x="508" y="156"/>
                </a:cubicBezTo>
                <a:cubicBezTo>
                  <a:pt x="500" y="160"/>
                  <a:pt x="480" y="171"/>
                  <a:pt x="479" y="171"/>
                </a:cubicBezTo>
                <a:cubicBezTo>
                  <a:pt x="477" y="172"/>
                  <a:pt x="477" y="172"/>
                  <a:pt x="477" y="172"/>
                </a:cubicBezTo>
                <a:cubicBezTo>
                  <a:pt x="478" y="174"/>
                  <a:pt x="478" y="174"/>
                  <a:pt x="478" y="174"/>
                </a:cubicBezTo>
                <a:cubicBezTo>
                  <a:pt x="480" y="178"/>
                  <a:pt x="483" y="187"/>
                  <a:pt x="483" y="187"/>
                </a:cubicBezTo>
                <a:cubicBezTo>
                  <a:pt x="484" y="189"/>
                  <a:pt x="484" y="189"/>
                  <a:pt x="484" y="189"/>
                </a:cubicBezTo>
                <a:cubicBezTo>
                  <a:pt x="484" y="189"/>
                  <a:pt x="492" y="185"/>
                  <a:pt x="494" y="184"/>
                </a:cubicBezTo>
                <a:cubicBezTo>
                  <a:pt x="495" y="186"/>
                  <a:pt x="497" y="190"/>
                  <a:pt x="499" y="194"/>
                </a:cubicBezTo>
                <a:cubicBezTo>
                  <a:pt x="495" y="195"/>
                  <a:pt x="489" y="197"/>
                  <a:pt x="489" y="197"/>
                </a:cubicBezTo>
                <a:cubicBezTo>
                  <a:pt x="489" y="199"/>
                  <a:pt x="489" y="199"/>
                  <a:pt x="489" y="199"/>
                </a:cubicBezTo>
                <a:cubicBezTo>
                  <a:pt x="489" y="199"/>
                  <a:pt x="490" y="206"/>
                  <a:pt x="491" y="211"/>
                </a:cubicBezTo>
                <a:cubicBezTo>
                  <a:pt x="489" y="211"/>
                  <a:pt x="487" y="212"/>
                  <a:pt x="485" y="213"/>
                </a:cubicBezTo>
                <a:cubicBezTo>
                  <a:pt x="485" y="213"/>
                  <a:pt x="485" y="213"/>
                  <a:pt x="485" y="213"/>
                </a:cubicBezTo>
                <a:close/>
                <a:moveTo>
                  <a:pt x="458" y="152"/>
                </a:moveTo>
                <a:cubicBezTo>
                  <a:pt x="454" y="146"/>
                  <a:pt x="442" y="128"/>
                  <a:pt x="427" y="113"/>
                </a:cubicBezTo>
                <a:cubicBezTo>
                  <a:pt x="429" y="111"/>
                  <a:pt x="450" y="89"/>
                  <a:pt x="450" y="89"/>
                </a:cubicBezTo>
                <a:cubicBezTo>
                  <a:pt x="449" y="87"/>
                  <a:pt x="449" y="87"/>
                  <a:pt x="449" y="87"/>
                </a:cubicBezTo>
                <a:cubicBezTo>
                  <a:pt x="444" y="81"/>
                  <a:pt x="438" y="76"/>
                  <a:pt x="437" y="76"/>
                </a:cubicBezTo>
                <a:cubicBezTo>
                  <a:pt x="436" y="75"/>
                  <a:pt x="436" y="75"/>
                  <a:pt x="436" y="75"/>
                </a:cubicBezTo>
                <a:cubicBezTo>
                  <a:pt x="436" y="75"/>
                  <a:pt x="430" y="81"/>
                  <a:pt x="428" y="83"/>
                </a:cubicBezTo>
                <a:cubicBezTo>
                  <a:pt x="426" y="81"/>
                  <a:pt x="424" y="79"/>
                  <a:pt x="421" y="77"/>
                </a:cubicBezTo>
                <a:cubicBezTo>
                  <a:pt x="424" y="74"/>
                  <a:pt x="428" y="69"/>
                  <a:pt x="428" y="69"/>
                </a:cubicBezTo>
                <a:cubicBezTo>
                  <a:pt x="426" y="67"/>
                  <a:pt x="426" y="67"/>
                  <a:pt x="426" y="67"/>
                </a:cubicBezTo>
                <a:cubicBezTo>
                  <a:pt x="423" y="65"/>
                  <a:pt x="417" y="61"/>
                  <a:pt x="415" y="59"/>
                </a:cubicBezTo>
                <a:cubicBezTo>
                  <a:pt x="416" y="57"/>
                  <a:pt x="417" y="55"/>
                  <a:pt x="419" y="54"/>
                </a:cubicBezTo>
                <a:cubicBezTo>
                  <a:pt x="441" y="67"/>
                  <a:pt x="458" y="86"/>
                  <a:pt x="462" y="92"/>
                </a:cubicBezTo>
                <a:cubicBezTo>
                  <a:pt x="457" y="97"/>
                  <a:pt x="440" y="113"/>
                  <a:pt x="439" y="114"/>
                </a:cubicBezTo>
                <a:cubicBezTo>
                  <a:pt x="438" y="116"/>
                  <a:pt x="438" y="116"/>
                  <a:pt x="438" y="116"/>
                </a:cubicBezTo>
                <a:cubicBezTo>
                  <a:pt x="439" y="117"/>
                  <a:pt x="439" y="117"/>
                  <a:pt x="439" y="117"/>
                </a:cubicBezTo>
                <a:cubicBezTo>
                  <a:pt x="442" y="120"/>
                  <a:pt x="448" y="128"/>
                  <a:pt x="448" y="128"/>
                </a:cubicBezTo>
                <a:cubicBezTo>
                  <a:pt x="449" y="130"/>
                  <a:pt x="449" y="130"/>
                  <a:pt x="449" y="130"/>
                </a:cubicBezTo>
                <a:cubicBezTo>
                  <a:pt x="449" y="130"/>
                  <a:pt x="456" y="124"/>
                  <a:pt x="458" y="122"/>
                </a:cubicBezTo>
                <a:cubicBezTo>
                  <a:pt x="459" y="123"/>
                  <a:pt x="462" y="127"/>
                  <a:pt x="465" y="130"/>
                </a:cubicBezTo>
                <a:cubicBezTo>
                  <a:pt x="461" y="132"/>
                  <a:pt x="456" y="136"/>
                  <a:pt x="456" y="136"/>
                </a:cubicBezTo>
                <a:cubicBezTo>
                  <a:pt x="457" y="138"/>
                  <a:pt x="457" y="138"/>
                  <a:pt x="457" y="138"/>
                </a:cubicBezTo>
                <a:cubicBezTo>
                  <a:pt x="457" y="138"/>
                  <a:pt x="460" y="144"/>
                  <a:pt x="463" y="148"/>
                </a:cubicBezTo>
                <a:cubicBezTo>
                  <a:pt x="461" y="149"/>
                  <a:pt x="459" y="150"/>
                  <a:pt x="458" y="152"/>
                </a:cubicBezTo>
                <a:cubicBezTo>
                  <a:pt x="458" y="152"/>
                  <a:pt x="458" y="152"/>
                  <a:pt x="458" y="152"/>
                </a:cubicBezTo>
                <a:close/>
                <a:moveTo>
                  <a:pt x="414" y="101"/>
                </a:moveTo>
                <a:cubicBezTo>
                  <a:pt x="408" y="96"/>
                  <a:pt x="392" y="83"/>
                  <a:pt x="374" y="73"/>
                </a:cubicBezTo>
                <a:cubicBezTo>
                  <a:pt x="375" y="70"/>
                  <a:pt x="389" y="43"/>
                  <a:pt x="389" y="43"/>
                </a:cubicBezTo>
                <a:cubicBezTo>
                  <a:pt x="388" y="42"/>
                  <a:pt x="388" y="42"/>
                  <a:pt x="388" y="42"/>
                </a:cubicBezTo>
                <a:cubicBezTo>
                  <a:pt x="381" y="38"/>
                  <a:pt x="373" y="35"/>
                  <a:pt x="373" y="35"/>
                </a:cubicBezTo>
                <a:cubicBezTo>
                  <a:pt x="371" y="34"/>
                  <a:pt x="371" y="34"/>
                  <a:pt x="371" y="34"/>
                </a:cubicBezTo>
                <a:cubicBezTo>
                  <a:pt x="371" y="34"/>
                  <a:pt x="368" y="42"/>
                  <a:pt x="366" y="44"/>
                </a:cubicBezTo>
                <a:cubicBezTo>
                  <a:pt x="364" y="43"/>
                  <a:pt x="361" y="42"/>
                  <a:pt x="358" y="41"/>
                </a:cubicBezTo>
                <a:cubicBezTo>
                  <a:pt x="359" y="37"/>
                  <a:pt x="362" y="31"/>
                  <a:pt x="362" y="31"/>
                </a:cubicBezTo>
                <a:cubicBezTo>
                  <a:pt x="360" y="30"/>
                  <a:pt x="360" y="30"/>
                  <a:pt x="360" y="30"/>
                </a:cubicBezTo>
                <a:cubicBezTo>
                  <a:pt x="356" y="29"/>
                  <a:pt x="350" y="27"/>
                  <a:pt x="346" y="25"/>
                </a:cubicBezTo>
                <a:cubicBezTo>
                  <a:pt x="347" y="23"/>
                  <a:pt x="348" y="21"/>
                  <a:pt x="349" y="19"/>
                </a:cubicBezTo>
                <a:cubicBezTo>
                  <a:pt x="374" y="25"/>
                  <a:pt x="396" y="38"/>
                  <a:pt x="402" y="42"/>
                </a:cubicBezTo>
                <a:cubicBezTo>
                  <a:pt x="398" y="49"/>
                  <a:pt x="387" y="69"/>
                  <a:pt x="386" y="70"/>
                </a:cubicBezTo>
                <a:cubicBezTo>
                  <a:pt x="385" y="71"/>
                  <a:pt x="385" y="71"/>
                  <a:pt x="385" y="71"/>
                </a:cubicBezTo>
                <a:cubicBezTo>
                  <a:pt x="387" y="72"/>
                  <a:pt x="387" y="72"/>
                  <a:pt x="387" y="72"/>
                </a:cubicBezTo>
                <a:cubicBezTo>
                  <a:pt x="390" y="75"/>
                  <a:pt x="398" y="80"/>
                  <a:pt x="398" y="80"/>
                </a:cubicBezTo>
                <a:cubicBezTo>
                  <a:pt x="400" y="82"/>
                  <a:pt x="400" y="82"/>
                  <a:pt x="400" y="82"/>
                </a:cubicBezTo>
                <a:cubicBezTo>
                  <a:pt x="400" y="82"/>
                  <a:pt x="404" y="74"/>
                  <a:pt x="406" y="72"/>
                </a:cubicBezTo>
                <a:cubicBezTo>
                  <a:pt x="408" y="73"/>
                  <a:pt x="411" y="76"/>
                  <a:pt x="415" y="78"/>
                </a:cubicBezTo>
                <a:cubicBezTo>
                  <a:pt x="412" y="81"/>
                  <a:pt x="408" y="86"/>
                  <a:pt x="408" y="86"/>
                </a:cubicBezTo>
                <a:cubicBezTo>
                  <a:pt x="409" y="88"/>
                  <a:pt x="409" y="88"/>
                  <a:pt x="409" y="88"/>
                </a:cubicBezTo>
                <a:cubicBezTo>
                  <a:pt x="410" y="88"/>
                  <a:pt x="414" y="93"/>
                  <a:pt x="418" y="96"/>
                </a:cubicBezTo>
                <a:cubicBezTo>
                  <a:pt x="416" y="98"/>
                  <a:pt x="415" y="99"/>
                  <a:pt x="414" y="101"/>
                </a:cubicBezTo>
                <a:cubicBezTo>
                  <a:pt x="414" y="101"/>
                  <a:pt x="414" y="101"/>
                  <a:pt x="414" y="101"/>
                </a:cubicBezTo>
                <a:close/>
                <a:moveTo>
                  <a:pt x="358" y="66"/>
                </a:moveTo>
                <a:cubicBezTo>
                  <a:pt x="351" y="63"/>
                  <a:pt x="332" y="54"/>
                  <a:pt x="311" y="51"/>
                </a:cubicBezTo>
                <a:cubicBezTo>
                  <a:pt x="312" y="47"/>
                  <a:pt x="318" y="18"/>
                  <a:pt x="318" y="18"/>
                </a:cubicBezTo>
                <a:cubicBezTo>
                  <a:pt x="316" y="17"/>
                  <a:pt x="316" y="17"/>
                  <a:pt x="316" y="17"/>
                </a:cubicBezTo>
                <a:cubicBezTo>
                  <a:pt x="308" y="15"/>
                  <a:pt x="300" y="14"/>
                  <a:pt x="300" y="14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14"/>
                  <a:pt x="297" y="23"/>
                  <a:pt x="296" y="25"/>
                </a:cubicBezTo>
                <a:cubicBezTo>
                  <a:pt x="294" y="25"/>
                  <a:pt x="290" y="25"/>
                  <a:pt x="287" y="25"/>
                </a:cubicBezTo>
                <a:cubicBezTo>
                  <a:pt x="287" y="20"/>
                  <a:pt x="288" y="14"/>
                  <a:pt x="288" y="14"/>
                </a:cubicBezTo>
                <a:cubicBezTo>
                  <a:pt x="285" y="14"/>
                  <a:pt x="285" y="14"/>
                  <a:pt x="285" y="14"/>
                </a:cubicBezTo>
                <a:cubicBezTo>
                  <a:pt x="282" y="14"/>
                  <a:pt x="275" y="13"/>
                  <a:pt x="271" y="13"/>
                </a:cubicBezTo>
                <a:cubicBezTo>
                  <a:pt x="271" y="11"/>
                  <a:pt x="272" y="8"/>
                  <a:pt x="272" y="6"/>
                </a:cubicBezTo>
                <a:cubicBezTo>
                  <a:pt x="297" y="5"/>
                  <a:pt x="323" y="11"/>
                  <a:pt x="330" y="13"/>
                </a:cubicBezTo>
                <a:cubicBezTo>
                  <a:pt x="328" y="21"/>
                  <a:pt x="322" y="43"/>
                  <a:pt x="322" y="44"/>
                </a:cubicBezTo>
                <a:cubicBezTo>
                  <a:pt x="322" y="46"/>
                  <a:pt x="322" y="46"/>
                  <a:pt x="322" y="46"/>
                </a:cubicBezTo>
                <a:cubicBezTo>
                  <a:pt x="324" y="46"/>
                  <a:pt x="324" y="46"/>
                  <a:pt x="324" y="46"/>
                </a:cubicBezTo>
                <a:cubicBezTo>
                  <a:pt x="328" y="47"/>
                  <a:pt x="337" y="50"/>
                  <a:pt x="337" y="50"/>
                </a:cubicBezTo>
                <a:cubicBezTo>
                  <a:pt x="339" y="51"/>
                  <a:pt x="339" y="51"/>
                  <a:pt x="339" y="51"/>
                </a:cubicBezTo>
                <a:cubicBezTo>
                  <a:pt x="339" y="51"/>
                  <a:pt x="341" y="43"/>
                  <a:pt x="342" y="40"/>
                </a:cubicBezTo>
                <a:cubicBezTo>
                  <a:pt x="344" y="41"/>
                  <a:pt x="348" y="42"/>
                  <a:pt x="352" y="43"/>
                </a:cubicBezTo>
                <a:cubicBezTo>
                  <a:pt x="351" y="47"/>
                  <a:pt x="348" y="53"/>
                  <a:pt x="348" y="53"/>
                </a:cubicBezTo>
                <a:cubicBezTo>
                  <a:pt x="350" y="54"/>
                  <a:pt x="350" y="54"/>
                  <a:pt x="350" y="54"/>
                </a:cubicBezTo>
                <a:cubicBezTo>
                  <a:pt x="350" y="54"/>
                  <a:pt x="356" y="58"/>
                  <a:pt x="360" y="60"/>
                </a:cubicBezTo>
                <a:cubicBezTo>
                  <a:pt x="359" y="62"/>
                  <a:pt x="358" y="64"/>
                  <a:pt x="358" y="66"/>
                </a:cubicBezTo>
                <a:cubicBezTo>
                  <a:pt x="358" y="66"/>
                  <a:pt x="358" y="66"/>
                  <a:pt x="358" y="66"/>
                </a:cubicBezTo>
                <a:close/>
                <a:moveTo>
                  <a:pt x="294" y="48"/>
                </a:moveTo>
                <a:cubicBezTo>
                  <a:pt x="287" y="48"/>
                  <a:pt x="266" y="45"/>
                  <a:pt x="245" y="48"/>
                </a:cubicBezTo>
                <a:cubicBezTo>
                  <a:pt x="245" y="44"/>
                  <a:pt x="240" y="14"/>
                  <a:pt x="240" y="14"/>
                </a:cubicBezTo>
                <a:cubicBezTo>
                  <a:pt x="239" y="14"/>
                  <a:pt x="239" y="14"/>
                  <a:pt x="239" y="14"/>
                </a:cubicBezTo>
                <a:cubicBezTo>
                  <a:pt x="231" y="14"/>
                  <a:pt x="223" y="16"/>
                  <a:pt x="222" y="17"/>
                </a:cubicBezTo>
                <a:cubicBezTo>
                  <a:pt x="221" y="17"/>
                  <a:pt x="221" y="17"/>
                  <a:pt x="221" y="17"/>
                </a:cubicBezTo>
                <a:cubicBezTo>
                  <a:pt x="221" y="17"/>
                  <a:pt x="222" y="25"/>
                  <a:pt x="222" y="28"/>
                </a:cubicBezTo>
                <a:cubicBezTo>
                  <a:pt x="220" y="29"/>
                  <a:pt x="217" y="29"/>
                  <a:pt x="213" y="30"/>
                </a:cubicBezTo>
                <a:cubicBezTo>
                  <a:pt x="212" y="26"/>
                  <a:pt x="211" y="19"/>
                  <a:pt x="211" y="19"/>
                </a:cubicBezTo>
                <a:cubicBezTo>
                  <a:pt x="209" y="20"/>
                  <a:pt x="209" y="20"/>
                  <a:pt x="209" y="20"/>
                </a:cubicBezTo>
                <a:cubicBezTo>
                  <a:pt x="205" y="22"/>
                  <a:pt x="198" y="23"/>
                  <a:pt x="195" y="24"/>
                </a:cubicBezTo>
                <a:cubicBezTo>
                  <a:pt x="194" y="22"/>
                  <a:pt x="194" y="20"/>
                  <a:pt x="193" y="18"/>
                </a:cubicBezTo>
                <a:cubicBezTo>
                  <a:pt x="217" y="9"/>
                  <a:pt x="244" y="7"/>
                  <a:pt x="251" y="6"/>
                </a:cubicBezTo>
                <a:cubicBezTo>
                  <a:pt x="252" y="14"/>
                  <a:pt x="254" y="37"/>
                  <a:pt x="254" y="38"/>
                </a:cubicBezTo>
                <a:cubicBezTo>
                  <a:pt x="254" y="40"/>
                  <a:pt x="254" y="40"/>
                  <a:pt x="254" y="40"/>
                </a:cubicBezTo>
                <a:cubicBezTo>
                  <a:pt x="256" y="40"/>
                  <a:pt x="256" y="40"/>
                  <a:pt x="256" y="40"/>
                </a:cubicBezTo>
                <a:cubicBezTo>
                  <a:pt x="260" y="40"/>
                  <a:pt x="270" y="40"/>
                  <a:pt x="270" y="40"/>
                </a:cubicBezTo>
                <a:cubicBezTo>
                  <a:pt x="272" y="40"/>
                  <a:pt x="272" y="40"/>
                  <a:pt x="272" y="40"/>
                </a:cubicBezTo>
                <a:cubicBezTo>
                  <a:pt x="272" y="40"/>
                  <a:pt x="271" y="32"/>
                  <a:pt x="271" y="29"/>
                </a:cubicBezTo>
                <a:cubicBezTo>
                  <a:pt x="274" y="29"/>
                  <a:pt x="278" y="29"/>
                  <a:pt x="282" y="29"/>
                </a:cubicBezTo>
                <a:cubicBezTo>
                  <a:pt x="282" y="33"/>
                  <a:pt x="281" y="39"/>
                  <a:pt x="281" y="39"/>
                </a:cubicBezTo>
                <a:cubicBezTo>
                  <a:pt x="283" y="40"/>
                  <a:pt x="283" y="40"/>
                  <a:pt x="283" y="40"/>
                </a:cubicBezTo>
                <a:cubicBezTo>
                  <a:pt x="283" y="40"/>
                  <a:pt x="290" y="41"/>
                  <a:pt x="295" y="42"/>
                </a:cubicBezTo>
                <a:cubicBezTo>
                  <a:pt x="295" y="44"/>
                  <a:pt x="294" y="46"/>
                  <a:pt x="294" y="48"/>
                </a:cubicBezTo>
                <a:cubicBezTo>
                  <a:pt x="294" y="48"/>
                  <a:pt x="294" y="48"/>
                  <a:pt x="294" y="48"/>
                </a:cubicBezTo>
                <a:close/>
                <a:moveTo>
                  <a:pt x="180" y="65"/>
                </a:moveTo>
                <a:cubicBezTo>
                  <a:pt x="179" y="62"/>
                  <a:pt x="166" y="35"/>
                  <a:pt x="166" y="35"/>
                </a:cubicBezTo>
                <a:cubicBezTo>
                  <a:pt x="164" y="36"/>
                  <a:pt x="164" y="36"/>
                  <a:pt x="164" y="36"/>
                </a:cubicBezTo>
                <a:cubicBezTo>
                  <a:pt x="156" y="38"/>
                  <a:pt x="150" y="42"/>
                  <a:pt x="149" y="43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44"/>
                  <a:pt x="151" y="51"/>
                  <a:pt x="153" y="54"/>
                </a:cubicBezTo>
                <a:cubicBezTo>
                  <a:pt x="150" y="55"/>
                  <a:pt x="148" y="57"/>
                  <a:pt x="145" y="59"/>
                </a:cubicBezTo>
                <a:cubicBezTo>
                  <a:pt x="143" y="55"/>
                  <a:pt x="139" y="49"/>
                  <a:pt x="139" y="49"/>
                </a:cubicBezTo>
                <a:cubicBezTo>
                  <a:pt x="137" y="50"/>
                  <a:pt x="137" y="50"/>
                  <a:pt x="137" y="50"/>
                </a:cubicBezTo>
                <a:cubicBezTo>
                  <a:pt x="134" y="53"/>
                  <a:pt x="128" y="56"/>
                  <a:pt x="125" y="58"/>
                </a:cubicBezTo>
                <a:cubicBezTo>
                  <a:pt x="124" y="56"/>
                  <a:pt x="123" y="54"/>
                  <a:pt x="122" y="52"/>
                </a:cubicBezTo>
                <a:cubicBezTo>
                  <a:pt x="142" y="36"/>
                  <a:pt x="167" y="27"/>
                  <a:pt x="174" y="24"/>
                </a:cubicBezTo>
                <a:cubicBezTo>
                  <a:pt x="176" y="31"/>
                  <a:pt x="185" y="52"/>
                  <a:pt x="186" y="53"/>
                </a:cubicBezTo>
                <a:cubicBezTo>
                  <a:pt x="187" y="55"/>
                  <a:pt x="187" y="55"/>
                  <a:pt x="187" y="55"/>
                </a:cubicBezTo>
                <a:cubicBezTo>
                  <a:pt x="188" y="54"/>
                  <a:pt x="188" y="54"/>
                  <a:pt x="188" y="54"/>
                </a:cubicBezTo>
                <a:cubicBezTo>
                  <a:pt x="192" y="53"/>
                  <a:pt x="201" y="50"/>
                  <a:pt x="201" y="50"/>
                </a:cubicBezTo>
                <a:cubicBezTo>
                  <a:pt x="204" y="50"/>
                  <a:pt x="204" y="50"/>
                  <a:pt x="204" y="50"/>
                </a:cubicBezTo>
                <a:cubicBezTo>
                  <a:pt x="204" y="50"/>
                  <a:pt x="201" y="42"/>
                  <a:pt x="200" y="39"/>
                </a:cubicBezTo>
                <a:cubicBezTo>
                  <a:pt x="202" y="38"/>
                  <a:pt x="206" y="37"/>
                  <a:pt x="210" y="36"/>
                </a:cubicBezTo>
                <a:cubicBezTo>
                  <a:pt x="211" y="40"/>
                  <a:pt x="212" y="46"/>
                  <a:pt x="212" y="46"/>
                </a:cubicBezTo>
                <a:cubicBezTo>
                  <a:pt x="214" y="46"/>
                  <a:pt x="214" y="46"/>
                  <a:pt x="214" y="46"/>
                </a:cubicBezTo>
                <a:cubicBezTo>
                  <a:pt x="215" y="46"/>
                  <a:pt x="221" y="45"/>
                  <a:pt x="226" y="44"/>
                </a:cubicBezTo>
                <a:cubicBezTo>
                  <a:pt x="227" y="46"/>
                  <a:pt x="227" y="49"/>
                  <a:pt x="227" y="51"/>
                </a:cubicBezTo>
                <a:cubicBezTo>
                  <a:pt x="221" y="52"/>
                  <a:pt x="199" y="57"/>
                  <a:pt x="180" y="65"/>
                </a:cubicBezTo>
                <a:cubicBezTo>
                  <a:pt x="180" y="65"/>
                  <a:pt x="180" y="65"/>
                  <a:pt x="180" y="65"/>
                </a:cubicBezTo>
                <a:close/>
                <a:moveTo>
                  <a:pt x="79" y="99"/>
                </a:moveTo>
                <a:cubicBezTo>
                  <a:pt x="77" y="103"/>
                  <a:pt x="72" y="108"/>
                  <a:pt x="70" y="110"/>
                </a:cubicBezTo>
                <a:cubicBezTo>
                  <a:pt x="68" y="109"/>
                  <a:pt x="66" y="107"/>
                  <a:pt x="65" y="106"/>
                </a:cubicBezTo>
                <a:cubicBezTo>
                  <a:pt x="80" y="85"/>
                  <a:pt x="100" y="69"/>
                  <a:pt x="106" y="64"/>
                </a:cubicBezTo>
                <a:cubicBezTo>
                  <a:pt x="110" y="70"/>
                  <a:pt x="125" y="88"/>
                  <a:pt x="125" y="88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8" y="89"/>
                  <a:pt x="128" y="89"/>
                  <a:pt x="128" y="89"/>
                </a:cubicBezTo>
                <a:cubicBezTo>
                  <a:pt x="131" y="86"/>
                  <a:pt x="139" y="81"/>
                  <a:pt x="139" y="81"/>
                </a:cubicBezTo>
                <a:cubicBezTo>
                  <a:pt x="141" y="80"/>
                  <a:pt x="141" y="80"/>
                  <a:pt x="141" y="80"/>
                </a:cubicBezTo>
                <a:cubicBezTo>
                  <a:pt x="141" y="80"/>
                  <a:pt x="136" y="73"/>
                  <a:pt x="134" y="71"/>
                </a:cubicBezTo>
                <a:cubicBezTo>
                  <a:pt x="136" y="70"/>
                  <a:pt x="140" y="67"/>
                  <a:pt x="143" y="65"/>
                </a:cubicBezTo>
                <a:cubicBezTo>
                  <a:pt x="145" y="68"/>
                  <a:pt x="149" y="74"/>
                  <a:pt x="149" y="74"/>
                </a:cubicBezTo>
                <a:cubicBezTo>
                  <a:pt x="150" y="73"/>
                  <a:pt x="150" y="73"/>
                  <a:pt x="150" y="73"/>
                </a:cubicBezTo>
                <a:cubicBezTo>
                  <a:pt x="151" y="73"/>
                  <a:pt x="157" y="70"/>
                  <a:pt x="161" y="68"/>
                </a:cubicBezTo>
                <a:cubicBezTo>
                  <a:pt x="162" y="70"/>
                  <a:pt x="163" y="72"/>
                  <a:pt x="164" y="74"/>
                </a:cubicBezTo>
                <a:cubicBezTo>
                  <a:pt x="158" y="77"/>
                  <a:pt x="139" y="88"/>
                  <a:pt x="124" y="101"/>
                </a:cubicBezTo>
                <a:cubicBezTo>
                  <a:pt x="122" y="99"/>
                  <a:pt x="102" y="77"/>
                  <a:pt x="102" y="77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94" y="82"/>
                  <a:pt x="89" y="88"/>
                  <a:pt x="88" y="89"/>
                </a:cubicBezTo>
                <a:cubicBezTo>
                  <a:pt x="87" y="90"/>
                  <a:pt x="87" y="90"/>
                  <a:pt x="87" y="90"/>
                </a:cubicBezTo>
                <a:cubicBezTo>
                  <a:pt x="87" y="90"/>
                  <a:pt x="93" y="96"/>
                  <a:pt x="95" y="98"/>
                </a:cubicBezTo>
                <a:cubicBezTo>
                  <a:pt x="93" y="100"/>
                  <a:pt x="91" y="102"/>
                  <a:pt x="88" y="105"/>
                </a:cubicBezTo>
                <a:cubicBezTo>
                  <a:pt x="85" y="102"/>
                  <a:pt x="80" y="98"/>
                  <a:pt x="80" y="98"/>
                </a:cubicBezTo>
                <a:cubicBezTo>
                  <a:pt x="79" y="99"/>
                  <a:pt x="79" y="99"/>
                  <a:pt x="79" y="99"/>
                </a:cubicBezTo>
                <a:close/>
                <a:moveTo>
                  <a:pt x="36" y="163"/>
                </a:moveTo>
                <a:cubicBezTo>
                  <a:pt x="35" y="166"/>
                  <a:pt x="32" y="173"/>
                  <a:pt x="31" y="176"/>
                </a:cubicBezTo>
                <a:cubicBezTo>
                  <a:pt x="29" y="175"/>
                  <a:pt x="26" y="174"/>
                  <a:pt x="25" y="173"/>
                </a:cubicBezTo>
                <a:cubicBezTo>
                  <a:pt x="33" y="149"/>
                  <a:pt x="48" y="127"/>
                  <a:pt x="52" y="122"/>
                </a:cubicBezTo>
                <a:cubicBezTo>
                  <a:pt x="59" y="126"/>
                  <a:pt x="78" y="139"/>
                  <a:pt x="78" y="139"/>
                </a:cubicBezTo>
                <a:cubicBezTo>
                  <a:pt x="80" y="141"/>
                  <a:pt x="80" y="141"/>
                  <a:pt x="80" y="141"/>
                </a:cubicBezTo>
                <a:cubicBezTo>
                  <a:pt x="81" y="139"/>
                  <a:pt x="81" y="139"/>
                  <a:pt x="81" y="139"/>
                </a:cubicBezTo>
                <a:cubicBezTo>
                  <a:pt x="84" y="135"/>
                  <a:pt x="90" y="128"/>
                  <a:pt x="90" y="128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2" y="126"/>
                  <a:pt x="85" y="122"/>
                  <a:pt x="82" y="120"/>
                </a:cubicBezTo>
                <a:cubicBezTo>
                  <a:pt x="84" y="118"/>
                  <a:pt x="86" y="115"/>
                  <a:pt x="89" y="111"/>
                </a:cubicBezTo>
                <a:cubicBezTo>
                  <a:pt x="92" y="114"/>
                  <a:pt x="97" y="118"/>
                  <a:pt x="97" y="118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98" y="117"/>
                  <a:pt x="104" y="113"/>
                  <a:pt x="107" y="110"/>
                </a:cubicBezTo>
                <a:cubicBezTo>
                  <a:pt x="109" y="111"/>
                  <a:pt x="110" y="113"/>
                  <a:pt x="112" y="114"/>
                </a:cubicBezTo>
                <a:cubicBezTo>
                  <a:pt x="107" y="119"/>
                  <a:pt x="92" y="134"/>
                  <a:pt x="81" y="152"/>
                </a:cubicBezTo>
                <a:cubicBezTo>
                  <a:pt x="78" y="150"/>
                  <a:pt x="52" y="135"/>
                  <a:pt x="52" y="135"/>
                </a:cubicBezTo>
                <a:cubicBezTo>
                  <a:pt x="51" y="136"/>
                  <a:pt x="51" y="136"/>
                  <a:pt x="51" y="136"/>
                </a:cubicBezTo>
                <a:cubicBezTo>
                  <a:pt x="46" y="142"/>
                  <a:pt x="43" y="150"/>
                  <a:pt x="42" y="150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2" y="152"/>
                  <a:pt x="49" y="156"/>
                  <a:pt x="51" y="157"/>
                </a:cubicBezTo>
                <a:cubicBezTo>
                  <a:pt x="50" y="160"/>
                  <a:pt x="49" y="162"/>
                  <a:pt x="47" y="166"/>
                </a:cubicBezTo>
                <a:cubicBezTo>
                  <a:pt x="44" y="164"/>
                  <a:pt x="37" y="161"/>
                  <a:pt x="37" y="161"/>
                </a:cubicBezTo>
                <a:cubicBezTo>
                  <a:pt x="36" y="163"/>
                  <a:pt x="36" y="163"/>
                  <a:pt x="36" y="163"/>
                </a:cubicBezTo>
                <a:close/>
                <a:moveTo>
                  <a:pt x="15" y="237"/>
                </a:moveTo>
                <a:cubicBezTo>
                  <a:pt x="15" y="241"/>
                  <a:pt x="15" y="248"/>
                  <a:pt x="14" y="251"/>
                </a:cubicBezTo>
                <a:cubicBezTo>
                  <a:pt x="12" y="251"/>
                  <a:pt x="9" y="251"/>
                  <a:pt x="7" y="251"/>
                </a:cubicBezTo>
                <a:cubicBezTo>
                  <a:pt x="8" y="225"/>
                  <a:pt x="15" y="200"/>
                  <a:pt x="17" y="192"/>
                </a:cubicBezTo>
                <a:cubicBezTo>
                  <a:pt x="25" y="195"/>
                  <a:pt x="46" y="201"/>
                  <a:pt x="47" y="201"/>
                </a:cubicBezTo>
                <a:cubicBezTo>
                  <a:pt x="49" y="202"/>
                  <a:pt x="49" y="202"/>
                  <a:pt x="49" y="202"/>
                </a:cubicBezTo>
                <a:cubicBezTo>
                  <a:pt x="50" y="200"/>
                  <a:pt x="50" y="200"/>
                  <a:pt x="50" y="200"/>
                </a:cubicBezTo>
                <a:cubicBezTo>
                  <a:pt x="51" y="196"/>
                  <a:pt x="55" y="187"/>
                  <a:pt x="55" y="187"/>
                </a:cubicBezTo>
                <a:cubicBezTo>
                  <a:pt x="56" y="185"/>
                  <a:pt x="56" y="185"/>
                  <a:pt x="56" y="185"/>
                </a:cubicBezTo>
                <a:cubicBezTo>
                  <a:pt x="56" y="185"/>
                  <a:pt x="48" y="183"/>
                  <a:pt x="45" y="182"/>
                </a:cubicBezTo>
                <a:cubicBezTo>
                  <a:pt x="46" y="179"/>
                  <a:pt x="48" y="176"/>
                  <a:pt x="49" y="172"/>
                </a:cubicBezTo>
                <a:cubicBezTo>
                  <a:pt x="53" y="173"/>
                  <a:pt x="59" y="176"/>
                  <a:pt x="59" y="176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0" y="174"/>
                  <a:pt x="64" y="169"/>
                  <a:pt x="66" y="165"/>
                </a:cubicBezTo>
                <a:cubicBezTo>
                  <a:pt x="68" y="166"/>
                  <a:pt x="70" y="167"/>
                  <a:pt x="72" y="168"/>
                </a:cubicBezTo>
                <a:cubicBezTo>
                  <a:pt x="69" y="174"/>
                  <a:pt x="59" y="193"/>
                  <a:pt x="54" y="213"/>
                </a:cubicBezTo>
                <a:cubicBezTo>
                  <a:pt x="50" y="212"/>
                  <a:pt x="21" y="206"/>
                  <a:pt x="21" y="206"/>
                </a:cubicBezTo>
                <a:cubicBezTo>
                  <a:pt x="21" y="207"/>
                  <a:pt x="21" y="207"/>
                  <a:pt x="21" y="207"/>
                </a:cubicBezTo>
                <a:cubicBezTo>
                  <a:pt x="18" y="215"/>
                  <a:pt x="17" y="223"/>
                  <a:pt x="17" y="223"/>
                </a:cubicBezTo>
                <a:cubicBezTo>
                  <a:pt x="17" y="225"/>
                  <a:pt x="17" y="225"/>
                  <a:pt x="17" y="225"/>
                </a:cubicBezTo>
                <a:cubicBezTo>
                  <a:pt x="17" y="225"/>
                  <a:pt x="25" y="227"/>
                  <a:pt x="28" y="227"/>
                </a:cubicBezTo>
                <a:cubicBezTo>
                  <a:pt x="27" y="230"/>
                  <a:pt x="27" y="233"/>
                  <a:pt x="26" y="237"/>
                </a:cubicBezTo>
                <a:cubicBezTo>
                  <a:pt x="22" y="236"/>
                  <a:pt x="15" y="235"/>
                  <a:pt x="15" y="235"/>
                </a:cubicBezTo>
                <a:cubicBezTo>
                  <a:pt x="15" y="237"/>
                  <a:pt x="15" y="237"/>
                  <a:pt x="15" y="237"/>
                </a:cubicBezTo>
                <a:close/>
                <a:moveTo>
                  <a:pt x="91" y="464"/>
                </a:moveTo>
                <a:cubicBezTo>
                  <a:pt x="71" y="447"/>
                  <a:pt x="56" y="426"/>
                  <a:pt x="52" y="419"/>
                </a:cubicBezTo>
                <a:cubicBezTo>
                  <a:pt x="59" y="415"/>
                  <a:pt x="77" y="402"/>
                  <a:pt x="78" y="401"/>
                </a:cubicBezTo>
                <a:cubicBezTo>
                  <a:pt x="80" y="400"/>
                  <a:pt x="80" y="400"/>
                  <a:pt x="80" y="400"/>
                </a:cubicBezTo>
                <a:cubicBezTo>
                  <a:pt x="78" y="398"/>
                  <a:pt x="78" y="398"/>
                  <a:pt x="78" y="398"/>
                </a:cubicBezTo>
                <a:cubicBezTo>
                  <a:pt x="76" y="395"/>
                  <a:pt x="72" y="386"/>
                  <a:pt x="72" y="386"/>
                </a:cubicBezTo>
                <a:cubicBezTo>
                  <a:pt x="70" y="384"/>
                  <a:pt x="70" y="384"/>
                  <a:pt x="70" y="384"/>
                </a:cubicBezTo>
                <a:cubicBezTo>
                  <a:pt x="70" y="384"/>
                  <a:pt x="63" y="389"/>
                  <a:pt x="61" y="391"/>
                </a:cubicBezTo>
                <a:cubicBezTo>
                  <a:pt x="60" y="389"/>
                  <a:pt x="58" y="385"/>
                  <a:pt x="55" y="381"/>
                </a:cubicBezTo>
                <a:cubicBezTo>
                  <a:pt x="59" y="380"/>
                  <a:pt x="65" y="377"/>
                  <a:pt x="65" y="377"/>
                </a:cubicBezTo>
                <a:cubicBezTo>
                  <a:pt x="64" y="375"/>
                  <a:pt x="64" y="375"/>
                  <a:pt x="64" y="375"/>
                </a:cubicBezTo>
                <a:cubicBezTo>
                  <a:pt x="64" y="375"/>
                  <a:pt x="62" y="368"/>
                  <a:pt x="60" y="364"/>
                </a:cubicBezTo>
                <a:cubicBezTo>
                  <a:pt x="62" y="363"/>
                  <a:pt x="64" y="362"/>
                  <a:pt x="66" y="361"/>
                </a:cubicBezTo>
                <a:cubicBezTo>
                  <a:pt x="69" y="367"/>
                  <a:pt x="78" y="387"/>
                  <a:pt x="91" y="404"/>
                </a:cubicBezTo>
                <a:cubicBezTo>
                  <a:pt x="88" y="406"/>
                  <a:pt x="65" y="424"/>
                  <a:pt x="65" y="424"/>
                </a:cubicBezTo>
                <a:cubicBezTo>
                  <a:pt x="66" y="426"/>
                  <a:pt x="66" y="426"/>
                  <a:pt x="66" y="426"/>
                </a:cubicBezTo>
                <a:cubicBezTo>
                  <a:pt x="69" y="433"/>
                  <a:pt x="75" y="439"/>
                  <a:pt x="76" y="439"/>
                </a:cubicBezTo>
                <a:cubicBezTo>
                  <a:pt x="77" y="440"/>
                  <a:pt x="77" y="440"/>
                  <a:pt x="77" y="440"/>
                </a:cubicBezTo>
                <a:cubicBezTo>
                  <a:pt x="77" y="440"/>
                  <a:pt x="83" y="435"/>
                  <a:pt x="86" y="433"/>
                </a:cubicBezTo>
                <a:cubicBezTo>
                  <a:pt x="87" y="435"/>
                  <a:pt x="90" y="438"/>
                  <a:pt x="92" y="440"/>
                </a:cubicBezTo>
                <a:cubicBezTo>
                  <a:pt x="89" y="443"/>
                  <a:pt x="84" y="448"/>
                  <a:pt x="84" y="448"/>
                </a:cubicBezTo>
                <a:cubicBezTo>
                  <a:pt x="86" y="449"/>
                  <a:pt x="86" y="449"/>
                  <a:pt x="86" y="449"/>
                </a:cubicBezTo>
                <a:cubicBezTo>
                  <a:pt x="89" y="452"/>
                  <a:pt x="93" y="456"/>
                  <a:pt x="96" y="459"/>
                </a:cubicBezTo>
                <a:cubicBezTo>
                  <a:pt x="94" y="460"/>
                  <a:pt x="93" y="462"/>
                  <a:pt x="91" y="464"/>
                </a:cubicBezTo>
                <a:cubicBezTo>
                  <a:pt x="91" y="464"/>
                  <a:pt x="91" y="464"/>
                  <a:pt x="91" y="464"/>
                </a:cubicBezTo>
                <a:close/>
                <a:moveTo>
                  <a:pt x="156" y="508"/>
                </a:moveTo>
                <a:cubicBezTo>
                  <a:pt x="132" y="498"/>
                  <a:pt x="112" y="482"/>
                  <a:pt x="106" y="477"/>
                </a:cubicBezTo>
                <a:cubicBezTo>
                  <a:pt x="111" y="471"/>
                  <a:pt x="125" y="453"/>
                  <a:pt x="126" y="452"/>
                </a:cubicBezTo>
                <a:cubicBezTo>
                  <a:pt x="127" y="451"/>
                  <a:pt x="127" y="451"/>
                  <a:pt x="127" y="451"/>
                </a:cubicBezTo>
                <a:cubicBezTo>
                  <a:pt x="125" y="449"/>
                  <a:pt x="125" y="449"/>
                  <a:pt x="125" y="449"/>
                </a:cubicBezTo>
                <a:cubicBezTo>
                  <a:pt x="122" y="447"/>
                  <a:pt x="115" y="440"/>
                  <a:pt x="115" y="440"/>
                </a:cubicBezTo>
                <a:cubicBezTo>
                  <a:pt x="113" y="438"/>
                  <a:pt x="113" y="438"/>
                  <a:pt x="113" y="438"/>
                </a:cubicBezTo>
                <a:cubicBezTo>
                  <a:pt x="113" y="438"/>
                  <a:pt x="108" y="445"/>
                  <a:pt x="106" y="447"/>
                </a:cubicBezTo>
                <a:cubicBezTo>
                  <a:pt x="105" y="446"/>
                  <a:pt x="102" y="443"/>
                  <a:pt x="98" y="440"/>
                </a:cubicBezTo>
                <a:cubicBezTo>
                  <a:pt x="101" y="437"/>
                  <a:pt x="106" y="433"/>
                  <a:pt x="106" y="433"/>
                </a:cubicBezTo>
                <a:cubicBezTo>
                  <a:pt x="105" y="431"/>
                  <a:pt x="105" y="431"/>
                  <a:pt x="105" y="431"/>
                </a:cubicBezTo>
                <a:cubicBezTo>
                  <a:pt x="105" y="431"/>
                  <a:pt x="101" y="425"/>
                  <a:pt x="98" y="422"/>
                </a:cubicBezTo>
                <a:cubicBezTo>
                  <a:pt x="99" y="420"/>
                  <a:pt x="101" y="419"/>
                  <a:pt x="103" y="417"/>
                </a:cubicBezTo>
                <a:cubicBezTo>
                  <a:pt x="107" y="423"/>
                  <a:pt x="122" y="439"/>
                  <a:pt x="139" y="451"/>
                </a:cubicBezTo>
                <a:cubicBezTo>
                  <a:pt x="137" y="454"/>
                  <a:pt x="120" y="478"/>
                  <a:pt x="120" y="478"/>
                </a:cubicBezTo>
                <a:cubicBezTo>
                  <a:pt x="121" y="479"/>
                  <a:pt x="121" y="479"/>
                  <a:pt x="121" y="479"/>
                </a:cubicBezTo>
                <a:cubicBezTo>
                  <a:pt x="127" y="485"/>
                  <a:pt x="134" y="488"/>
                  <a:pt x="134" y="489"/>
                </a:cubicBezTo>
                <a:cubicBezTo>
                  <a:pt x="136" y="489"/>
                  <a:pt x="136" y="489"/>
                  <a:pt x="136" y="489"/>
                </a:cubicBezTo>
                <a:cubicBezTo>
                  <a:pt x="136" y="489"/>
                  <a:pt x="141" y="483"/>
                  <a:pt x="142" y="480"/>
                </a:cubicBezTo>
                <a:cubicBezTo>
                  <a:pt x="144" y="482"/>
                  <a:pt x="147" y="483"/>
                  <a:pt x="150" y="485"/>
                </a:cubicBezTo>
                <a:cubicBezTo>
                  <a:pt x="148" y="489"/>
                  <a:pt x="145" y="495"/>
                  <a:pt x="145" y="495"/>
                </a:cubicBezTo>
                <a:cubicBezTo>
                  <a:pt x="147" y="496"/>
                  <a:pt x="147" y="496"/>
                  <a:pt x="147" y="496"/>
                </a:cubicBezTo>
                <a:cubicBezTo>
                  <a:pt x="150" y="497"/>
                  <a:pt x="156" y="500"/>
                  <a:pt x="159" y="502"/>
                </a:cubicBezTo>
                <a:cubicBezTo>
                  <a:pt x="158" y="504"/>
                  <a:pt x="157" y="506"/>
                  <a:pt x="156" y="508"/>
                </a:cubicBezTo>
                <a:cubicBezTo>
                  <a:pt x="156" y="508"/>
                  <a:pt x="156" y="508"/>
                  <a:pt x="156" y="508"/>
                </a:cubicBezTo>
                <a:close/>
                <a:moveTo>
                  <a:pt x="327" y="528"/>
                </a:moveTo>
                <a:cubicBezTo>
                  <a:pt x="326" y="521"/>
                  <a:pt x="321" y="499"/>
                  <a:pt x="320" y="498"/>
                </a:cubicBezTo>
                <a:cubicBezTo>
                  <a:pt x="320" y="496"/>
                  <a:pt x="320" y="496"/>
                  <a:pt x="320" y="496"/>
                </a:cubicBezTo>
                <a:cubicBezTo>
                  <a:pt x="318" y="496"/>
                  <a:pt x="318" y="496"/>
                  <a:pt x="318" y="496"/>
                </a:cubicBezTo>
                <a:cubicBezTo>
                  <a:pt x="314" y="497"/>
                  <a:pt x="304" y="498"/>
                  <a:pt x="304" y="498"/>
                </a:cubicBezTo>
                <a:cubicBezTo>
                  <a:pt x="302" y="498"/>
                  <a:pt x="302" y="498"/>
                  <a:pt x="302" y="498"/>
                </a:cubicBezTo>
                <a:cubicBezTo>
                  <a:pt x="302" y="498"/>
                  <a:pt x="304" y="507"/>
                  <a:pt x="304" y="509"/>
                </a:cubicBezTo>
                <a:cubicBezTo>
                  <a:pt x="302" y="510"/>
                  <a:pt x="298" y="510"/>
                  <a:pt x="294" y="511"/>
                </a:cubicBezTo>
                <a:cubicBezTo>
                  <a:pt x="293" y="507"/>
                  <a:pt x="293" y="501"/>
                  <a:pt x="293" y="501"/>
                </a:cubicBezTo>
                <a:cubicBezTo>
                  <a:pt x="291" y="500"/>
                  <a:pt x="291" y="500"/>
                  <a:pt x="291" y="500"/>
                </a:cubicBezTo>
                <a:cubicBezTo>
                  <a:pt x="291" y="500"/>
                  <a:pt x="284" y="500"/>
                  <a:pt x="279" y="500"/>
                </a:cubicBezTo>
                <a:cubicBezTo>
                  <a:pt x="279" y="498"/>
                  <a:pt x="279" y="495"/>
                  <a:pt x="279" y="493"/>
                </a:cubicBezTo>
                <a:cubicBezTo>
                  <a:pt x="286" y="493"/>
                  <a:pt x="307" y="492"/>
                  <a:pt x="327" y="486"/>
                </a:cubicBezTo>
                <a:cubicBezTo>
                  <a:pt x="328" y="490"/>
                  <a:pt x="336" y="518"/>
                  <a:pt x="336" y="518"/>
                </a:cubicBezTo>
                <a:cubicBezTo>
                  <a:pt x="338" y="518"/>
                  <a:pt x="338" y="518"/>
                  <a:pt x="338" y="518"/>
                </a:cubicBezTo>
                <a:cubicBezTo>
                  <a:pt x="346" y="517"/>
                  <a:pt x="353" y="514"/>
                  <a:pt x="353" y="514"/>
                </a:cubicBezTo>
                <a:cubicBezTo>
                  <a:pt x="355" y="513"/>
                  <a:pt x="355" y="513"/>
                  <a:pt x="355" y="513"/>
                </a:cubicBezTo>
                <a:cubicBezTo>
                  <a:pt x="355" y="513"/>
                  <a:pt x="353" y="505"/>
                  <a:pt x="352" y="502"/>
                </a:cubicBezTo>
                <a:cubicBezTo>
                  <a:pt x="354" y="502"/>
                  <a:pt x="357" y="500"/>
                  <a:pt x="361" y="499"/>
                </a:cubicBezTo>
                <a:cubicBezTo>
                  <a:pt x="362" y="503"/>
                  <a:pt x="365" y="509"/>
                  <a:pt x="365" y="509"/>
                </a:cubicBezTo>
                <a:cubicBezTo>
                  <a:pt x="367" y="508"/>
                  <a:pt x="367" y="508"/>
                  <a:pt x="367" y="508"/>
                </a:cubicBezTo>
                <a:cubicBezTo>
                  <a:pt x="370" y="506"/>
                  <a:pt x="376" y="504"/>
                  <a:pt x="379" y="503"/>
                </a:cubicBezTo>
                <a:cubicBezTo>
                  <a:pt x="380" y="504"/>
                  <a:pt x="381" y="507"/>
                  <a:pt x="382" y="509"/>
                </a:cubicBezTo>
                <a:cubicBezTo>
                  <a:pt x="359" y="521"/>
                  <a:pt x="334" y="527"/>
                  <a:pt x="327" y="528"/>
                </a:cubicBezTo>
                <a:cubicBezTo>
                  <a:pt x="327" y="528"/>
                  <a:pt x="327" y="528"/>
                  <a:pt x="327" y="528"/>
                </a:cubicBezTo>
                <a:close/>
                <a:moveTo>
                  <a:pt x="230" y="530"/>
                </a:moveTo>
                <a:cubicBezTo>
                  <a:pt x="204" y="528"/>
                  <a:pt x="180" y="519"/>
                  <a:pt x="174" y="516"/>
                </a:cubicBezTo>
                <a:cubicBezTo>
                  <a:pt x="177" y="509"/>
                  <a:pt x="186" y="489"/>
                  <a:pt x="186" y="488"/>
                </a:cubicBezTo>
                <a:cubicBezTo>
                  <a:pt x="187" y="486"/>
                  <a:pt x="187" y="486"/>
                  <a:pt x="187" y="486"/>
                </a:cubicBezTo>
                <a:cubicBezTo>
                  <a:pt x="185" y="485"/>
                  <a:pt x="185" y="485"/>
                  <a:pt x="185" y="485"/>
                </a:cubicBezTo>
                <a:cubicBezTo>
                  <a:pt x="181" y="483"/>
                  <a:pt x="173" y="479"/>
                  <a:pt x="173" y="479"/>
                </a:cubicBezTo>
                <a:cubicBezTo>
                  <a:pt x="171" y="478"/>
                  <a:pt x="171" y="478"/>
                  <a:pt x="171" y="478"/>
                </a:cubicBezTo>
                <a:cubicBezTo>
                  <a:pt x="171" y="478"/>
                  <a:pt x="167" y="486"/>
                  <a:pt x="166" y="488"/>
                </a:cubicBezTo>
                <a:cubicBezTo>
                  <a:pt x="164" y="487"/>
                  <a:pt x="160" y="485"/>
                  <a:pt x="156" y="483"/>
                </a:cubicBezTo>
                <a:cubicBezTo>
                  <a:pt x="158" y="480"/>
                  <a:pt x="162" y="474"/>
                  <a:pt x="162" y="474"/>
                </a:cubicBezTo>
                <a:cubicBezTo>
                  <a:pt x="160" y="473"/>
                  <a:pt x="160" y="473"/>
                  <a:pt x="160" y="473"/>
                </a:cubicBezTo>
                <a:cubicBezTo>
                  <a:pt x="160" y="473"/>
                  <a:pt x="155" y="469"/>
                  <a:pt x="151" y="466"/>
                </a:cubicBezTo>
                <a:cubicBezTo>
                  <a:pt x="152" y="464"/>
                  <a:pt x="153" y="462"/>
                  <a:pt x="154" y="460"/>
                </a:cubicBezTo>
                <a:cubicBezTo>
                  <a:pt x="160" y="464"/>
                  <a:pt x="178" y="475"/>
                  <a:pt x="197" y="482"/>
                </a:cubicBezTo>
                <a:cubicBezTo>
                  <a:pt x="196" y="485"/>
                  <a:pt x="186" y="512"/>
                  <a:pt x="186" y="512"/>
                </a:cubicBezTo>
                <a:cubicBezTo>
                  <a:pt x="187" y="513"/>
                  <a:pt x="187" y="513"/>
                  <a:pt x="187" y="513"/>
                </a:cubicBezTo>
                <a:cubicBezTo>
                  <a:pt x="195" y="517"/>
                  <a:pt x="203" y="518"/>
                  <a:pt x="203" y="518"/>
                </a:cubicBezTo>
                <a:cubicBezTo>
                  <a:pt x="205" y="518"/>
                  <a:pt x="205" y="518"/>
                  <a:pt x="205" y="518"/>
                </a:cubicBezTo>
                <a:cubicBezTo>
                  <a:pt x="205" y="518"/>
                  <a:pt x="207" y="510"/>
                  <a:pt x="208" y="508"/>
                </a:cubicBezTo>
                <a:cubicBezTo>
                  <a:pt x="211" y="509"/>
                  <a:pt x="214" y="509"/>
                  <a:pt x="217" y="510"/>
                </a:cubicBezTo>
                <a:cubicBezTo>
                  <a:pt x="216" y="514"/>
                  <a:pt x="215" y="521"/>
                  <a:pt x="215" y="521"/>
                </a:cubicBezTo>
                <a:cubicBezTo>
                  <a:pt x="217" y="521"/>
                  <a:pt x="217" y="521"/>
                  <a:pt x="217" y="521"/>
                </a:cubicBezTo>
                <a:cubicBezTo>
                  <a:pt x="221" y="521"/>
                  <a:pt x="227" y="523"/>
                  <a:pt x="231" y="523"/>
                </a:cubicBezTo>
                <a:cubicBezTo>
                  <a:pt x="230" y="525"/>
                  <a:pt x="230" y="528"/>
                  <a:pt x="230" y="530"/>
                </a:cubicBezTo>
                <a:cubicBezTo>
                  <a:pt x="230" y="530"/>
                  <a:pt x="230" y="530"/>
                  <a:pt x="230" y="530"/>
                </a:cubicBezTo>
                <a:close/>
                <a:moveTo>
                  <a:pt x="249" y="533"/>
                </a:moveTo>
                <a:cubicBezTo>
                  <a:pt x="250" y="526"/>
                  <a:pt x="252" y="503"/>
                  <a:pt x="252" y="502"/>
                </a:cubicBezTo>
                <a:cubicBezTo>
                  <a:pt x="252" y="499"/>
                  <a:pt x="252" y="499"/>
                  <a:pt x="252" y="499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46" y="499"/>
                  <a:pt x="237" y="497"/>
                  <a:pt x="236" y="497"/>
                </a:cubicBezTo>
                <a:cubicBezTo>
                  <a:pt x="234" y="497"/>
                  <a:pt x="234" y="497"/>
                  <a:pt x="234" y="497"/>
                </a:cubicBezTo>
                <a:cubicBezTo>
                  <a:pt x="234" y="497"/>
                  <a:pt x="233" y="505"/>
                  <a:pt x="233" y="508"/>
                </a:cubicBezTo>
                <a:cubicBezTo>
                  <a:pt x="231" y="508"/>
                  <a:pt x="227" y="507"/>
                  <a:pt x="222" y="506"/>
                </a:cubicBezTo>
                <a:cubicBezTo>
                  <a:pt x="223" y="502"/>
                  <a:pt x="225" y="496"/>
                  <a:pt x="225" y="496"/>
                </a:cubicBezTo>
                <a:cubicBezTo>
                  <a:pt x="223" y="495"/>
                  <a:pt x="223" y="495"/>
                  <a:pt x="223" y="495"/>
                </a:cubicBezTo>
                <a:cubicBezTo>
                  <a:pt x="223" y="495"/>
                  <a:pt x="216" y="493"/>
                  <a:pt x="212" y="492"/>
                </a:cubicBezTo>
                <a:cubicBezTo>
                  <a:pt x="212" y="490"/>
                  <a:pt x="213" y="487"/>
                  <a:pt x="213" y="485"/>
                </a:cubicBezTo>
                <a:cubicBezTo>
                  <a:pt x="220" y="487"/>
                  <a:pt x="241" y="493"/>
                  <a:pt x="261" y="493"/>
                </a:cubicBezTo>
                <a:cubicBezTo>
                  <a:pt x="261" y="497"/>
                  <a:pt x="260" y="527"/>
                  <a:pt x="260" y="527"/>
                </a:cubicBezTo>
                <a:cubicBezTo>
                  <a:pt x="262" y="527"/>
                  <a:pt x="262" y="527"/>
                  <a:pt x="262" y="527"/>
                </a:cubicBezTo>
                <a:cubicBezTo>
                  <a:pt x="270" y="529"/>
                  <a:pt x="278" y="528"/>
                  <a:pt x="278" y="528"/>
                </a:cubicBezTo>
                <a:cubicBezTo>
                  <a:pt x="280" y="528"/>
                  <a:pt x="280" y="528"/>
                  <a:pt x="280" y="528"/>
                </a:cubicBezTo>
                <a:cubicBezTo>
                  <a:pt x="280" y="528"/>
                  <a:pt x="280" y="519"/>
                  <a:pt x="280" y="517"/>
                </a:cubicBezTo>
                <a:cubicBezTo>
                  <a:pt x="283" y="517"/>
                  <a:pt x="286" y="516"/>
                  <a:pt x="290" y="516"/>
                </a:cubicBezTo>
                <a:cubicBezTo>
                  <a:pt x="290" y="520"/>
                  <a:pt x="290" y="527"/>
                  <a:pt x="290" y="527"/>
                </a:cubicBezTo>
                <a:cubicBezTo>
                  <a:pt x="293" y="527"/>
                  <a:pt x="293" y="527"/>
                  <a:pt x="293" y="527"/>
                </a:cubicBezTo>
                <a:cubicBezTo>
                  <a:pt x="296" y="526"/>
                  <a:pt x="303" y="525"/>
                  <a:pt x="306" y="525"/>
                </a:cubicBezTo>
                <a:cubicBezTo>
                  <a:pt x="307" y="527"/>
                  <a:pt x="307" y="530"/>
                  <a:pt x="307" y="532"/>
                </a:cubicBezTo>
                <a:cubicBezTo>
                  <a:pt x="282" y="537"/>
                  <a:pt x="256" y="534"/>
                  <a:pt x="249" y="533"/>
                </a:cubicBezTo>
                <a:cubicBezTo>
                  <a:pt x="249" y="533"/>
                  <a:pt x="249" y="533"/>
                  <a:pt x="249" y="53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 flipH="1">
            <a:off x="5471385" y="1837943"/>
            <a:ext cx="1029441" cy="1030238"/>
          </a:xfrm>
          <a:custGeom>
            <a:avLst/>
            <a:gdLst>
              <a:gd name="T0" fmla="*/ 380 w 542"/>
              <a:gd name="T1" fmla="*/ 498 h 542"/>
              <a:gd name="T2" fmla="*/ 438 w 542"/>
              <a:gd name="T3" fmla="*/ 448 h 542"/>
              <a:gd name="T4" fmla="*/ 510 w 542"/>
              <a:gd name="T5" fmla="*/ 393 h 542"/>
              <a:gd name="T6" fmla="*/ 521 w 542"/>
              <a:gd name="T7" fmla="*/ 248 h 542"/>
              <a:gd name="T8" fmla="*/ 497 w 542"/>
              <a:gd name="T9" fmla="*/ 180 h 542"/>
              <a:gd name="T10" fmla="*/ 467 w 542"/>
              <a:gd name="T11" fmla="*/ 94 h 542"/>
              <a:gd name="T12" fmla="*/ 346 w 542"/>
              <a:gd name="T13" fmla="*/ 14 h 542"/>
              <a:gd name="T14" fmla="*/ 283 w 542"/>
              <a:gd name="T15" fmla="*/ 25 h 542"/>
              <a:gd name="T16" fmla="*/ 189 w 542"/>
              <a:gd name="T17" fmla="*/ 49 h 542"/>
              <a:gd name="T18" fmla="*/ 60 w 542"/>
              <a:gd name="T19" fmla="*/ 105 h 542"/>
              <a:gd name="T20" fmla="*/ 40 w 542"/>
              <a:gd name="T21" fmla="*/ 167 h 542"/>
              <a:gd name="T22" fmla="*/ 36 w 542"/>
              <a:gd name="T23" fmla="*/ 257 h 542"/>
              <a:gd name="T24" fmla="*/ 12 w 542"/>
              <a:gd name="T25" fmla="*/ 348 h 542"/>
              <a:gd name="T26" fmla="*/ 100 w 542"/>
              <a:gd name="T27" fmla="*/ 457 h 542"/>
              <a:gd name="T28" fmla="*/ 168 w 542"/>
              <a:gd name="T29" fmla="*/ 494 h 542"/>
              <a:gd name="T30" fmla="*/ 244 w 542"/>
              <a:gd name="T31" fmla="*/ 537 h 542"/>
              <a:gd name="T32" fmla="*/ 406 w 542"/>
              <a:gd name="T33" fmla="*/ 488 h 542"/>
              <a:gd name="T34" fmla="*/ 207 w 542"/>
              <a:gd name="T35" fmla="*/ 495 h 542"/>
              <a:gd name="T36" fmla="*/ 141 w 542"/>
              <a:gd name="T37" fmla="*/ 474 h 542"/>
              <a:gd name="T38" fmla="*/ 69 w 542"/>
              <a:gd name="T39" fmla="*/ 357 h 542"/>
              <a:gd name="T40" fmla="*/ 38 w 542"/>
              <a:gd name="T41" fmla="*/ 308 h 542"/>
              <a:gd name="T42" fmla="*/ 33 w 542"/>
              <a:gd name="T43" fmla="*/ 224 h 542"/>
              <a:gd name="T44" fmla="*/ 116 w 542"/>
              <a:gd name="T45" fmla="*/ 116 h 542"/>
              <a:gd name="T46" fmla="*/ 147 w 542"/>
              <a:gd name="T47" fmla="*/ 62 h 542"/>
              <a:gd name="T48" fmla="*/ 241 w 542"/>
              <a:gd name="T49" fmla="*/ 52 h 542"/>
              <a:gd name="T50" fmla="*/ 364 w 542"/>
              <a:gd name="T51" fmla="*/ 57 h 542"/>
              <a:gd name="T52" fmla="*/ 436 w 542"/>
              <a:gd name="T53" fmla="*/ 81 h 542"/>
              <a:gd name="T54" fmla="*/ 482 w 542"/>
              <a:gd name="T55" fmla="*/ 218 h 542"/>
              <a:gd name="T56" fmla="*/ 505 w 542"/>
              <a:gd name="T57" fmla="*/ 269 h 542"/>
              <a:gd name="T58" fmla="*/ 498 w 542"/>
              <a:gd name="T59" fmla="*/ 353 h 542"/>
              <a:gd name="T60" fmla="*/ 397 w 542"/>
              <a:gd name="T61" fmla="*/ 447 h 542"/>
              <a:gd name="T62" fmla="*/ 359 w 542"/>
              <a:gd name="T63" fmla="*/ 495 h 542"/>
              <a:gd name="T64" fmla="*/ 265 w 542"/>
              <a:gd name="T65" fmla="*/ 523 h 542"/>
              <a:gd name="T66" fmla="*/ 462 w 542"/>
              <a:gd name="T67" fmla="*/ 452 h 542"/>
              <a:gd name="T68" fmla="*/ 503 w 542"/>
              <a:gd name="T69" fmla="*/ 350 h 542"/>
              <a:gd name="T70" fmla="*/ 17 w 542"/>
              <a:gd name="T71" fmla="*/ 348 h 542"/>
              <a:gd name="T72" fmla="*/ 35 w 542"/>
              <a:gd name="T73" fmla="*/ 376 h 542"/>
              <a:gd name="T74" fmla="*/ 516 w 542"/>
              <a:gd name="T75" fmla="*/ 278 h 542"/>
              <a:gd name="T76" fmla="*/ 492 w 542"/>
              <a:gd name="T77" fmla="*/ 335 h 542"/>
              <a:gd name="T78" fmla="*/ 14 w 542"/>
              <a:gd name="T79" fmla="*/ 281 h 542"/>
              <a:gd name="T80" fmla="*/ 493 w 542"/>
              <a:gd name="T81" fmla="*/ 269 h 542"/>
              <a:gd name="T82" fmla="*/ 499 w 542"/>
              <a:gd name="T83" fmla="*/ 255 h 542"/>
              <a:gd name="T84" fmla="*/ 508 w 542"/>
              <a:gd name="T85" fmla="*/ 156 h 542"/>
              <a:gd name="T86" fmla="*/ 437 w 542"/>
              <a:gd name="T87" fmla="*/ 76 h 542"/>
              <a:gd name="T88" fmla="*/ 457 w 542"/>
              <a:gd name="T89" fmla="*/ 138 h 542"/>
              <a:gd name="T90" fmla="*/ 386 w 542"/>
              <a:gd name="T91" fmla="*/ 70 h 542"/>
              <a:gd name="T92" fmla="*/ 298 w 542"/>
              <a:gd name="T93" fmla="*/ 14 h 542"/>
              <a:gd name="T94" fmla="*/ 360 w 542"/>
              <a:gd name="T95" fmla="*/ 60 h 542"/>
              <a:gd name="T96" fmla="*/ 254 w 542"/>
              <a:gd name="T97" fmla="*/ 40 h 542"/>
              <a:gd name="T98" fmla="*/ 145 w 542"/>
              <a:gd name="T99" fmla="*/ 59 h 542"/>
              <a:gd name="T100" fmla="*/ 180 w 542"/>
              <a:gd name="T101" fmla="*/ 65 h 542"/>
              <a:gd name="T102" fmla="*/ 124 w 542"/>
              <a:gd name="T103" fmla="*/ 101 h 542"/>
              <a:gd name="T104" fmla="*/ 92 w 542"/>
              <a:gd name="T105" fmla="*/ 126 h 542"/>
              <a:gd name="T106" fmla="*/ 14 w 542"/>
              <a:gd name="T107" fmla="*/ 251 h 542"/>
              <a:gd name="T108" fmla="*/ 17 w 542"/>
              <a:gd name="T109" fmla="*/ 223 h 542"/>
              <a:gd name="T110" fmla="*/ 60 w 542"/>
              <a:gd name="T111" fmla="*/ 364 h 542"/>
              <a:gd name="T112" fmla="*/ 127 w 542"/>
              <a:gd name="T113" fmla="*/ 451 h 542"/>
              <a:gd name="T114" fmla="*/ 145 w 542"/>
              <a:gd name="T115" fmla="*/ 495 h 542"/>
              <a:gd name="T116" fmla="*/ 327 w 542"/>
              <a:gd name="T117" fmla="*/ 486 h 542"/>
              <a:gd name="T118" fmla="*/ 185 w 542"/>
              <a:gd name="T119" fmla="*/ 485 h 542"/>
              <a:gd name="T120" fmla="*/ 217 w 542"/>
              <a:gd name="T121" fmla="*/ 521 h 542"/>
              <a:gd name="T122" fmla="*/ 260 w 542"/>
              <a:gd name="T123" fmla="*/ 52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542">
                <a:moveTo>
                  <a:pt x="310" y="536"/>
                </a:moveTo>
                <a:cubicBezTo>
                  <a:pt x="312" y="535"/>
                  <a:pt x="312" y="535"/>
                  <a:pt x="312" y="535"/>
                </a:cubicBezTo>
                <a:cubicBezTo>
                  <a:pt x="310" y="520"/>
                  <a:pt x="310" y="520"/>
                  <a:pt x="310" y="520"/>
                </a:cubicBezTo>
                <a:cubicBezTo>
                  <a:pt x="308" y="520"/>
                  <a:pt x="308" y="520"/>
                  <a:pt x="308" y="520"/>
                </a:cubicBezTo>
                <a:cubicBezTo>
                  <a:pt x="308" y="520"/>
                  <a:pt x="300" y="521"/>
                  <a:pt x="294" y="522"/>
                </a:cubicBezTo>
                <a:cubicBezTo>
                  <a:pt x="294" y="521"/>
                  <a:pt x="294" y="519"/>
                  <a:pt x="294" y="515"/>
                </a:cubicBezTo>
                <a:cubicBezTo>
                  <a:pt x="301" y="514"/>
                  <a:pt x="307" y="513"/>
                  <a:pt x="307" y="513"/>
                </a:cubicBezTo>
                <a:cubicBezTo>
                  <a:pt x="309" y="513"/>
                  <a:pt x="309" y="513"/>
                  <a:pt x="309" y="513"/>
                </a:cubicBezTo>
                <a:cubicBezTo>
                  <a:pt x="309" y="513"/>
                  <a:pt x="308" y="505"/>
                  <a:pt x="307" y="502"/>
                </a:cubicBezTo>
                <a:cubicBezTo>
                  <a:pt x="310" y="502"/>
                  <a:pt x="314" y="501"/>
                  <a:pt x="317" y="501"/>
                </a:cubicBezTo>
                <a:cubicBezTo>
                  <a:pt x="319" y="511"/>
                  <a:pt x="323" y="528"/>
                  <a:pt x="323" y="531"/>
                </a:cubicBezTo>
                <a:cubicBezTo>
                  <a:pt x="323" y="533"/>
                  <a:pt x="323" y="533"/>
                  <a:pt x="323" y="533"/>
                </a:cubicBezTo>
                <a:cubicBezTo>
                  <a:pt x="326" y="533"/>
                  <a:pt x="326" y="533"/>
                  <a:pt x="326" y="533"/>
                </a:cubicBezTo>
                <a:cubicBezTo>
                  <a:pt x="326" y="533"/>
                  <a:pt x="358" y="527"/>
                  <a:pt x="386" y="512"/>
                </a:cubicBezTo>
                <a:cubicBezTo>
                  <a:pt x="388" y="511"/>
                  <a:pt x="388" y="511"/>
                  <a:pt x="388" y="511"/>
                </a:cubicBezTo>
                <a:cubicBezTo>
                  <a:pt x="382" y="497"/>
                  <a:pt x="382" y="497"/>
                  <a:pt x="382" y="497"/>
                </a:cubicBezTo>
                <a:cubicBezTo>
                  <a:pt x="380" y="498"/>
                  <a:pt x="380" y="498"/>
                  <a:pt x="380" y="498"/>
                </a:cubicBezTo>
                <a:cubicBezTo>
                  <a:pt x="379" y="498"/>
                  <a:pt x="372" y="501"/>
                  <a:pt x="367" y="503"/>
                </a:cubicBezTo>
                <a:cubicBezTo>
                  <a:pt x="366" y="502"/>
                  <a:pt x="366" y="500"/>
                  <a:pt x="365" y="497"/>
                </a:cubicBezTo>
                <a:cubicBezTo>
                  <a:pt x="371" y="494"/>
                  <a:pt x="376" y="491"/>
                  <a:pt x="377" y="491"/>
                </a:cubicBezTo>
                <a:cubicBezTo>
                  <a:pt x="379" y="490"/>
                  <a:pt x="379" y="490"/>
                  <a:pt x="379" y="490"/>
                </a:cubicBezTo>
                <a:cubicBezTo>
                  <a:pt x="379" y="490"/>
                  <a:pt x="375" y="483"/>
                  <a:pt x="373" y="481"/>
                </a:cubicBezTo>
                <a:cubicBezTo>
                  <a:pt x="376" y="480"/>
                  <a:pt x="379" y="478"/>
                  <a:pt x="382" y="477"/>
                </a:cubicBezTo>
                <a:cubicBezTo>
                  <a:pt x="387" y="486"/>
                  <a:pt x="396" y="501"/>
                  <a:pt x="397" y="504"/>
                </a:cubicBezTo>
                <a:cubicBezTo>
                  <a:pt x="398" y="506"/>
                  <a:pt x="398" y="506"/>
                  <a:pt x="398" y="506"/>
                </a:cubicBezTo>
                <a:cubicBezTo>
                  <a:pt x="400" y="505"/>
                  <a:pt x="400" y="505"/>
                  <a:pt x="400" y="505"/>
                </a:cubicBezTo>
                <a:cubicBezTo>
                  <a:pt x="400" y="505"/>
                  <a:pt x="429" y="490"/>
                  <a:pt x="451" y="466"/>
                </a:cubicBezTo>
                <a:cubicBezTo>
                  <a:pt x="453" y="465"/>
                  <a:pt x="453" y="465"/>
                  <a:pt x="453" y="465"/>
                </a:cubicBezTo>
                <a:cubicBezTo>
                  <a:pt x="443" y="454"/>
                  <a:pt x="443" y="454"/>
                  <a:pt x="443" y="454"/>
                </a:cubicBezTo>
                <a:cubicBezTo>
                  <a:pt x="441" y="455"/>
                  <a:pt x="441" y="455"/>
                  <a:pt x="441" y="455"/>
                </a:cubicBezTo>
                <a:cubicBezTo>
                  <a:pt x="441" y="455"/>
                  <a:pt x="435" y="461"/>
                  <a:pt x="431" y="464"/>
                </a:cubicBezTo>
                <a:cubicBezTo>
                  <a:pt x="430" y="463"/>
                  <a:pt x="428" y="462"/>
                  <a:pt x="426" y="459"/>
                </a:cubicBezTo>
                <a:cubicBezTo>
                  <a:pt x="432" y="455"/>
                  <a:pt x="436" y="450"/>
                  <a:pt x="436" y="450"/>
                </a:cubicBezTo>
                <a:cubicBezTo>
                  <a:pt x="438" y="448"/>
                  <a:pt x="438" y="448"/>
                  <a:pt x="438" y="448"/>
                </a:cubicBezTo>
                <a:cubicBezTo>
                  <a:pt x="438" y="448"/>
                  <a:pt x="432" y="443"/>
                  <a:pt x="430" y="441"/>
                </a:cubicBezTo>
                <a:cubicBezTo>
                  <a:pt x="432" y="439"/>
                  <a:pt x="435" y="437"/>
                  <a:pt x="437" y="434"/>
                </a:cubicBezTo>
                <a:cubicBezTo>
                  <a:pt x="445" y="442"/>
                  <a:pt x="458" y="454"/>
                  <a:pt x="460" y="456"/>
                </a:cubicBezTo>
                <a:cubicBezTo>
                  <a:pt x="462" y="458"/>
                  <a:pt x="462" y="458"/>
                  <a:pt x="462" y="458"/>
                </a:cubicBezTo>
                <a:cubicBezTo>
                  <a:pt x="463" y="456"/>
                  <a:pt x="463" y="456"/>
                  <a:pt x="463" y="456"/>
                </a:cubicBezTo>
                <a:cubicBezTo>
                  <a:pt x="463" y="456"/>
                  <a:pt x="488" y="434"/>
                  <a:pt x="502" y="405"/>
                </a:cubicBezTo>
                <a:cubicBezTo>
                  <a:pt x="503" y="403"/>
                  <a:pt x="503" y="403"/>
                  <a:pt x="503" y="403"/>
                </a:cubicBezTo>
                <a:cubicBezTo>
                  <a:pt x="490" y="396"/>
                  <a:pt x="490" y="396"/>
                  <a:pt x="490" y="396"/>
                </a:cubicBezTo>
                <a:cubicBezTo>
                  <a:pt x="489" y="397"/>
                  <a:pt x="489" y="397"/>
                  <a:pt x="489" y="397"/>
                </a:cubicBezTo>
                <a:cubicBezTo>
                  <a:pt x="489" y="398"/>
                  <a:pt x="484" y="404"/>
                  <a:pt x="481" y="409"/>
                </a:cubicBezTo>
                <a:cubicBezTo>
                  <a:pt x="480" y="408"/>
                  <a:pt x="479" y="407"/>
                  <a:pt x="476" y="405"/>
                </a:cubicBezTo>
                <a:cubicBezTo>
                  <a:pt x="480" y="399"/>
                  <a:pt x="483" y="394"/>
                  <a:pt x="483" y="393"/>
                </a:cubicBezTo>
                <a:cubicBezTo>
                  <a:pt x="484" y="392"/>
                  <a:pt x="484" y="392"/>
                  <a:pt x="484" y="392"/>
                </a:cubicBezTo>
                <a:cubicBezTo>
                  <a:pt x="484" y="392"/>
                  <a:pt x="477" y="388"/>
                  <a:pt x="474" y="387"/>
                </a:cubicBezTo>
                <a:cubicBezTo>
                  <a:pt x="476" y="384"/>
                  <a:pt x="478" y="381"/>
                  <a:pt x="479" y="378"/>
                </a:cubicBezTo>
                <a:cubicBezTo>
                  <a:pt x="488" y="382"/>
                  <a:pt x="505" y="390"/>
                  <a:pt x="508" y="392"/>
                </a:cubicBezTo>
                <a:cubicBezTo>
                  <a:pt x="510" y="393"/>
                  <a:pt x="510" y="393"/>
                  <a:pt x="510" y="393"/>
                </a:cubicBezTo>
                <a:cubicBezTo>
                  <a:pt x="511" y="391"/>
                  <a:pt x="511" y="391"/>
                  <a:pt x="511" y="391"/>
                </a:cubicBezTo>
                <a:cubicBezTo>
                  <a:pt x="511" y="390"/>
                  <a:pt x="527" y="360"/>
                  <a:pt x="531" y="329"/>
                </a:cubicBezTo>
                <a:cubicBezTo>
                  <a:pt x="532" y="327"/>
                  <a:pt x="532" y="327"/>
                  <a:pt x="532" y="327"/>
                </a:cubicBezTo>
                <a:cubicBezTo>
                  <a:pt x="517" y="324"/>
                  <a:pt x="517" y="324"/>
                  <a:pt x="517" y="324"/>
                </a:cubicBezTo>
                <a:cubicBezTo>
                  <a:pt x="516" y="326"/>
                  <a:pt x="516" y="326"/>
                  <a:pt x="516" y="326"/>
                </a:cubicBezTo>
                <a:cubicBezTo>
                  <a:pt x="516" y="326"/>
                  <a:pt x="514" y="334"/>
                  <a:pt x="513" y="339"/>
                </a:cubicBezTo>
                <a:cubicBezTo>
                  <a:pt x="512" y="339"/>
                  <a:pt x="510" y="338"/>
                  <a:pt x="507" y="337"/>
                </a:cubicBezTo>
                <a:cubicBezTo>
                  <a:pt x="508" y="330"/>
                  <a:pt x="509" y="324"/>
                  <a:pt x="509" y="324"/>
                </a:cubicBezTo>
                <a:cubicBezTo>
                  <a:pt x="510" y="322"/>
                  <a:pt x="510" y="322"/>
                  <a:pt x="510" y="322"/>
                </a:cubicBezTo>
                <a:cubicBezTo>
                  <a:pt x="510" y="322"/>
                  <a:pt x="502" y="321"/>
                  <a:pt x="499" y="320"/>
                </a:cubicBezTo>
                <a:cubicBezTo>
                  <a:pt x="500" y="318"/>
                  <a:pt x="500" y="314"/>
                  <a:pt x="501" y="311"/>
                </a:cubicBezTo>
                <a:cubicBezTo>
                  <a:pt x="510" y="312"/>
                  <a:pt x="530" y="314"/>
                  <a:pt x="533" y="315"/>
                </a:cubicBezTo>
                <a:cubicBezTo>
                  <a:pt x="535" y="315"/>
                  <a:pt x="535" y="315"/>
                  <a:pt x="535" y="315"/>
                </a:cubicBezTo>
                <a:cubicBezTo>
                  <a:pt x="535" y="313"/>
                  <a:pt x="535" y="313"/>
                  <a:pt x="535" y="313"/>
                </a:cubicBezTo>
                <a:cubicBezTo>
                  <a:pt x="535" y="313"/>
                  <a:pt x="542" y="280"/>
                  <a:pt x="536" y="249"/>
                </a:cubicBezTo>
                <a:cubicBezTo>
                  <a:pt x="536" y="247"/>
                  <a:pt x="536" y="247"/>
                  <a:pt x="536" y="247"/>
                </a:cubicBezTo>
                <a:cubicBezTo>
                  <a:pt x="521" y="248"/>
                  <a:pt x="521" y="248"/>
                  <a:pt x="521" y="248"/>
                </a:cubicBezTo>
                <a:cubicBezTo>
                  <a:pt x="521" y="250"/>
                  <a:pt x="521" y="250"/>
                  <a:pt x="521" y="250"/>
                </a:cubicBezTo>
                <a:cubicBezTo>
                  <a:pt x="521" y="251"/>
                  <a:pt x="522" y="259"/>
                  <a:pt x="522" y="264"/>
                </a:cubicBezTo>
                <a:cubicBezTo>
                  <a:pt x="521" y="264"/>
                  <a:pt x="519" y="264"/>
                  <a:pt x="515" y="264"/>
                </a:cubicBezTo>
                <a:cubicBezTo>
                  <a:pt x="515" y="257"/>
                  <a:pt x="514" y="251"/>
                  <a:pt x="514" y="251"/>
                </a:cubicBezTo>
                <a:cubicBezTo>
                  <a:pt x="514" y="249"/>
                  <a:pt x="514" y="249"/>
                  <a:pt x="514" y="249"/>
                </a:cubicBezTo>
                <a:cubicBezTo>
                  <a:pt x="514" y="249"/>
                  <a:pt x="506" y="250"/>
                  <a:pt x="503" y="250"/>
                </a:cubicBezTo>
                <a:cubicBezTo>
                  <a:pt x="503" y="248"/>
                  <a:pt x="502" y="244"/>
                  <a:pt x="502" y="241"/>
                </a:cubicBezTo>
                <a:cubicBezTo>
                  <a:pt x="513" y="239"/>
                  <a:pt x="531" y="236"/>
                  <a:pt x="534" y="236"/>
                </a:cubicBezTo>
                <a:cubicBezTo>
                  <a:pt x="536" y="236"/>
                  <a:pt x="536" y="236"/>
                  <a:pt x="536" y="236"/>
                </a:cubicBezTo>
                <a:cubicBezTo>
                  <a:pt x="536" y="233"/>
                  <a:pt x="536" y="233"/>
                  <a:pt x="536" y="233"/>
                </a:cubicBezTo>
                <a:cubicBezTo>
                  <a:pt x="536" y="233"/>
                  <a:pt x="532" y="200"/>
                  <a:pt x="518" y="172"/>
                </a:cubicBezTo>
                <a:cubicBezTo>
                  <a:pt x="517" y="170"/>
                  <a:pt x="517" y="170"/>
                  <a:pt x="517" y="170"/>
                </a:cubicBezTo>
                <a:cubicBezTo>
                  <a:pt x="503" y="176"/>
                  <a:pt x="503" y="176"/>
                  <a:pt x="503" y="176"/>
                </a:cubicBezTo>
                <a:cubicBezTo>
                  <a:pt x="504" y="178"/>
                  <a:pt x="504" y="178"/>
                  <a:pt x="504" y="178"/>
                </a:cubicBezTo>
                <a:cubicBezTo>
                  <a:pt x="504" y="178"/>
                  <a:pt x="507" y="185"/>
                  <a:pt x="509" y="191"/>
                </a:cubicBezTo>
                <a:cubicBezTo>
                  <a:pt x="508" y="191"/>
                  <a:pt x="506" y="192"/>
                  <a:pt x="503" y="193"/>
                </a:cubicBezTo>
                <a:cubicBezTo>
                  <a:pt x="500" y="186"/>
                  <a:pt x="498" y="181"/>
                  <a:pt x="497" y="180"/>
                </a:cubicBezTo>
                <a:cubicBezTo>
                  <a:pt x="496" y="178"/>
                  <a:pt x="496" y="178"/>
                  <a:pt x="496" y="178"/>
                </a:cubicBezTo>
                <a:cubicBezTo>
                  <a:pt x="496" y="178"/>
                  <a:pt x="489" y="182"/>
                  <a:pt x="487" y="183"/>
                </a:cubicBezTo>
                <a:cubicBezTo>
                  <a:pt x="486" y="181"/>
                  <a:pt x="484" y="177"/>
                  <a:pt x="483" y="174"/>
                </a:cubicBezTo>
                <a:cubicBezTo>
                  <a:pt x="491" y="170"/>
                  <a:pt x="509" y="161"/>
                  <a:pt x="511" y="160"/>
                </a:cubicBezTo>
                <a:cubicBezTo>
                  <a:pt x="513" y="159"/>
                  <a:pt x="513" y="159"/>
                  <a:pt x="513" y="159"/>
                </a:cubicBezTo>
                <a:cubicBezTo>
                  <a:pt x="512" y="157"/>
                  <a:pt x="512" y="157"/>
                  <a:pt x="512" y="157"/>
                </a:cubicBezTo>
                <a:cubicBezTo>
                  <a:pt x="512" y="156"/>
                  <a:pt x="499" y="126"/>
                  <a:pt x="477" y="103"/>
                </a:cubicBezTo>
                <a:cubicBezTo>
                  <a:pt x="475" y="101"/>
                  <a:pt x="475" y="101"/>
                  <a:pt x="475" y="101"/>
                </a:cubicBezTo>
                <a:cubicBezTo>
                  <a:pt x="464" y="111"/>
                  <a:pt x="464" y="111"/>
                  <a:pt x="464" y="111"/>
                </a:cubicBezTo>
                <a:cubicBezTo>
                  <a:pt x="465" y="113"/>
                  <a:pt x="465" y="113"/>
                  <a:pt x="465" y="113"/>
                </a:cubicBezTo>
                <a:cubicBezTo>
                  <a:pt x="465" y="113"/>
                  <a:pt x="470" y="119"/>
                  <a:pt x="474" y="124"/>
                </a:cubicBezTo>
                <a:cubicBezTo>
                  <a:pt x="472" y="124"/>
                  <a:pt x="471" y="126"/>
                  <a:pt x="468" y="127"/>
                </a:cubicBezTo>
                <a:cubicBezTo>
                  <a:pt x="464" y="122"/>
                  <a:pt x="460" y="117"/>
                  <a:pt x="459" y="117"/>
                </a:cubicBezTo>
                <a:cubicBezTo>
                  <a:pt x="458" y="115"/>
                  <a:pt x="458" y="115"/>
                  <a:pt x="458" y="115"/>
                </a:cubicBezTo>
                <a:cubicBezTo>
                  <a:pt x="458" y="115"/>
                  <a:pt x="452" y="121"/>
                  <a:pt x="450" y="123"/>
                </a:cubicBezTo>
                <a:cubicBezTo>
                  <a:pt x="448" y="121"/>
                  <a:pt x="446" y="118"/>
                  <a:pt x="444" y="116"/>
                </a:cubicBezTo>
                <a:cubicBezTo>
                  <a:pt x="452" y="108"/>
                  <a:pt x="465" y="96"/>
                  <a:pt x="467" y="94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91"/>
                  <a:pt x="447" y="65"/>
                  <a:pt x="419" y="49"/>
                </a:cubicBezTo>
                <a:cubicBezTo>
                  <a:pt x="417" y="48"/>
                  <a:pt x="417" y="48"/>
                  <a:pt x="417" y="48"/>
                </a:cubicBezTo>
                <a:cubicBezTo>
                  <a:pt x="409" y="60"/>
                  <a:pt x="409" y="60"/>
                  <a:pt x="409" y="60"/>
                </a:cubicBezTo>
                <a:cubicBezTo>
                  <a:pt x="410" y="61"/>
                  <a:pt x="410" y="61"/>
                  <a:pt x="410" y="61"/>
                </a:cubicBezTo>
                <a:cubicBezTo>
                  <a:pt x="411" y="62"/>
                  <a:pt x="417" y="66"/>
                  <a:pt x="422" y="70"/>
                </a:cubicBezTo>
                <a:cubicBezTo>
                  <a:pt x="421" y="71"/>
                  <a:pt x="419" y="72"/>
                  <a:pt x="417" y="75"/>
                </a:cubicBezTo>
                <a:cubicBezTo>
                  <a:pt x="412" y="71"/>
                  <a:pt x="407" y="67"/>
                  <a:pt x="406" y="67"/>
                </a:cubicBezTo>
                <a:cubicBezTo>
                  <a:pt x="404" y="66"/>
                  <a:pt x="404" y="66"/>
                  <a:pt x="404" y="66"/>
                </a:cubicBezTo>
                <a:cubicBezTo>
                  <a:pt x="404" y="66"/>
                  <a:pt x="400" y="73"/>
                  <a:pt x="399" y="75"/>
                </a:cubicBezTo>
                <a:cubicBezTo>
                  <a:pt x="397" y="74"/>
                  <a:pt x="393" y="72"/>
                  <a:pt x="391" y="70"/>
                </a:cubicBezTo>
                <a:cubicBezTo>
                  <a:pt x="396" y="61"/>
                  <a:pt x="405" y="45"/>
                  <a:pt x="407" y="43"/>
                </a:cubicBezTo>
                <a:cubicBezTo>
                  <a:pt x="408" y="41"/>
                  <a:pt x="408" y="41"/>
                  <a:pt x="408" y="41"/>
                </a:cubicBezTo>
                <a:cubicBezTo>
                  <a:pt x="406" y="40"/>
                  <a:pt x="406" y="40"/>
                  <a:pt x="406" y="40"/>
                </a:cubicBezTo>
                <a:cubicBezTo>
                  <a:pt x="406" y="40"/>
                  <a:pt x="379" y="22"/>
                  <a:pt x="348" y="14"/>
                </a:cubicBezTo>
                <a:cubicBezTo>
                  <a:pt x="346" y="14"/>
                  <a:pt x="346" y="14"/>
                  <a:pt x="346" y="14"/>
                </a:cubicBezTo>
                <a:cubicBezTo>
                  <a:pt x="341" y="28"/>
                  <a:pt x="341" y="28"/>
                  <a:pt x="341" y="28"/>
                </a:cubicBezTo>
                <a:cubicBezTo>
                  <a:pt x="343" y="29"/>
                  <a:pt x="343" y="29"/>
                  <a:pt x="343" y="29"/>
                </a:cubicBezTo>
                <a:cubicBezTo>
                  <a:pt x="343" y="29"/>
                  <a:pt x="351" y="32"/>
                  <a:pt x="356" y="33"/>
                </a:cubicBezTo>
                <a:cubicBezTo>
                  <a:pt x="356" y="35"/>
                  <a:pt x="355" y="37"/>
                  <a:pt x="354" y="40"/>
                </a:cubicBezTo>
                <a:cubicBezTo>
                  <a:pt x="347" y="37"/>
                  <a:pt x="341" y="36"/>
                  <a:pt x="341" y="36"/>
                </a:cubicBezTo>
                <a:cubicBezTo>
                  <a:pt x="338" y="35"/>
                  <a:pt x="338" y="35"/>
                  <a:pt x="338" y="35"/>
                </a:cubicBezTo>
                <a:cubicBezTo>
                  <a:pt x="338" y="35"/>
                  <a:pt x="337" y="43"/>
                  <a:pt x="336" y="46"/>
                </a:cubicBezTo>
                <a:cubicBezTo>
                  <a:pt x="334" y="45"/>
                  <a:pt x="330" y="43"/>
                  <a:pt x="327" y="43"/>
                </a:cubicBezTo>
                <a:cubicBezTo>
                  <a:pt x="329" y="32"/>
                  <a:pt x="333" y="15"/>
                  <a:pt x="334" y="12"/>
                </a:cubicBezTo>
                <a:cubicBezTo>
                  <a:pt x="335" y="10"/>
                  <a:pt x="335" y="10"/>
                  <a:pt x="335" y="10"/>
                </a:cubicBezTo>
                <a:cubicBezTo>
                  <a:pt x="333" y="9"/>
                  <a:pt x="333" y="9"/>
                  <a:pt x="333" y="9"/>
                </a:cubicBezTo>
                <a:cubicBezTo>
                  <a:pt x="333" y="9"/>
                  <a:pt x="301" y="0"/>
                  <a:pt x="269" y="2"/>
                </a:cubicBezTo>
                <a:cubicBezTo>
                  <a:pt x="267" y="2"/>
                  <a:pt x="267" y="2"/>
                  <a:pt x="267" y="2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70" y="17"/>
                  <a:pt x="278" y="18"/>
                  <a:pt x="283" y="18"/>
                </a:cubicBezTo>
                <a:cubicBezTo>
                  <a:pt x="283" y="19"/>
                  <a:pt x="283" y="21"/>
                  <a:pt x="283" y="25"/>
                </a:cubicBezTo>
                <a:cubicBezTo>
                  <a:pt x="276" y="24"/>
                  <a:pt x="269" y="25"/>
                  <a:pt x="269" y="25"/>
                </a:cubicBezTo>
                <a:cubicBezTo>
                  <a:pt x="267" y="25"/>
                  <a:pt x="267" y="25"/>
                  <a:pt x="267" y="25"/>
                </a:cubicBezTo>
                <a:cubicBezTo>
                  <a:pt x="267" y="25"/>
                  <a:pt x="267" y="33"/>
                  <a:pt x="267" y="36"/>
                </a:cubicBezTo>
                <a:cubicBezTo>
                  <a:pt x="265" y="35"/>
                  <a:pt x="261" y="35"/>
                  <a:pt x="258" y="35"/>
                </a:cubicBezTo>
                <a:cubicBezTo>
                  <a:pt x="257" y="26"/>
                  <a:pt x="255" y="8"/>
                  <a:pt x="255" y="4"/>
                </a:cubicBezTo>
                <a:cubicBezTo>
                  <a:pt x="255" y="4"/>
                  <a:pt x="255" y="2"/>
                  <a:pt x="255" y="2"/>
                </a:cubicBezTo>
                <a:cubicBezTo>
                  <a:pt x="253" y="2"/>
                  <a:pt x="253" y="2"/>
                  <a:pt x="253" y="2"/>
                </a:cubicBezTo>
                <a:cubicBezTo>
                  <a:pt x="253" y="2"/>
                  <a:pt x="220" y="3"/>
                  <a:pt x="190" y="14"/>
                </a:cubicBezTo>
                <a:cubicBezTo>
                  <a:pt x="188" y="15"/>
                  <a:pt x="188" y="15"/>
                  <a:pt x="188" y="15"/>
                </a:cubicBezTo>
                <a:cubicBezTo>
                  <a:pt x="192" y="29"/>
                  <a:pt x="192" y="29"/>
                  <a:pt x="192" y="29"/>
                </a:cubicBezTo>
                <a:cubicBezTo>
                  <a:pt x="194" y="29"/>
                  <a:pt x="194" y="29"/>
                  <a:pt x="194" y="29"/>
                </a:cubicBezTo>
                <a:cubicBezTo>
                  <a:pt x="195" y="29"/>
                  <a:pt x="202" y="27"/>
                  <a:pt x="208" y="25"/>
                </a:cubicBezTo>
                <a:cubicBezTo>
                  <a:pt x="208" y="26"/>
                  <a:pt x="208" y="28"/>
                  <a:pt x="209" y="32"/>
                </a:cubicBezTo>
                <a:cubicBezTo>
                  <a:pt x="203" y="34"/>
                  <a:pt x="197" y="36"/>
                  <a:pt x="196" y="36"/>
                </a:cubicBezTo>
                <a:cubicBezTo>
                  <a:pt x="194" y="36"/>
                  <a:pt x="194" y="36"/>
                  <a:pt x="194" y="36"/>
                </a:cubicBezTo>
                <a:cubicBezTo>
                  <a:pt x="194" y="36"/>
                  <a:pt x="197" y="44"/>
                  <a:pt x="198" y="47"/>
                </a:cubicBezTo>
                <a:cubicBezTo>
                  <a:pt x="196" y="47"/>
                  <a:pt x="192" y="48"/>
                  <a:pt x="189" y="49"/>
                </a:cubicBezTo>
                <a:cubicBezTo>
                  <a:pt x="185" y="41"/>
                  <a:pt x="178" y="23"/>
                  <a:pt x="177" y="21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74" y="19"/>
                  <a:pt x="174" y="19"/>
                  <a:pt x="174" y="19"/>
                </a:cubicBezTo>
                <a:cubicBezTo>
                  <a:pt x="174" y="19"/>
                  <a:pt x="142" y="30"/>
                  <a:pt x="117" y="50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63"/>
                  <a:pt x="133" y="58"/>
                  <a:pt x="138" y="55"/>
                </a:cubicBezTo>
                <a:cubicBezTo>
                  <a:pt x="138" y="56"/>
                  <a:pt x="139" y="58"/>
                  <a:pt x="141" y="61"/>
                </a:cubicBezTo>
                <a:cubicBezTo>
                  <a:pt x="135" y="65"/>
                  <a:pt x="130" y="69"/>
                  <a:pt x="130" y="69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8" y="70"/>
                  <a:pt x="133" y="76"/>
                  <a:pt x="135" y="79"/>
                </a:cubicBezTo>
                <a:cubicBezTo>
                  <a:pt x="133" y="80"/>
                  <a:pt x="130" y="82"/>
                  <a:pt x="127" y="84"/>
                </a:cubicBezTo>
                <a:cubicBezTo>
                  <a:pt x="120" y="76"/>
                  <a:pt x="109" y="62"/>
                  <a:pt x="108" y="60"/>
                </a:cubicBezTo>
                <a:cubicBezTo>
                  <a:pt x="106" y="58"/>
                  <a:pt x="106" y="58"/>
                  <a:pt x="106" y="58"/>
                </a:cubicBezTo>
                <a:cubicBezTo>
                  <a:pt x="105" y="59"/>
                  <a:pt x="105" y="59"/>
                  <a:pt x="105" y="59"/>
                </a:cubicBezTo>
                <a:cubicBezTo>
                  <a:pt x="104" y="59"/>
                  <a:pt x="78" y="79"/>
                  <a:pt x="60" y="105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4"/>
                  <a:pt x="77" y="108"/>
                  <a:pt x="81" y="104"/>
                </a:cubicBezTo>
                <a:cubicBezTo>
                  <a:pt x="82" y="105"/>
                  <a:pt x="83" y="106"/>
                  <a:pt x="86" y="108"/>
                </a:cubicBezTo>
                <a:cubicBezTo>
                  <a:pt x="81" y="114"/>
                  <a:pt x="78" y="119"/>
                  <a:pt x="77" y="119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76" y="121"/>
                  <a:pt x="83" y="126"/>
                  <a:pt x="85" y="127"/>
                </a:cubicBezTo>
                <a:cubicBezTo>
                  <a:pt x="84" y="129"/>
                  <a:pt x="81" y="132"/>
                  <a:pt x="79" y="135"/>
                </a:cubicBezTo>
                <a:cubicBezTo>
                  <a:pt x="70" y="129"/>
                  <a:pt x="55" y="119"/>
                  <a:pt x="53" y="117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50" y="117"/>
                  <a:pt x="30" y="143"/>
                  <a:pt x="20" y="174"/>
                </a:cubicBezTo>
                <a:cubicBezTo>
                  <a:pt x="19" y="175"/>
                  <a:pt x="19" y="175"/>
                  <a:pt x="19" y="175"/>
                </a:cubicBezTo>
                <a:cubicBezTo>
                  <a:pt x="33" y="181"/>
                  <a:pt x="33" y="181"/>
                  <a:pt x="33" y="181"/>
                </a:cubicBezTo>
                <a:cubicBezTo>
                  <a:pt x="34" y="179"/>
                  <a:pt x="34" y="179"/>
                  <a:pt x="34" y="179"/>
                </a:cubicBezTo>
                <a:cubicBezTo>
                  <a:pt x="34" y="179"/>
                  <a:pt x="38" y="172"/>
                  <a:pt x="40" y="167"/>
                </a:cubicBezTo>
                <a:cubicBezTo>
                  <a:pt x="41" y="167"/>
                  <a:pt x="43" y="168"/>
                  <a:pt x="46" y="170"/>
                </a:cubicBezTo>
                <a:cubicBezTo>
                  <a:pt x="43" y="176"/>
                  <a:pt x="41" y="182"/>
                  <a:pt x="41" y="182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4"/>
                  <a:pt x="47" y="187"/>
                  <a:pt x="50" y="188"/>
                </a:cubicBezTo>
                <a:cubicBezTo>
                  <a:pt x="49" y="190"/>
                  <a:pt x="48" y="194"/>
                  <a:pt x="46" y="197"/>
                </a:cubicBezTo>
                <a:cubicBezTo>
                  <a:pt x="38" y="194"/>
                  <a:pt x="19" y="189"/>
                  <a:pt x="17" y="188"/>
                </a:cubicBezTo>
                <a:cubicBezTo>
                  <a:pt x="15" y="187"/>
                  <a:pt x="15" y="187"/>
                  <a:pt x="15" y="187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89"/>
                  <a:pt x="3" y="221"/>
                  <a:pt x="3" y="253"/>
                </a:cubicBezTo>
                <a:cubicBezTo>
                  <a:pt x="3" y="255"/>
                  <a:pt x="3" y="255"/>
                  <a:pt x="3" y="255"/>
                </a:cubicBezTo>
                <a:cubicBezTo>
                  <a:pt x="18" y="256"/>
                  <a:pt x="18" y="256"/>
                  <a:pt x="18" y="256"/>
                </a:cubicBezTo>
                <a:cubicBezTo>
                  <a:pt x="18" y="254"/>
                  <a:pt x="18" y="254"/>
                  <a:pt x="18" y="254"/>
                </a:cubicBezTo>
                <a:cubicBezTo>
                  <a:pt x="18" y="254"/>
                  <a:pt x="19" y="246"/>
                  <a:pt x="20" y="240"/>
                </a:cubicBezTo>
                <a:cubicBezTo>
                  <a:pt x="21" y="240"/>
                  <a:pt x="23" y="240"/>
                  <a:pt x="26" y="241"/>
                </a:cubicBezTo>
                <a:cubicBezTo>
                  <a:pt x="26" y="248"/>
                  <a:pt x="25" y="254"/>
                  <a:pt x="25" y="255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5" y="257"/>
                  <a:pt x="33" y="257"/>
                  <a:pt x="36" y="257"/>
                </a:cubicBezTo>
                <a:cubicBezTo>
                  <a:pt x="36" y="259"/>
                  <a:pt x="36" y="263"/>
                  <a:pt x="36" y="266"/>
                </a:cubicBezTo>
                <a:cubicBezTo>
                  <a:pt x="25" y="266"/>
                  <a:pt x="7" y="266"/>
                  <a:pt x="4" y="266"/>
                </a:cubicBezTo>
                <a:cubicBezTo>
                  <a:pt x="2" y="266"/>
                  <a:pt x="2" y="266"/>
                  <a:pt x="2" y="266"/>
                </a:cubicBezTo>
                <a:cubicBezTo>
                  <a:pt x="2" y="268"/>
                  <a:pt x="2" y="268"/>
                  <a:pt x="2" y="268"/>
                </a:cubicBezTo>
                <a:cubicBezTo>
                  <a:pt x="2" y="269"/>
                  <a:pt x="0" y="301"/>
                  <a:pt x="9" y="332"/>
                </a:cubicBezTo>
                <a:cubicBezTo>
                  <a:pt x="10" y="334"/>
                  <a:pt x="10" y="334"/>
                  <a:pt x="10" y="334"/>
                </a:cubicBezTo>
                <a:cubicBezTo>
                  <a:pt x="24" y="330"/>
                  <a:pt x="24" y="330"/>
                  <a:pt x="24" y="330"/>
                </a:cubicBezTo>
                <a:cubicBezTo>
                  <a:pt x="24" y="328"/>
                  <a:pt x="24" y="328"/>
                  <a:pt x="24" y="328"/>
                </a:cubicBezTo>
                <a:cubicBezTo>
                  <a:pt x="24" y="328"/>
                  <a:pt x="23" y="320"/>
                  <a:pt x="22" y="315"/>
                </a:cubicBezTo>
                <a:cubicBezTo>
                  <a:pt x="23" y="315"/>
                  <a:pt x="25" y="314"/>
                  <a:pt x="28" y="314"/>
                </a:cubicBezTo>
                <a:cubicBezTo>
                  <a:pt x="30" y="321"/>
                  <a:pt x="31" y="327"/>
                  <a:pt x="31" y="327"/>
                </a:cubicBezTo>
                <a:cubicBezTo>
                  <a:pt x="32" y="329"/>
                  <a:pt x="32" y="329"/>
                  <a:pt x="32" y="329"/>
                </a:cubicBezTo>
                <a:cubicBezTo>
                  <a:pt x="32" y="329"/>
                  <a:pt x="39" y="327"/>
                  <a:pt x="42" y="326"/>
                </a:cubicBezTo>
                <a:cubicBezTo>
                  <a:pt x="43" y="329"/>
                  <a:pt x="44" y="332"/>
                  <a:pt x="44" y="335"/>
                </a:cubicBezTo>
                <a:cubicBezTo>
                  <a:pt x="35" y="338"/>
                  <a:pt x="17" y="344"/>
                  <a:pt x="14" y="345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12" y="348"/>
                  <a:pt x="12" y="348"/>
                </a:cubicBezTo>
                <a:cubicBezTo>
                  <a:pt x="13" y="348"/>
                  <a:pt x="21" y="380"/>
                  <a:pt x="39" y="406"/>
                </a:cubicBezTo>
                <a:cubicBezTo>
                  <a:pt x="40" y="408"/>
                  <a:pt x="40" y="408"/>
                  <a:pt x="40" y="408"/>
                </a:cubicBezTo>
                <a:cubicBezTo>
                  <a:pt x="53" y="400"/>
                  <a:pt x="53" y="400"/>
                  <a:pt x="53" y="400"/>
                </a:cubicBezTo>
                <a:cubicBezTo>
                  <a:pt x="52" y="398"/>
                  <a:pt x="52" y="398"/>
                  <a:pt x="52" y="398"/>
                </a:cubicBezTo>
                <a:cubicBezTo>
                  <a:pt x="52" y="398"/>
                  <a:pt x="49" y="391"/>
                  <a:pt x="46" y="386"/>
                </a:cubicBezTo>
                <a:cubicBezTo>
                  <a:pt x="47" y="386"/>
                  <a:pt x="49" y="385"/>
                  <a:pt x="52" y="383"/>
                </a:cubicBezTo>
                <a:cubicBezTo>
                  <a:pt x="55" y="389"/>
                  <a:pt x="58" y="395"/>
                  <a:pt x="59" y="395"/>
                </a:cubicBezTo>
                <a:cubicBezTo>
                  <a:pt x="60" y="397"/>
                  <a:pt x="60" y="397"/>
                  <a:pt x="60" y="397"/>
                </a:cubicBezTo>
                <a:cubicBezTo>
                  <a:pt x="60" y="397"/>
                  <a:pt x="66" y="392"/>
                  <a:pt x="69" y="390"/>
                </a:cubicBezTo>
                <a:cubicBezTo>
                  <a:pt x="70" y="393"/>
                  <a:pt x="72" y="396"/>
                  <a:pt x="74" y="399"/>
                </a:cubicBezTo>
                <a:cubicBezTo>
                  <a:pt x="66" y="404"/>
                  <a:pt x="51" y="416"/>
                  <a:pt x="48" y="417"/>
                </a:cubicBezTo>
                <a:cubicBezTo>
                  <a:pt x="46" y="418"/>
                  <a:pt x="46" y="418"/>
                  <a:pt x="46" y="418"/>
                </a:cubicBezTo>
                <a:cubicBezTo>
                  <a:pt x="47" y="420"/>
                  <a:pt x="47" y="420"/>
                  <a:pt x="47" y="420"/>
                </a:cubicBezTo>
                <a:cubicBezTo>
                  <a:pt x="48" y="420"/>
                  <a:pt x="65" y="448"/>
                  <a:pt x="90" y="468"/>
                </a:cubicBezTo>
                <a:cubicBezTo>
                  <a:pt x="92" y="470"/>
                  <a:pt x="92" y="470"/>
                  <a:pt x="92" y="470"/>
                </a:cubicBezTo>
                <a:cubicBezTo>
                  <a:pt x="102" y="459"/>
                  <a:pt x="102" y="459"/>
                  <a:pt x="102" y="459"/>
                </a:cubicBezTo>
                <a:cubicBezTo>
                  <a:pt x="100" y="457"/>
                  <a:pt x="100" y="457"/>
                  <a:pt x="100" y="457"/>
                </a:cubicBezTo>
                <a:cubicBezTo>
                  <a:pt x="100" y="457"/>
                  <a:pt x="95" y="451"/>
                  <a:pt x="90" y="447"/>
                </a:cubicBezTo>
                <a:cubicBezTo>
                  <a:pt x="91" y="447"/>
                  <a:pt x="93" y="445"/>
                  <a:pt x="95" y="443"/>
                </a:cubicBezTo>
                <a:cubicBezTo>
                  <a:pt x="100" y="448"/>
                  <a:pt x="105" y="452"/>
                  <a:pt x="105" y="452"/>
                </a:cubicBezTo>
                <a:cubicBezTo>
                  <a:pt x="107" y="453"/>
                  <a:pt x="107" y="453"/>
                  <a:pt x="107" y="453"/>
                </a:cubicBezTo>
                <a:cubicBezTo>
                  <a:pt x="107" y="453"/>
                  <a:pt x="112" y="447"/>
                  <a:pt x="114" y="445"/>
                </a:cubicBezTo>
                <a:cubicBezTo>
                  <a:pt x="116" y="447"/>
                  <a:pt x="119" y="449"/>
                  <a:pt x="121" y="451"/>
                </a:cubicBezTo>
                <a:cubicBezTo>
                  <a:pt x="114" y="460"/>
                  <a:pt x="104" y="474"/>
                  <a:pt x="102" y="476"/>
                </a:cubicBezTo>
                <a:cubicBezTo>
                  <a:pt x="100" y="477"/>
                  <a:pt x="100" y="477"/>
                  <a:pt x="100" y="477"/>
                </a:cubicBezTo>
                <a:cubicBezTo>
                  <a:pt x="102" y="479"/>
                  <a:pt x="102" y="479"/>
                  <a:pt x="102" y="479"/>
                </a:cubicBezTo>
                <a:cubicBezTo>
                  <a:pt x="102" y="479"/>
                  <a:pt x="127" y="501"/>
                  <a:pt x="156" y="513"/>
                </a:cubicBezTo>
                <a:cubicBezTo>
                  <a:pt x="158" y="514"/>
                  <a:pt x="158" y="514"/>
                  <a:pt x="158" y="514"/>
                </a:cubicBezTo>
                <a:cubicBezTo>
                  <a:pt x="165" y="500"/>
                  <a:pt x="165" y="500"/>
                  <a:pt x="165" y="500"/>
                </a:cubicBezTo>
                <a:cubicBezTo>
                  <a:pt x="163" y="499"/>
                  <a:pt x="163" y="499"/>
                  <a:pt x="163" y="499"/>
                </a:cubicBezTo>
                <a:cubicBezTo>
                  <a:pt x="163" y="499"/>
                  <a:pt x="156" y="495"/>
                  <a:pt x="151" y="493"/>
                </a:cubicBezTo>
                <a:cubicBezTo>
                  <a:pt x="151" y="492"/>
                  <a:pt x="153" y="490"/>
                  <a:pt x="154" y="487"/>
                </a:cubicBezTo>
                <a:cubicBezTo>
                  <a:pt x="160" y="490"/>
                  <a:pt x="166" y="493"/>
                  <a:pt x="166" y="493"/>
                </a:cubicBezTo>
                <a:cubicBezTo>
                  <a:pt x="168" y="494"/>
                  <a:pt x="168" y="494"/>
                  <a:pt x="168" y="494"/>
                </a:cubicBezTo>
                <a:cubicBezTo>
                  <a:pt x="168" y="494"/>
                  <a:pt x="172" y="487"/>
                  <a:pt x="173" y="484"/>
                </a:cubicBezTo>
                <a:cubicBezTo>
                  <a:pt x="175" y="485"/>
                  <a:pt x="178" y="487"/>
                  <a:pt x="181" y="488"/>
                </a:cubicBezTo>
                <a:cubicBezTo>
                  <a:pt x="178" y="494"/>
                  <a:pt x="170" y="513"/>
                  <a:pt x="169" y="516"/>
                </a:cubicBezTo>
                <a:cubicBezTo>
                  <a:pt x="168" y="518"/>
                  <a:pt x="168" y="518"/>
                  <a:pt x="168" y="518"/>
                </a:cubicBezTo>
                <a:cubicBezTo>
                  <a:pt x="170" y="519"/>
                  <a:pt x="170" y="519"/>
                  <a:pt x="170" y="519"/>
                </a:cubicBezTo>
                <a:cubicBezTo>
                  <a:pt x="170" y="519"/>
                  <a:pt x="199" y="532"/>
                  <a:pt x="231" y="535"/>
                </a:cubicBezTo>
                <a:cubicBezTo>
                  <a:pt x="233" y="535"/>
                  <a:pt x="233" y="535"/>
                  <a:pt x="233" y="535"/>
                </a:cubicBezTo>
                <a:cubicBezTo>
                  <a:pt x="236" y="520"/>
                  <a:pt x="236" y="520"/>
                  <a:pt x="236" y="520"/>
                </a:cubicBezTo>
                <a:cubicBezTo>
                  <a:pt x="234" y="520"/>
                  <a:pt x="234" y="520"/>
                  <a:pt x="234" y="520"/>
                </a:cubicBezTo>
                <a:cubicBezTo>
                  <a:pt x="233" y="519"/>
                  <a:pt x="225" y="518"/>
                  <a:pt x="220" y="517"/>
                </a:cubicBezTo>
                <a:cubicBezTo>
                  <a:pt x="220" y="516"/>
                  <a:pt x="221" y="514"/>
                  <a:pt x="221" y="511"/>
                </a:cubicBezTo>
                <a:cubicBezTo>
                  <a:pt x="228" y="512"/>
                  <a:pt x="234" y="512"/>
                  <a:pt x="235" y="512"/>
                </a:cubicBezTo>
                <a:cubicBezTo>
                  <a:pt x="237" y="513"/>
                  <a:pt x="237" y="513"/>
                  <a:pt x="237" y="513"/>
                </a:cubicBezTo>
                <a:cubicBezTo>
                  <a:pt x="237" y="513"/>
                  <a:pt x="238" y="505"/>
                  <a:pt x="238" y="502"/>
                </a:cubicBezTo>
                <a:cubicBezTo>
                  <a:pt x="240" y="502"/>
                  <a:pt x="244" y="503"/>
                  <a:pt x="247" y="503"/>
                </a:cubicBezTo>
                <a:cubicBezTo>
                  <a:pt x="247" y="514"/>
                  <a:pt x="245" y="532"/>
                  <a:pt x="245" y="535"/>
                </a:cubicBezTo>
                <a:cubicBezTo>
                  <a:pt x="244" y="537"/>
                  <a:pt x="244" y="537"/>
                  <a:pt x="244" y="537"/>
                </a:cubicBezTo>
                <a:cubicBezTo>
                  <a:pt x="246" y="537"/>
                  <a:pt x="246" y="537"/>
                  <a:pt x="246" y="537"/>
                </a:cubicBezTo>
                <a:cubicBezTo>
                  <a:pt x="247" y="537"/>
                  <a:pt x="279" y="542"/>
                  <a:pt x="310" y="536"/>
                </a:cubicBezTo>
                <a:cubicBezTo>
                  <a:pt x="310" y="536"/>
                  <a:pt x="310" y="536"/>
                  <a:pt x="310" y="536"/>
                </a:cubicBezTo>
                <a:close/>
                <a:moveTo>
                  <a:pt x="400" y="500"/>
                </a:moveTo>
                <a:cubicBezTo>
                  <a:pt x="396" y="493"/>
                  <a:pt x="385" y="474"/>
                  <a:pt x="385" y="473"/>
                </a:cubicBezTo>
                <a:cubicBezTo>
                  <a:pt x="384" y="471"/>
                  <a:pt x="384" y="471"/>
                  <a:pt x="384" y="471"/>
                </a:cubicBezTo>
                <a:cubicBezTo>
                  <a:pt x="382" y="472"/>
                  <a:pt x="382" y="472"/>
                  <a:pt x="382" y="472"/>
                </a:cubicBezTo>
                <a:cubicBezTo>
                  <a:pt x="378" y="474"/>
                  <a:pt x="370" y="478"/>
                  <a:pt x="370" y="478"/>
                </a:cubicBezTo>
                <a:cubicBezTo>
                  <a:pt x="367" y="479"/>
                  <a:pt x="367" y="479"/>
                  <a:pt x="367" y="479"/>
                </a:cubicBezTo>
                <a:cubicBezTo>
                  <a:pt x="367" y="479"/>
                  <a:pt x="371" y="486"/>
                  <a:pt x="373" y="488"/>
                </a:cubicBezTo>
                <a:cubicBezTo>
                  <a:pt x="371" y="489"/>
                  <a:pt x="367" y="491"/>
                  <a:pt x="363" y="493"/>
                </a:cubicBezTo>
                <a:cubicBezTo>
                  <a:pt x="362" y="489"/>
                  <a:pt x="359" y="483"/>
                  <a:pt x="359" y="483"/>
                </a:cubicBezTo>
                <a:cubicBezTo>
                  <a:pt x="358" y="484"/>
                  <a:pt x="358" y="484"/>
                  <a:pt x="358" y="484"/>
                </a:cubicBezTo>
                <a:cubicBezTo>
                  <a:pt x="357" y="484"/>
                  <a:pt x="350" y="485"/>
                  <a:pt x="346" y="487"/>
                </a:cubicBezTo>
                <a:cubicBezTo>
                  <a:pt x="345" y="485"/>
                  <a:pt x="344" y="483"/>
                  <a:pt x="344" y="481"/>
                </a:cubicBezTo>
                <a:cubicBezTo>
                  <a:pt x="350" y="478"/>
                  <a:pt x="370" y="471"/>
                  <a:pt x="388" y="460"/>
                </a:cubicBezTo>
                <a:cubicBezTo>
                  <a:pt x="390" y="463"/>
                  <a:pt x="406" y="488"/>
                  <a:pt x="406" y="488"/>
                </a:cubicBezTo>
                <a:cubicBezTo>
                  <a:pt x="407" y="487"/>
                  <a:pt x="407" y="487"/>
                  <a:pt x="407" y="487"/>
                </a:cubicBezTo>
                <a:cubicBezTo>
                  <a:pt x="414" y="484"/>
                  <a:pt x="421" y="479"/>
                  <a:pt x="421" y="478"/>
                </a:cubicBezTo>
                <a:cubicBezTo>
                  <a:pt x="422" y="477"/>
                  <a:pt x="422" y="477"/>
                  <a:pt x="422" y="477"/>
                </a:cubicBezTo>
                <a:cubicBezTo>
                  <a:pt x="422" y="477"/>
                  <a:pt x="418" y="470"/>
                  <a:pt x="416" y="468"/>
                </a:cubicBezTo>
                <a:cubicBezTo>
                  <a:pt x="418" y="466"/>
                  <a:pt x="421" y="464"/>
                  <a:pt x="423" y="462"/>
                </a:cubicBezTo>
                <a:cubicBezTo>
                  <a:pt x="426" y="465"/>
                  <a:pt x="430" y="471"/>
                  <a:pt x="430" y="471"/>
                </a:cubicBezTo>
                <a:cubicBezTo>
                  <a:pt x="432" y="469"/>
                  <a:pt x="432" y="469"/>
                  <a:pt x="432" y="469"/>
                </a:cubicBezTo>
                <a:cubicBezTo>
                  <a:pt x="434" y="466"/>
                  <a:pt x="440" y="462"/>
                  <a:pt x="442" y="460"/>
                </a:cubicBezTo>
                <a:cubicBezTo>
                  <a:pt x="444" y="461"/>
                  <a:pt x="446" y="463"/>
                  <a:pt x="447" y="465"/>
                </a:cubicBezTo>
                <a:cubicBezTo>
                  <a:pt x="429" y="484"/>
                  <a:pt x="407" y="497"/>
                  <a:pt x="400" y="500"/>
                </a:cubicBezTo>
                <a:cubicBezTo>
                  <a:pt x="400" y="500"/>
                  <a:pt x="400" y="500"/>
                  <a:pt x="400" y="500"/>
                </a:cubicBezTo>
                <a:close/>
                <a:moveTo>
                  <a:pt x="265" y="523"/>
                </a:moveTo>
                <a:cubicBezTo>
                  <a:pt x="265" y="520"/>
                  <a:pt x="266" y="489"/>
                  <a:pt x="266" y="489"/>
                </a:cubicBezTo>
                <a:cubicBezTo>
                  <a:pt x="264" y="489"/>
                  <a:pt x="264" y="489"/>
                  <a:pt x="264" y="489"/>
                </a:cubicBezTo>
                <a:cubicBezTo>
                  <a:pt x="239" y="489"/>
                  <a:pt x="213" y="481"/>
                  <a:pt x="213" y="480"/>
                </a:cubicBezTo>
                <a:cubicBezTo>
                  <a:pt x="210" y="480"/>
                  <a:pt x="210" y="480"/>
                  <a:pt x="210" y="480"/>
                </a:cubicBezTo>
                <a:cubicBezTo>
                  <a:pt x="207" y="495"/>
                  <a:pt x="207" y="495"/>
                  <a:pt x="207" y="495"/>
                </a:cubicBezTo>
                <a:cubicBezTo>
                  <a:pt x="209" y="495"/>
                  <a:pt x="209" y="495"/>
                  <a:pt x="209" y="495"/>
                </a:cubicBezTo>
                <a:cubicBezTo>
                  <a:pt x="212" y="496"/>
                  <a:pt x="217" y="498"/>
                  <a:pt x="220" y="499"/>
                </a:cubicBezTo>
                <a:cubicBezTo>
                  <a:pt x="219" y="500"/>
                  <a:pt x="219" y="502"/>
                  <a:pt x="218" y="506"/>
                </a:cubicBezTo>
                <a:cubicBezTo>
                  <a:pt x="214" y="505"/>
                  <a:pt x="210" y="504"/>
                  <a:pt x="207" y="503"/>
                </a:cubicBezTo>
                <a:cubicBezTo>
                  <a:pt x="205" y="502"/>
                  <a:pt x="205" y="502"/>
                  <a:pt x="205" y="502"/>
                </a:cubicBezTo>
                <a:cubicBezTo>
                  <a:pt x="205" y="502"/>
                  <a:pt x="203" y="511"/>
                  <a:pt x="202" y="514"/>
                </a:cubicBezTo>
                <a:cubicBezTo>
                  <a:pt x="199" y="513"/>
                  <a:pt x="195" y="512"/>
                  <a:pt x="191" y="510"/>
                </a:cubicBezTo>
                <a:cubicBezTo>
                  <a:pt x="192" y="507"/>
                  <a:pt x="203" y="479"/>
                  <a:pt x="203" y="479"/>
                </a:cubicBezTo>
                <a:cubicBezTo>
                  <a:pt x="201" y="478"/>
                  <a:pt x="201" y="478"/>
                  <a:pt x="201" y="478"/>
                </a:cubicBezTo>
                <a:cubicBezTo>
                  <a:pt x="177" y="470"/>
                  <a:pt x="155" y="456"/>
                  <a:pt x="155" y="456"/>
                </a:cubicBezTo>
                <a:cubicBezTo>
                  <a:pt x="153" y="454"/>
                  <a:pt x="153" y="454"/>
                  <a:pt x="153" y="454"/>
                </a:cubicBezTo>
                <a:cubicBezTo>
                  <a:pt x="145" y="467"/>
                  <a:pt x="145" y="467"/>
                  <a:pt x="145" y="467"/>
                </a:cubicBezTo>
                <a:cubicBezTo>
                  <a:pt x="147" y="469"/>
                  <a:pt x="147" y="469"/>
                  <a:pt x="147" y="469"/>
                </a:cubicBezTo>
                <a:cubicBezTo>
                  <a:pt x="149" y="470"/>
                  <a:pt x="154" y="473"/>
                  <a:pt x="156" y="475"/>
                </a:cubicBezTo>
                <a:cubicBezTo>
                  <a:pt x="156" y="476"/>
                  <a:pt x="154" y="478"/>
                  <a:pt x="153" y="481"/>
                </a:cubicBezTo>
                <a:cubicBezTo>
                  <a:pt x="149" y="479"/>
                  <a:pt x="145" y="477"/>
                  <a:pt x="143" y="476"/>
                </a:cubicBezTo>
                <a:cubicBezTo>
                  <a:pt x="141" y="474"/>
                  <a:pt x="141" y="474"/>
                  <a:pt x="141" y="474"/>
                </a:cubicBezTo>
                <a:cubicBezTo>
                  <a:pt x="141" y="474"/>
                  <a:pt x="136" y="482"/>
                  <a:pt x="135" y="484"/>
                </a:cubicBezTo>
                <a:cubicBezTo>
                  <a:pt x="132" y="483"/>
                  <a:pt x="129" y="480"/>
                  <a:pt x="125" y="477"/>
                </a:cubicBezTo>
                <a:cubicBezTo>
                  <a:pt x="127" y="474"/>
                  <a:pt x="145" y="450"/>
                  <a:pt x="145" y="450"/>
                </a:cubicBezTo>
                <a:cubicBezTo>
                  <a:pt x="143" y="448"/>
                  <a:pt x="143" y="448"/>
                  <a:pt x="143" y="448"/>
                </a:cubicBezTo>
                <a:cubicBezTo>
                  <a:pt x="123" y="435"/>
                  <a:pt x="105" y="413"/>
                  <a:pt x="104" y="413"/>
                </a:cubicBezTo>
                <a:cubicBezTo>
                  <a:pt x="103" y="411"/>
                  <a:pt x="103" y="411"/>
                  <a:pt x="103" y="411"/>
                </a:cubicBezTo>
                <a:cubicBezTo>
                  <a:pt x="92" y="422"/>
                  <a:pt x="92" y="422"/>
                  <a:pt x="92" y="422"/>
                </a:cubicBezTo>
                <a:cubicBezTo>
                  <a:pt x="93" y="423"/>
                  <a:pt x="93" y="423"/>
                  <a:pt x="93" y="423"/>
                </a:cubicBezTo>
                <a:cubicBezTo>
                  <a:pt x="95" y="425"/>
                  <a:pt x="99" y="430"/>
                  <a:pt x="100" y="432"/>
                </a:cubicBezTo>
                <a:cubicBezTo>
                  <a:pt x="100" y="433"/>
                  <a:pt x="98" y="435"/>
                  <a:pt x="95" y="437"/>
                </a:cubicBezTo>
                <a:cubicBezTo>
                  <a:pt x="92" y="434"/>
                  <a:pt x="89" y="431"/>
                  <a:pt x="88" y="429"/>
                </a:cubicBezTo>
                <a:cubicBezTo>
                  <a:pt x="86" y="427"/>
                  <a:pt x="86" y="427"/>
                  <a:pt x="86" y="427"/>
                </a:cubicBezTo>
                <a:cubicBezTo>
                  <a:pt x="86" y="427"/>
                  <a:pt x="79" y="433"/>
                  <a:pt x="77" y="434"/>
                </a:cubicBezTo>
                <a:cubicBezTo>
                  <a:pt x="76" y="433"/>
                  <a:pt x="73" y="429"/>
                  <a:pt x="70" y="426"/>
                </a:cubicBezTo>
                <a:cubicBezTo>
                  <a:pt x="73" y="423"/>
                  <a:pt x="97" y="404"/>
                  <a:pt x="97" y="404"/>
                </a:cubicBezTo>
                <a:cubicBezTo>
                  <a:pt x="96" y="402"/>
                  <a:pt x="96" y="402"/>
                  <a:pt x="96" y="402"/>
                </a:cubicBezTo>
                <a:cubicBezTo>
                  <a:pt x="80" y="383"/>
                  <a:pt x="69" y="358"/>
                  <a:pt x="69" y="357"/>
                </a:cubicBezTo>
                <a:cubicBezTo>
                  <a:pt x="68" y="355"/>
                  <a:pt x="68" y="355"/>
                  <a:pt x="68" y="355"/>
                </a:cubicBezTo>
                <a:cubicBezTo>
                  <a:pt x="54" y="362"/>
                  <a:pt x="54" y="362"/>
                  <a:pt x="54" y="362"/>
                </a:cubicBezTo>
                <a:cubicBezTo>
                  <a:pt x="55" y="364"/>
                  <a:pt x="55" y="364"/>
                  <a:pt x="55" y="364"/>
                </a:cubicBezTo>
                <a:cubicBezTo>
                  <a:pt x="57" y="366"/>
                  <a:pt x="59" y="372"/>
                  <a:pt x="59" y="374"/>
                </a:cubicBezTo>
                <a:cubicBezTo>
                  <a:pt x="59" y="375"/>
                  <a:pt x="56" y="376"/>
                  <a:pt x="53" y="378"/>
                </a:cubicBezTo>
                <a:cubicBezTo>
                  <a:pt x="51" y="374"/>
                  <a:pt x="49" y="370"/>
                  <a:pt x="48" y="368"/>
                </a:cubicBezTo>
                <a:cubicBezTo>
                  <a:pt x="47" y="366"/>
                  <a:pt x="47" y="366"/>
                  <a:pt x="47" y="366"/>
                </a:cubicBezTo>
                <a:cubicBezTo>
                  <a:pt x="47" y="366"/>
                  <a:pt x="39" y="369"/>
                  <a:pt x="37" y="370"/>
                </a:cubicBezTo>
                <a:cubicBezTo>
                  <a:pt x="36" y="368"/>
                  <a:pt x="34" y="364"/>
                  <a:pt x="33" y="360"/>
                </a:cubicBezTo>
                <a:cubicBezTo>
                  <a:pt x="36" y="358"/>
                  <a:pt x="64" y="347"/>
                  <a:pt x="64" y="347"/>
                </a:cubicBezTo>
                <a:cubicBezTo>
                  <a:pt x="64" y="345"/>
                  <a:pt x="64" y="345"/>
                  <a:pt x="64" y="345"/>
                </a:cubicBezTo>
                <a:cubicBezTo>
                  <a:pt x="55" y="322"/>
                  <a:pt x="53" y="295"/>
                  <a:pt x="53" y="295"/>
                </a:cubicBezTo>
                <a:cubicBezTo>
                  <a:pt x="53" y="292"/>
                  <a:pt x="53" y="292"/>
                  <a:pt x="53" y="292"/>
                </a:cubicBezTo>
                <a:cubicBezTo>
                  <a:pt x="37" y="294"/>
                  <a:pt x="37" y="294"/>
                  <a:pt x="37" y="294"/>
                </a:cubicBezTo>
                <a:cubicBezTo>
                  <a:pt x="38" y="296"/>
                  <a:pt x="38" y="296"/>
                  <a:pt x="38" y="296"/>
                </a:cubicBezTo>
                <a:cubicBezTo>
                  <a:pt x="38" y="299"/>
                  <a:pt x="38" y="304"/>
                  <a:pt x="38" y="307"/>
                </a:cubicBezTo>
                <a:cubicBezTo>
                  <a:pt x="38" y="307"/>
                  <a:pt x="38" y="308"/>
                  <a:pt x="38" y="308"/>
                </a:cubicBezTo>
                <a:cubicBezTo>
                  <a:pt x="37" y="308"/>
                  <a:pt x="35" y="308"/>
                  <a:pt x="31" y="309"/>
                </a:cubicBezTo>
                <a:cubicBezTo>
                  <a:pt x="31" y="305"/>
                  <a:pt x="30" y="301"/>
                  <a:pt x="30" y="298"/>
                </a:cubicBezTo>
                <a:cubicBezTo>
                  <a:pt x="30" y="296"/>
                  <a:pt x="30" y="296"/>
                  <a:pt x="30" y="296"/>
                </a:cubicBezTo>
                <a:cubicBezTo>
                  <a:pt x="30" y="296"/>
                  <a:pt x="21" y="296"/>
                  <a:pt x="18" y="297"/>
                </a:cubicBezTo>
                <a:cubicBezTo>
                  <a:pt x="18" y="295"/>
                  <a:pt x="18" y="292"/>
                  <a:pt x="18" y="288"/>
                </a:cubicBezTo>
                <a:cubicBezTo>
                  <a:pt x="18" y="287"/>
                  <a:pt x="18" y="286"/>
                  <a:pt x="18" y="285"/>
                </a:cubicBezTo>
                <a:cubicBezTo>
                  <a:pt x="21" y="285"/>
                  <a:pt x="52" y="284"/>
                  <a:pt x="52" y="284"/>
                </a:cubicBezTo>
                <a:cubicBezTo>
                  <a:pt x="51" y="281"/>
                  <a:pt x="51" y="281"/>
                  <a:pt x="51" y="281"/>
                </a:cubicBezTo>
                <a:cubicBezTo>
                  <a:pt x="51" y="278"/>
                  <a:pt x="51" y="274"/>
                  <a:pt x="51" y="271"/>
                </a:cubicBezTo>
                <a:cubicBezTo>
                  <a:pt x="51" y="250"/>
                  <a:pt x="55" y="230"/>
                  <a:pt x="55" y="229"/>
                </a:cubicBezTo>
                <a:cubicBezTo>
                  <a:pt x="56" y="227"/>
                  <a:pt x="56" y="227"/>
                  <a:pt x="56" y="227"/>
                </a:cubicBezTo>
                <a:cubicBezTo>
                  <a:pt x="40" y="225"/>
                  <a:pt x="40" y="225"/>
                  <a:pt x="40" y="225"/>
                </a:cubicBezTo>
                <a:cubicBezTo>
                  <a:pt x="40" y="227"/>
                  <a:pt x="40" y="227"/>
                  <a:pt x="40" y="227"/>
                </a:cubicBezTo>
                <a:cubicBezTo>
                  <a:pt x="40" y="230"/>
                  <a:pt x="38" y="235"/>
                  <a:pt x="38" y="238"/>
                </a:cubicBezTo>
                <a:cubicBezTo>
                  <a:pt x="37" y="238"/>
                  <a:pt x="34" y="238"/>
                  <a:pt x="31" y="237"/>
                </a:cubicBezTo>
                <a:cubicBezTo>
                  <a:pt x="31" y="233"/>
                  <a:pt x="32" y="229"/>
                  <a:pt x="32" y="226"/>
                </a:cubicBezTo>
                <a:cubicBezTo>
                  <a:pt x="33" y="224"/>
                  <a:pt x="33" y="224"/>
                  <a:pt x="33" y="224"/>
                </a:cubicBezTo>
                <a:cubicBezTo>
                  <a:pt x="33" y="224"/>
                  <a:pt x="24" y="222"/>
                  <a:pt x="21" y="222"/>
                </a:cubicBezTo>
                <a:cubicBezTo>
                  <a:pt x="22" y="219"/>
                  <a:pt x="23" y="215"/>
                  <a:pt x="24" y="211"/>
                </a:cubicBezTo>
                <a:cubicBezTo>
                  <a:pt x="27" y="211"/>
                  <a:pt x="57" y="218"/>
                  <a:pt x="57" y="218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63" y="192"/>
                  <a:pt x="77" y="168"/>
                  <a:pt x="77" y="168"/>
                </a:cubicBezTo>
                <a:cubicBezTo>
                  <a:pt x="78" y="166"/>
                  <a:pt x="78" y="166"/>
                  <a:pt x="78" y="166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63" y="161"/>
                  <a:pt x="63" y="161"/>
                  <a:pt x="63" y="161"/>
                </a:cubicBezTo>
                <a:cubicBezTo>
                  <a:pt x="62" y="164"/>
                  <a:pt x="59" y="168"/>
                  <a:pt x="57" y="171"/>
                </a:cubicBezTo>
                <a:cubicBezTo>
                  <a:pt x="56" y="170"/>
                  <a:pt x="54" y="169"/>
                  <a:pt x="51" y="168"/>
                </a:cubicBezTo>
                <a:cubicBezTo>
                  <a:pt x="53" y="164"/>
                  <a:pt x="55" y="160"/>
                  <a:pt x="56" y="158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7" y="156"/>
                  <a:pt x="50" y="151"/>
                  <a:pt x="47" y="150"/>
                </a:cubicBezTo>
                <a:cubicBezTo>
                  <a:pt x="48" y="148"/>
                  <a:pt x="50" y="144"/>
                  <a:pt x="53" y="140"/>
                </a:cubicBezTo>
                <a:cubicBezTo>
                  <a:pt x="56" y="142"/>
                  <a:pt x="82" y="158"/>
                  <a:pt x="82" y="158"/>
                </a:cubicBezTo>
                <a:cubicBezTo>
                  <a:pt x="83" y="156"/>
                  <a:pt x="83" y="156"/>
                  <a:pt x="83" y="156"/>
                </a:cubicBezTo>
                <a:cubicBezTo>
                  <a:pt x="96" y="135"/>
                  <a:pt x="116" y="116"/>
                  <a:pt x="116" y="116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07" y="103"/>
                  <a:pt x="107" y="103"/>
                  <a:pt x="107" y="103"/>
                </a:cubicBezTo>
                <a:cubicBezTo>
                  <a:pt x="105" y="105"/>
                  <a:pt x="105" y="105"/>
                  <a:pt x="105" y="105"/>
                </a:cubicBezTo>
                <a:cubicBezTo>
                  <a:pt x="103" y="107"/>
                  <a:pt x="99" y="111"/>
                  <a:pt x="97" y="113"/>
                </a:cubicBezTo>
                <a:cubicBezTo>
                  <a:pt x="96" y="112"/>
                  <a:pt x="94" y="110"/>
                  <a:pt x="92" y="108"/>
                </a:cubicBezTo>
                <a:cubicBezTo>
                  <a:pt x="94" y="105"/>
                  <a:pt x="97" y="102"/>
                  <a:pt x="99" y="100"/>
                </a:cubicBezTo>
                <a:cubicBezTo>
                  <a:pt x="101" y="98"/>
                  <a:pt x="101" y="98"/>
                  <a:pt x="101" y="98"/>
                </a:cubicBezTo>
                <a:cubicBezTo>
                  <a:pt x="101" y="98"/>
                  <a:pt x="95" y="92"/>
                  <a:pt x="93" y="90"/>
                </a:cubicBezTo>
                <a:cubicBezTo>
                  <a:pt x="95" y="88"/>
                  <a:pt x="98" y="85"/>
                  <a:pt x="101" y="82"/>
                </a:cubicBezTo>
                <a:cubicBezTo>
                  <a:pt x="104" y="85"/>
                  <a:pt x="124" y="108"/>
                  <a:pt x="124" y="10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43" y="89"/>
                  <a:pt x="168" y="77"/>
                  <a:pt x="168" y="77"/>
                </a:cubicBezTo>
                <a:cubicBezTo>
                  <a:pt x="170" y="76"/>
                  <a:pt x="170" y="76"/>
                  <a:pt x="170" y="76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61" y="63"/>
                  <a:pt x="161" y="63"/>
                  <a:pt x="161" y="63"/>
                </a:cubicBezTo>
                <a:cubicBezTo>
                  <a:pt x="158" y="65"/>
                  <a:pt x="153" y="67"/>
                  <a:pt x="150" y="68"/>
                </a:cubicBezTo>
                <a:cubicBezTo>
                  <a:pt x="150" y="67"/>
                  <a:pt x="149" y="65"/>
                  <a:pt x="147" y="62"/>
                </a:cubicBezTo>
                <a:cubicBezTo>
                  <a:pt x="150" y="60"/>
                  <a:pt x="154" y="58"/>
                  <a:pt x="156" y="57"/>
                </a:cubicBezTo>
                <a:cubicBezTo>
                  <a:pt x="158" y="56"/>
                  <a:pt x="158" y="56"/>
                  <a:pt x="158" y="56"/>
                </a:cubicBezTo>
                <a:cubicBezTo>
                  <a:pt x="158" y="56"/>
                  <a:pt x="154" y="48"/>
                  <a:pt x="153" y="45"/>
                </a:cubicBezTo>
                <a:cubicBezTo>
                  <a:pt x="155" y="44"/>
                  <a:pt x="159" y="42"/>
                  <a:pt x="164" y="40"/>
                </a:cubicBezTo>
                <a:cubicBezTo>
                  <a:pt x="165" y="44"/>
                  <a:pt x="178" y="71"/>
                  <a:pt x="178" y="71"/>
                </a:cubicBezTo>
                <a:cubicBezTo>
                  <a:pt x="180" y="70"/>
                  <a:pt x="180" y="70"/>
                  <a:pt x="180" y="70"/>
                </a:cubicBezTo>
                <a:cubicBezTo>
                  <a:pt x="202" y="59"/>
                  <a:pt x="230" y="55"/>
                  <a:pt x="230" y="55"/>
                </a:cubicBezTo>
                <a:cubicBezTo>
                  <a:pt x="233" y="54"/>
                  <a:pt x="233" y="54"/>
                  <a:pt x="233" y="54"/>
                </a:cubicBezTo>
                <a:cubicBezTo>
                  <a:pt x="229" y="39"/>
                  <a:pt x="229" y="39"/>
                  <a:pt x="229" y="39"/>
                </a:cubicBezTo>
                <a:cubicBezTo>
                  <a:pt x="227" y="40"/>
                  <a:pt x="227" y="40"/>
                  <a:pt x="227" y="40"/>
                </a:cubicBezTo>
                <a:cubicBezTo>
                  <a:pt x="224" y="41"/>
                  <a:pt x="219" y="41"/>
                  <a:pt x="216" y="41"/>
                </a:cubicBezTo>
                <a:cubicBezTo>
                  <a:pt x="216" y="40"/>
                  <a:pt x="215" y="38"/>
                  <a:pt x="214" y="35"/>
                </a:cubicBezTo>
                <a:cubicBezTo>
                  <a:pt x="218" y="33"/>
                  <a:pt x="222" y="32"/>
                  <a:pt x="225" y="32"/>
                </a:cubicBezTo>
                <a:cubicBezTo>
                  <a:pt x="227" y="32"/>
                  <a:pt x="227" y="32"/>
                  <a:pt x="227" y="32"/>
                </a:cubicBezTo>
                <a:cubicBezTo>
                  <a:pt x="227" y="32"/>
                  <a:pt x="226" y="23"/>
                  <a:pt x="225" y="20"/>
                </a:cubicBezTo>
                <a:cubicBezTo>
                  <a:pt x="228" y="20"/>
                  <a:pt x="232" y="19"/>
                  <a:pt x="237" y="19"/>
                </a:cubicBezTo>
                <a:cubicBezTo>
                  <a:pt x="237" y="22"/>
                  <a:pt x="241" y="52"/>
                  <a:pt x="241" y="52"/>
                </a:cubicBezTo>
                <a:cubicBezTo>
                  <a:pt x="243" y="52"/>
                  <a:pt x="243" y="52"/>
                  <a:pt x="243" y="52"/>
                </a:cubicBezTo>
                <a:cubicBezTo>
                  <a:pt x="268" y="49"/>
                  <a:pt x="295" y="53"/>
                  <a:pt x="296" y="53"/>
                </a:cubicBezTo>
                <a:cubicBezTo>
                  <a:pt x="298" y="53"/>
                  <a:pt x="298" y="53"/>
                  <a:pt x="298" y="53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297" y="38"/>
                  <a:pt x="297" y="38"/>
                  <a:pt x="297" y="38"/>
                </a:cubicBezTo>
                <a:cubicBezTo>
                  <a:pt x="294" y="38"/>
                  <a:pt x="289" y="37"/>
                  <a:pt x="286" y="36"/>
                </a:cubicBezTo>
                <a:cubicBezTo>
                  <a:pt x="286" y="35"/>
                  <a:pt x="286" y="32"/>
                  <a:pt x="287" y="29"/>
                </a:cubicBezTo>
                <a:cubicBezTo>
                  <a:pt x="291" y="29"/>
                  <a:pt x="295" y="29"/>
                  <a:pt x="298" y="30"/>
                </a:cubicBezTo>
                <a:cubicBezTo>
                  <a:pt x="300" y="30"/>
                  <a:pt x="300" y="30"/>
                  <a:pt x="300" y="30"/>
                </a:cubicBezTo>
                <a:cubicBezTo>
                  <a:pt x="300" y="30"/>
                  <a:pt x="301" y="21"/>
                  <a:pt x="302" y="19"/>
                </a:cubicBezTo>
                <a:cubicBezTo>
                  <a:pt x="304" y="19"/>
                  <a:pt x="308" y="19"/>
                  <a:pt x="313" y="21"/>
                </a:cubicBezTo>
                <a:cubicBezTo>
                  <a:pt x="312" y="24"/>
                  <a:pt x="306" y="54"/>
                  <a:pt x="306" y="54"/>
                </a:cubicBezTo>
                <a:cubicBezTo>
                  <a:pt x="309" y="55"/>
                  <a:pt x="309" y="55"/>
                  <a:pt x="309" y="55"/>
                </a:cubicBezTo>
                <a:cubicBezTo>
                  <a:pt x="333" y="59"/>
                  <a:pt x="358" y="70"/>
                  <a:pt x="358" y="71"/>
                </a:cubicBezTo>
                <a:cubicBezTo>
                  <a:pt x="360" y="72"/>
                  <a:pt x="360" y="72"/>
                  <a:pt x="360" y="72"/>
                </a:cubicBezTo>
                <a:cubicBezTo>
                  <a:pt x="366" y="57"/>
                  <a:pt x="366" y="57"/>
                  <a:pt x="366" y="57"/>
                </a:cubicBezTo>
                <a:cubicBezTo>
                  <a:pt x="364" y="57"/>
                  <a:pt x="364" y="57"/>
                  <a:pt x="364" y="57"/>
                </a:cubicBezTo>
                <a:cubicBezTo>
                  <a:pt x="361" y="56"/>
                  <a:pt x="356" y="53"/>
                  <a:pt x="354" y="51"/>
                </a:cubicBezTo>
                <a:cubicBezTo>
                  <a:pt x="354" y="50"/>
                  <a:pt x="355" y="48"/>
                  <a:pt x="356" y="45"/>
                </a:cubicBezTo>
                <a:cubicBezTo>
                  <a:pt x="360" y="46"/>
                  <a:pt x="364" y="48"/>
                  <a:pt x="366" y="49"/>
                </a:cubicBezTo>
                <a:cubicBezTo>
                  <a:pt x="368" y="50"/>
                  <a:pt x="368" y="50"/>
                  <a:pt x="368" y="50"/>
                </a:cubicBezTo>
                <a:cubicBezTo>
                  <a:pt x="368" y="50"/>
                  <a:pt x="372" y="42"/>
                  <a:pt x="373" y="40"/>
                </a:cubicBezTo>
                <a:cubicBezTo>
                  <a:pt x="376" y="40"/>
                  <a:pt x="380" y="42"/>
                  <a:pt x="384" y="45"/>
                </a:cubicBezTo>
                <a:cubicBezTo>
                  <a:pt x="382" y="48"/>
                  <a:pt x="368" y="75"/>
                  <a:pt x="368" y="75"/>
                </a:cubicBezTo>
                <a:cubicBezTo>
                  <a:pt x="370" y="76"/>
                  <a:pt x="370" y="76"/>
                  <a:pt x="370" y="76"/>
                </a:cubicBezTo>
                <a:cubicBezTo>
                  <a:pt x="392" y="87"/>
                  <a:pt x="412" y="105"/>
                  <a:pt x="412" y="106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24" y="95"/>
                  <a:pt x="424" y="95"/>
                  <a:pt x="424" y="95"/>
                </a:cubicBezTo>
                <a:cubicBezTo>
                  <a:pt x="422" y="94"/>
                  <a:pt x="422" y="94"/>
                  <a:pt x="422" y="94"/>
                </a:cubicBezTo>
                <a:cubicBezTo>
                  <a:pt x="420" y="92"/>
                  <a:pt x="416" y="88"/>
                  <a:pt x="414" y="86"/>
                </a:cubicBezTo>
                <a:cubicBezTo>
                  <a:pt x="415" y="85"/>
                  <a:pt x="416" y="83"/>
                  <a:pt x="418" y="81"/>
                </a:cubicBezTo>
                <a:cubicBezTo>
                  <a:pt x="422" y="83"/>
                  <a:pt x="425" y="86"/>
                  <a:pt x="427" y="88"/>
                </a:cubicBezTo>
                <a:cubicBezTo>
                  <a:pt x="428" y="89"/>
                  <a:pt x="428" y="89"/>
                  <a:pt x="428" y="89"/>
                </a:cubicBezTo>
                <a:cubicBezTo>
                  <a:pt x="428" y="89"/>
                  <a:pt x="435" y="83"/>
                  <a:pt x="436" y="81"/>
                </a:cubicBezTo>
                <a:cubicBezTo>
                  <a:pt x="438" y="82"/>
                  <a:pt x="442" y="85"/>
                  <a:pt x="444" y="89"/>
                </a:cubicBezTo>
                <a:cubicBezTo>
                  <a:pt x="442" y="91"/>
                  <a:pt x="420" y="114"/>
                  <a:pt x="420" y="114"/>
                </a:cubicBezTo>
                <a:cubicBezTo>
                  <a:pt x="422" y="115"/>
                  <a:pt x="422" y="115"/>
                  <a:pt x="422" y="115"/>
                </a:cubicBezTo>
                <a:cubicBezTo>
                  <a:pt x="440" y="131"/>
                  <a:pt x="455" y="156"/>
                  <a:pt x="455" y="156"/>
                </a:cubicBezTo>
                <a:cubicBezTo>
                  <a:pt x="456" y="158"/>
                  <a:pt x="456" y="158"/>
                  <a:pt x="456" y="158"/>
                </a:cubicBezTo>
                <a:cubicBezTo>
                  <a:pt x="469" y="149"/>
                  <a:pt x="469" y="149"/>
                  <a:pt x="469" y="149"/>
                </a:cubicBezTo>
                <a:cubicBezTo>
                  <a:pt x="468" y="147"/>
                  <a:pt x="468" y="147"/>
                  <a:pt x="468" y="147"/>
                </a:cubicBezTo>
                <a:cubicBezTo>
                  <a:pt x="466" y="145"/>
                  <a:pt x="463" y="140"/>
                  <a:pt x="462" y="137"/>
                </a:cubicBezTo>
                <a:cubicBezTo>
                  <a:pt x="463" y="137"/>
                  <a:pt x="465" y="135"/>
                  <a:pt x="467" y="133"/>
                </a:cubicBezTo>
                <a:cubicBezTo>
                  <a:pt x="470" y="137"/>
                  <a:pt x="473" y="140"/>
                  <a:pt x="474" y="142"/>
                </a:cubicBezTo>
                <a:cubicBezTo>
                  <a:pt x="475" y="144"/>
                  <a:pt x="475" y="144"/>
                  <a:pt x="475" y="144"/>
                </a:cubicBezTo>
                <a:cubicBezTo>
                  <a:pt x="475" y="144"/>
                  <a:pt x="483" y="139"/>
                  <a:pt x="485" y="138"/>
                </a:cubicBezTo>
                <a:cubicBezTo>
                  <a:pt x="486" y="140"/>
                  <a:pt x="489" y="144"/>
                  <a:pt x="491" y="148"/>
                </a:cubicBezTo>
                <a:cubicBezTo>
                  <a:pt x="488" y="150"/>
                  <a:pt x="461" y="165"/>
                  <a:pt x="461" y="165"/>
                </a:cubicBezTo>
                <a:cubicBezTo>
                  <a:pt x="462" y="167"/>
                  <a:pt x="462" y="167"/>
                  <a:pt x="462" y="167"/>
                </a:cubicBezTo>
                <a:cubicBezTo>
                  <a:pt x="475" y="188"/>
                  <a:pt x="482" y="216"/>
                  <a:pt x="482" y="216"/>
                </a:cubicBezTo>
                <a:cubicBezTo>
                  <a:pt x="482" y="218"/>
                  <a:pt x="482" y="218"/>
                  <a:pt x="482" y="218"/>
                </a:cubicBezTo>
                <a:cubicBezTo>
                  <a:pt x="497" y="214"/>
                  <a:pt x="497" y="214"/>
                  <a:pt x="497" y="214"/>
                </a:cubicBezTo>
                <a:cubicBezTo>
                  <a:pt x="496" y="211"/>
                  <a:pt x="496" y="211"/>
                  <a:pt x="496" y="211"/>
                </a:cubicBezTo>
                <a:cubicBezTo>
                  <a:pt x="495" y="209"/>
                  <a:pt x="494" y="203"/>
                  <a:pt x="494" y="200"/>
                </a:cubicBezTo>
                <a:cubicBezTo>
                  <a:pt x="495" y="200"/>
                  <a:pt x="497" y="199"/>
                  <a:pt x="500" y="198"/>
                </a:cubicBezTo>
                <a:cubicBezTo>
                  <a:pt x="502" y="202"/>
                  <a:pt x="503" y="206"/>
                  <a:pt x="504" y="209"/>
                </a:cubicBezTo>
                <a:cubicBezTo>
                  <a:pt x="504" y="211"/>
                  <a:pt x="504" y="211"/>
                  <a:pt x="504" y="211"/>
                </a:cubicBezTo>
                <a:cubicBezTo>
                  <a:pt x="504" y="211"/>
                  <a:pt x="513" y="209"/>
                  <a:pt x="515" y="208"/>
                </a:cubicBezTo>
                <a:cubicBezTo>
                  <a:pt x="516" y="210"/>
                  <a:pt x="517" y="214"/>
                  <a:pt x="518" y="219"/>
                </a:cubicBezTo>
                <a:cubicBezTo>
                  <a:pt x="515" y="220"/>
                  <a:pt x="484" y="226"/>
                  <a:pt x="484" y="226"/>
                </a:cubicBezTo>
                <a:cubicBezTo>
                  <a:pt x="485" y="229"/>
                  <a:pt x="485" y="229"/>
                  <a:pt x="485" y="229"/>
                </a:cubicBezTo>
                <a:cubicBezTo>
                  <a:pt x="488" y="243"/>
                  <a:pt x="489" y="259"/>
                  <a:pt x="489" y="269"/>
                </a:cubicBezTo>
                <a:cubicBezTo>
                  <a:pt x="489" y="276"/>
                  <a:pt x="488" y="280"/>
                  <a:pt x="488" y="280"/>
                </a:cubicBezTo>
                <a:cubicBezTo>
                  <a:pt x="488" y="283"/>
                  <a:pt x="488" y="283"/>
                  <a:pt x="488" y="283"/>
                </a:cubicBezTo>
                <a:cubicBezTo>
                  <a:pt x="504" y="283"/>
                  <a:pt x="504" y="283"/>
                  <a:pt x="504" y="283"/>
                </a:cubicBezTo>
                <a:cubicBezTo>
                  <a:pt x="504" y="280"/>
                  <a:pt x="504" y="280"/>
                  <a:pt x="504" y="280"/>
                </a:cubicBezTo>
                <a:cubicBezTo>
                  <a:pt x="504" y="280"/>
                  <a:pt x="504" y="280"/>
                  <a:pt x="504" y="279"/>
                </a:cubicBezTo>
                <a:cubicBezTo>
                  <a:pt x="504" y="276"/>
                  <a:pt x="504" y="271"/>
                  <a:pt x="505" y="269"/>
                </a:cubicBezTo>
                <a:cubicBezTo>
                  <a:pt x="506" y="269"/>
                  <a:pt x="508" y="269"/>
                  <a:pt x="512" y="269"/>
                </a:cubicBezTo>
                <a:cubicBezTo>
                  <a:pt x="512" y="272"/>
                  <a:pt x="512" y="274"/>
                  <a:pt x="512" y="277"/>
                </a:cubicBezTo>
                <a:cubicBezTo>
                  <a:pt x="512" y="278"/>
                  <a:pt x="512" y="279"/>
                  <a:pt x="512" y="280"/>
                </a:cubicBezTo>
                <a:cubicBezTo>
                  <a:pt x="512" y="282"/>
                  <a:pt x="512" y="282"/>
                  <a:pt x="512" y="282"/>
                </a:cubicBezTo>
                <a:cubicBezTo>
                  <a:pt x="512" y="282"/>
                  <a:pt x="520" y="282"/>
                  <a:pt x="523" y="283"/>
                </a:cubicBezTo>
                <a:cubicBezTo>
                  <a:pt x="523" y="283"/>
                  <a:pt x="523" y="283"/>
                  <a:pt x="523" y="284"/>
                </a:cubicBezTo>
                <a:cubicBezTo>
                  <a:pt x="523" y="286"/>
                  <a:pt x="523" y="290"/>
                  <a:pt x="522" y="294"/>
                </a:cubicBezTo>
                <a:cubicBezTo>
                  <a:pt x="519" y="294"/>
                  <a:pt x="488" y="291"/>
                  <a:pt x="488" y="291"/>
                </a:cubicBezTo>
                <a:cubicBezTo>
                  <a:pt x="488" y="294"/>
                  <a:pt x="488" y="294"/>
                  <a:pt x="488" y="294"/>
                </a:cubicBezTo>
                <a:cubicBezTo>
                  <a:pt x="486" y="318"/>
                  <a:pt x="476" y="344"/>
                  <a:pt x="476" y="344"/>
                </a:cubicBezTo>
                <a:cubicBezTo>
                  <a:pt x="475" y="346"/>
                  <a:pt x="475" y="346"/>
                  <a:pt x="475" y="346"/>
                </a:cubicBezTo>
                <a:cubicBezTo>
                  <a:pt x="490" y="351"/>
                  <a:pt x="490" y="351"/>
                  <a:pt x="490" y="351"/>
                </a:cubicBezTo>
                <a:cubicBezTo>
                  <a:pt x="491" y="349"/>
                  <a:pt x="491" y="349"/>
                  <a:pt x="491" y="349"/>
                </a:cubicBezTo>
                <a:cubicBezTo>
                  <a:pt x="491" y="346"/>
                  <a:pt x="494" y="341"/>
                  <a:pt x="495" y="338"/>
                </a:cubicBezTo>
                <a:cubicBezTo>
                  <a:pt x="496" y="338"/>
                  <a:pt x="498" y="339"/>
                  <a:pt x="502" y="340"/>
                </a:cubicBezTo>
                <a:cubicBezTo>
                  <a:pt x="501" y="344"/>
                  <a:pt x="499" y="348"/>
                  <a:pt x="498" y="351"/>
                </a:cubicBezTo>
                <a:cubicBezTo>
                  <a:pt x="498" y="353"/>
                  <a:pt x="498" y="353"/>
                  <a:pt x="498" y="353"/>
                </a:cubicBezTo>
                <a:cubicBezTo>
                  <a:pt x="498" y="353"/>
                  <a:pt x="506" y="356"/>
                  <a:pt x="508" y="357"/>
                </a:cubicBezTo>
                <a:cubicBezTo>
                  <a:pt x="508" y="359"/>
                  <a:pt x="506" y="363"/>
                  <a:pt x="504" y="367"/>
                </a:cubicBezTo>
                <a:cubicBezTo>
                  <a:pt x="501" y="366"/>
                  <a:pt x="472" y="354"/>
                  <a:pt x="472" y="354"/>
                </a:cubicBezTo>
                <a:cubicBezTo>
                  <a:pt x="472" y="354"/>
                  <a:pt x="472" y="358"/>
                  <a:pt x="472" y="358"/>
                </a:cubicBezTo>
                <a:cubicBezTo>
                  <a:pt x="462" y="381"/>
                  <a:pt x="445" y="402"/>
                  <a:pt x="445" y="402"/>
                </a:cubicBezTo>
                <a:cubicBezTo>
                  <a:pt x="443" y="404"/>
                  <a:pt x="443" y="404"/>
                  <a:pt x="443" y="404"/>
                </a:cubicBezTo>
                <a:cubicBezTo>
                  <a:pt x="456" y="413"/>
                  <a:pt x="456" y="413"/>
                  <a:pt x="456" y="413"/>
                </a:cubicBezTo>
                <a:cubicBezTo>
                  <a:pt x="457" y="411"/>
                  <a:pt x="457" y="411"/>
                  <a:pt x="457" y="411"/>
                </a:cubicBezTo>
                <a:cubicBezTo>
                  <a:pt x="459" y="409"/>
                  <a:pt x="463" y="404"/>
                  <a:pt x="465" y="402"/>
                </a:cubicBezTo>
                <a:cubicBezTo>
                  <a:pt x="465" y="403"/>
                  <a:pt x="468" y="404"/>
                  <a:pt x="470" y="406"/>
                </a:cubicBezTo>
                <a:cubicBezTo>
                  <a:pt x="468" y="410"/>
                  <a:pt x="466" y="414"/>
                  <a:pt x="464" y="416"/>
                </a:cubicBezTo>
                <a:cubicBezTo>
                  <a:pt x="462" y="417"/>
                  <a:pt x="462" y="417"/>
                  <a:pt x="462" y="417"/>
                </a:cubicBezTo>
                <a:cubicBezTo>
                  <a:pt x="462" y="417"/>
                  <a:pt x="469" y="423"/>
                  <a:pt x="471" y="425"/>
                </a:cubicBezTo>
                <a:cubicBezTo>
                  <a:pt x="470" y="427"/>
                  <a:pt x="467" y="430"/>
                  <a:pt x="464" y="433"/>
                </a:cubicBezTo>
                <a:cubicBezTo>
                  <a:pt x="461" y="431"/>
                  <a:pt x="438" y="411"/>
                  <a:pt x="438" y="411"/>
                </a:cubicBezTo>
                <a:cubicBezTo>
                  <a:pt x="436" y="413"/>
                  <a:pt x="436" y="413"/>
                  <a:pt x="436" y="413"/>
                </a:cubicBezTo>
                <a:cubicBezTo>
                  <a:pt x="421" y="432"/>
                  <a:pt x="398" y="447"/>
                  <a:pt x="397" y="447"/>
                </a:cubicBezTo>
                <a:cubicBezTo>
                  <a:pt x="395" y="449"/>
                  <a:pt x="395" y="449"/>
                  <a:pt x="395" y="449"/>
                </a:cubicBezTo>
                <a:cubicBezTo>
                  <a:pt x="405" y="461"/>
                  <a:pt x="405" y="461"/>
                  <a:pt x="405" y="461"/>
                </a:cubicBezTo>
                <a:cubicBezTo>
                  <a:pt x="407" y="460"/>
                  <a:pt x="407" y="460"/>
                  <a:pt x="407" y="460"/>
                </a:cubicBezTo>
                <a:cubicBezTo>
                  <a:pt x="409" y="458"/>
                  <a:pt x="414" y="455"/>
                  <a:pt x="416" y="453"/>
                </a:cubicBezTo>
                <a:cubicBezTo>
                  <a:pt x="417" y="454"/>
                  <a:pt x="418" y="456"/>
                  <a:pt x="421" y="459"/>
                </a:cubicBezTo>
                <a:cubicBezTo>
                  <a:pt x="417" y="462"/>
                  <a:pt x="414" y="464"/>
                  <a:pt x="412" y="466"/>
                </a:cubicBezTo>
                <a:cubicBezTo>
                  <a:pt x="410" y="467"/>
                  <a:pt x="410" y="467"/>
                  <a:pt x="410" y="467"/>
                </a:cubicBezTo>
                <a:cubicBezTo>
                  <a:pt x="410" y="467"/>
                  <a:pt x="415" y="474"/>
                  <a:pt x="417" y="476"/>
                </a:cubicBezTo>
                <a:cubicBezTo>
                  <a:pt x="415" y="478"/>
                  <a:pt x="411" y="481"/>
                  <a:pt x="407" y="483"/>
                </a:cubicBezTo>
                <a:cubicBezTo>
                  <a:pt x="405" y="480"/>
                  <a:pt x="389" y="454"/>
                  <a:pt x="389" y="454"/>
                </a:cubicBezTo>
                <a:cubicBezTo>
                  <a:pt x="387" y="455"/>
                  <a:pt x="387" y="455"/>
                  <a:pt x="387" y="455"/>
                </a:cubicBezTo>
                <a:cubicBezTo>
                  <a:pt x="367" y="469"/>
                  <a:pt x="341" y="477"/>
                  <a:pt x="340" y="477"/>
                </a:cubicBezTo>
                <a:cubicBezTo>
                  <a:pt x="338" y="478"/>
                  <a:pt x="338" y="478"/>
                  <a:pt x="338" y="478"/>
                </a:cubicBezTo>
                <a:cubicBezTo>
                  <a:pt x="343" y="492"/>
                  <a:pt x="343" y="492"/>
                  <a:pt x="343" y="492"/>
                </a:cubicBezTo>
                <a:cubicBezTo>
                  <a:pt x="346" y="491"/>
                  <a:pt x="346" y="491"/>
                  <a:pt x="346" y="491"/>
                </a:cubicBezTo>
                <a:cubicBezTo>
                  <a:pt x="348" y="490"/>
                  <a:pt x="354" y="489"/>
                  <a:pt x="357" y="488"/>
                </a:cubicBezTo>
                <a:cubicBezTo>
                  <a:pt x="357" y="489"/>
                  <a:pt x="358" y="492"/>
                  <a:pt x="359" y="495"/>
                </a:cubicBezTo>
                <a:cubicBezTo>
                  <a:pt x="355" y="497"/>
                  <a:pt x="351" y="498"/>
                  <a:pt x="349" y="499"/>
                </a:cubicBezTo>
                <a:cubicBezTo>
                  <a:pt x="346" y="499"/>
                  <a:pt x="346" y="499"/>
                  <a:pt x="346" y="499"/>
                </a:cubicBezTo>
                <a:cubicBezTo>
                  <a:pt x="346" y="499"/>
                  <a:pt x="349" y="508"/>
                  <a:pt x="350" y="511"/>
                </a:cubicBezTo>
                <a:cubicBezTo>
                  <a:pt x="348" y="511"/>
                  <a:pt x="344" y="513"/>
                  <a:pt x="339" y="514"/>
                </a:cubicBezTo>
                <a:cubicBezTo>
                  <a:pt x="338" y="510"/>
                  <a:pt x="330" y="481"/>
                  <a:pt x="330" y="481"/>
                </a:cubicBezTo>
                <a:cubicBezTo>
                  <a:pt x="328" y="482"/>
                  <a:pt x="328" y="482"/>
                  <a:pt x="328" y="482"/>
                </a:cubicBezTo>
                <a:cubicBezTo>
                  <a:pt x="304" y="489"/>
                  <a:pt x="277" y="489"/>
                  <a:pt x="277" y="489"/>
                </a:cubicBezTo>
                <a:cubicBezTo>
                  <a:pt x="274" y="489"/>
                  <a:pt x="274" y="489"/>
                  <a:pt x="274" y="489"/>
                </a:cubicBezTo>
                <a:cubicBezTo>
                  <a:pt x="275" y="505"/>
                  <a:pt x="275" y="505"/>
                  <a:pt x="275" y="505"/>
                </a:cubicBezTo>
                <a:cubicBezTo>
                  <a:pt x="277" y="504"/>
                  <a:pt x="277" y="504"/>
                  <a:pt x="277" y="504"/>
                </a:cubicBezTo>
                <a:cubicBezTo>
                  <a:pt x="280" y="504"/>
                  <a:pt x="286" y="504"/>
                  <a:pt x="289" y="505"/>
                </a:cubicBezTo>
                <a:cubicBezTo>
                  <a:pt x="289" y="506"/>
                  <a:pt x="289" y="508"/>
                  <a:pt x="289" y="512"/>
                </a:cubicBezTo>
                <a:cubicBezTo>
                  <a:pt x="285" y="512"/>
                  <a:pt x="281" y="512"/>
                  <a:pt x="278" y="512"/>
                </a:cubicBezTo>
                <a:cubicBezTo>
                  <a:pt x="276" y="512"/>
                  <a:pt x="276" y="512"/>
                  <a:pt x="276" y="512"/>
                </a:cubicBezTo>
                <a:cubicBezTo>
                  <a:pt x="276" y="512"/>
                  <a:pt x="276" y="521"/>
                  <a:pt x="276" y="524"/>
                </a:cubicBezTo>
                <a:cubicBezTo>
                  <a:pt x="273" y="524"/>
                  <a:pt x="269" y="524"/>
                  <a:pt x="265" y="523"/>
                </a:cubicBezTo>
                <a:cubicBezTo>
                  <a:pt x="265" y="523"/>
                  <a:pt x="265" y="523"/>
                  <a:pt x="265" y="523"/>
                </a:cubicBezTo>
                <a:close/>
                <a:moveTo>
                  <a:pt x="424" y="456"/>
                </a:moveTo>
                <a:cubicBezTo>
                  <a:pt x="421" y="453"/>
                  <a:pt x="417" y="448"/>
                  <a:pt x="417" y="448"/>
                </a:cubicBezTo>
                <a:cubicBezTo>
                  <a:pt x="416" y="449"/>
                  <a:pt x="416" y="449"/>
                  <a:pt x="416" y="449"/>
                </a:cubicBezTo>
                <a:cubicBezTo>
                  <a:pt x="415" y="449"/>
                  <a:pt x="409" y="452"/>
                  <a:pt x="406" y="455"/>
                </a:cubicBezTo>
                <a:cubicBezTo>
                  <a:pt x="404" y="453"/>
                  <a:pt x="403" y="451"/>
                  <a:pt x="402" y="450"/>
                </a:cubicBezTo>
                <a:cubicBezTo>
                  <a:pt x="407" y="446"/>
                  <a:pt x="425" y="433"/>
                  <a:pt x="438" y="417"/>
                </a:cubicBezTo>
                <a:cubicBezTo>
                  <a:pt x="441" y="419"/>
                  <a:pt x="464" y="439"/>
                  <a:pt x="464" y="439"/>
                </a:cubicBezTo>
                <a:cubicBezTo>
                  <a:pt x="465" y="438"/>
                  <a:pt x="465" y="438"/>
                  <a:pt x="465" y="438"/>
                </a:cubicBezTo>
                <a:cubicBezTo>
                  <a:pt x="472" y="432"/>
                  <a:pt x="476" y="426"/>
                  <a:pt x="476" y="425"/>
                </a:cubicBezTo>
                <a:cubicBezTo>
                  <a:pt x="477" y="424"/>
                  <a:pt x="477" y="424"/>
                  <a:pt x="477" y="424"/>
                </a:cubicBezTo>
                <a:cubicBezTo>
                  <a:pt x="477" y="424"/>
                  <a:pt x="471" y="418"/>
                  <a:pt x="468" y="417"/>
                </a:cubicBezTo>
                <a:cubicBezTo>
                  <a:pt x="470" y="415"/>
                  <a:pt x="472" y="412"/>
                  <a:pt x="474" y="409"/>
                </a:cubicBezTo>
                <a:cubicBezTo>
                  <a:pt x="477" y="411"/>
                  <a:pt x="483" y="415"/>
                  <a:pt x="483" y="415"/>
                </a:cubicBezTo>
                <a:cubicBezTo>
                  <a:pt x="484" y="413"/>
                  <a:pt x="484" y="413"/>
                  <a:pt x="484" y="413"/>
                </a:cubicBezTo>
                <a:cubicBezTo>
                  <a:pt x="486" y="410"/>
                  <a:pt x="490" y="404"/>
                  <a:pt x="491" y="401"/>
                </a:cubicBezTo>
                <a:cubicBezTo>
                  <a:pt x="493" y="403"/>
                  <a:pt x="496" y="404"/>
                  <a:pt x="497" y="405"/>
                </a:cubicBezTo>
                <a:cubicBezTo>
                  <a:pt x="485" y="428"/>
                  <a:pt x="467" y="447"/>
                  <a:pt x="462" y="452"/>
                </a:cubicBezTo>
                <a:cubicBezTo>
                  <a:pt x="456" y="446"/>
                  <a:pt x="439" y="431"/>
                  <a:pt x="438" y="430"/>
                </a:cubicBezTo>
                <a:cubicBezTo>
                  <a:pt x="437" y="428"/>
                  <a:pt x="437" y="428"/>
                  <a:pt x="437" y="428"/>
                </a:cubicBezTo>
                <a:cubicBezTo>
                  <a:pt x="435" y="430"/>
                  <a:pt x="435" y="430"/>
                  <a:pt x="435" y="430"/>
                </a:cubicBezTo>
                <a:cubicBezTo>
                  <a:pt x="432" y="433"/>
                  <a:pt x="425" y="439"/>
                  <a:pt x="425" y="439"/>
                </a:cubicBezTo>
                <a:cubicBezTo>
                  <a:pt x="423" y="441"/>
                  <a:pt x="423" y="441"/>
                  <a:pt x="423" y="441"/>
                </a:cubicBezTo>
                <a:cubicBezTo>
                  <a:pt x="423" y="441"/>
                  <a:pt x="430" y="446"/>
                  <a:pt x="432" y="448"/>
                </a:cubicBezTo>
                <a:cubicBezTo>
                  <a:pt x="430" y="450"/>
                  <a:pt x="427" y="453"/>
                  <a:pt x="424" y="456"/>
                </a:cubicBezTo>
                <a:cubicBezTo>
                  <a:pt x="424" y="456"/>
                  <a:pt x="424" y="456"/>
                  <a:pt x="424" y="456"/>
                </a:cubicBezTo>
                <a:close/>
                <a:moveTo>
                  <a:pt x="463" y="398"/>
                </a:moveTo>
                <a:cubicBezTo>
                  <a:pt x="463" y="398"/>
                  <a:pt x="458" y="403"/>
                  <a:pt x="455" y="407"/>
                </a:cubicBezTo>
                <a:cubicBezTo>
                  <a:pt x="453" y="406"/>
                  <a:pt x="451" y="404"/>
                  <a:pt x="450" y="403"/>
                </a:cubicBezTo>
                <a:cubicBezTo>
                  <a:pt x="454" y="398"/>
                  <a:pt x="467" y="380"/>
                  <a:pt x="475" y="360"/>
                </a:cubicBezTo>
                <a:cubicBezTo>
                  <a:pt x="479" y="362"/>
                  <a:pt x="506" y="373"/>
                  <a:pt x="506" y="373"/>
                </a:cubicBezTo>
                <a:cubicBezTo>
                  <a:pt x="507" y="371"/>
                  <a:pt x="507" y="371"/>
                  <a:pt x="507" y="371"/>
                </a:cubicBezTo>
                <a:cubicBezTo>
                  <a:pt x="511" y="364"/>
                  <a:pt x="513" y="357"/>
                  <a:pt x="513" y="356"/>
                </a:cubicBezTo>
                <a:cubicBezTo>
                  <a:pt x="514" y="354"/>
                  <a:pt x="514" y="354"/>
                  <a:pt x="514" y="354"/>
                </a:cubicBezTo>
                <a:cubicBezTo>
                  <a:pt x="514" y="354"/>
                  <a:pt x="506" y="351"/>
                  <a:pt x="503" y="350"/>
                </a:cubicBezTo>
                <a:cubicBezTo>
                  <a:pt x="504" y="348"/>
                  <a:pt x="505" y="345"/>
                  <a:pt x="506" y="341"/>
                </a:cubicBezTo>
                <a:cubicBezTo>
                  <a:pt x="510" y="343"/>
                  <a:pt x="516" y="345"/>
                  <a:pt x="516" y="345"/>
                </a:cubicBezTo>
                <a:cubicBezTo>
                  <a:pt x="517" y="342"/>
                  <a:pt x="517" y="342"/>
                  <a:pt x="517" y="342"/>
                </a:cubicBezTo>
                <a:cubicBezTo>
                  <a:pt x="517" y="339"/>
                  <a:pt x="519" y="332"/>
                  <a:pt x="520" y="329"/>
                </a:cubicBezTo>
                <a:cubicBezTo>
                  <a:pt x="522" y="329"/>
                  <a:pt x="525" y="330"/>
                  <a:pt x="527" y="330"/>
                </a:cubicBezTo>
                <a:cubicBezTo>
                  <a:pt x="523" y="356"/>
                  <a:pt x="511" y="380"/>
                  <a:pt x="508" y="387"/>
                </a:cubicBezTo>
                <a:cubicBezTo>
                  <a:pt x="501" y="383"/>
                  <a:pt x="482" y="375"/>
                  <a:pt x="479" y="374"/>
                </a:cubicBezTo>
                <a:cubicBezTo>
                  <a:pt x="477" y="373"/>
                  <a:pt x="477" y="373"/>
                  <a:pt x="477" y="373"/>
                </a:cubicBezTo>
                <a:cubicBezTo>
                  <a:pt x="476" y="375"/>
                  <a:pt x="476" y="375"/>
                  <a:pt x="476" y="375"/>
                </a:cubicBezTo>
                <a:cubicBezTo>
                  <a:pt x="475" y="378"/>
                  <a:pt x="469" y="386"/>
                  <a:pt x="469" y="386"/>
                </a:cubicBezTo>
                <a:cubicBezTo>
                  <a:pt x="468" y="388"/>
                  <a:pt x="468" y="388"/>
                  <a:pt x="468" y="388"/>
                </a:cubicBezTo>
                <a:cubicBezTo>
                  <a:pt x="468" y="388"/>
                  <a:pt x="476" y="392"/>
                  <a:pt x="478" y="393"/>
                </a:cubicBezTo>
                <a:cubicBezTo>
                  <a:pt x="477" y="395"/>
                  <a:pt x="475" y="399"/>
                  <a:pt x="473" y="403"/>
                </a:cubicBezTo>
                <a:cubicBezTo>
                  <a:pt x="469" y="400"/>
                  <a:pt x="464" y="397"/>
                  <a:pt x="464" y="397"/>
                </a:cubicBezTo>
                <a:cubicBezTo>
                  <a:pt x="463" y="398"/>
                  <a:pt x="463" y="398"/>
                  <a:pt x="463" y="398"/>
                </a:cubicBezTo>
                <a:close/>
                <a:moveTo>
                  <a:pt x="42" y="402"/>
                </a:moveTo>
                <a:cubicBezTo>
                  <a:pt x="27" y="381"/>
                  <a:pt x="19" y="356"/>
                  <a:pt x="17" y="348"/>
                </a:cubicBezTo>
                <a:cubicBezTo>
                  <a:pt x="25" y="346"/>
                  <a:pt x="47" y="339"/>
                  <a:pt x="48" y="339"/>
                </a:cubicBezTo>
                <a:cubicBezTo>
                  <a:pt x="50" y="338"/>
                  <a:pt x="50" y="338"/>
                  <a:pt x="50" y="338"/>
                </a:cubicBezTo>
                <a:cubicBezTo>
                  <a:pt x="49" y="336"/>
                  <a:pt x="49" y="336"/>
                  <a:pt x="49" y="336"/>
                </a:cubicBezTo>
                <a:cubicBezTo>
                  <a:pt x="48" y="332"/>
                  <a:pt x="46" y="323"/>
                  <a:pt x="46" y="323"/>
                </a:cubicBezTo>
                <a:cubicBezTo>
                  <a:pt x="46" y="321"/>
                  <a:pt x="46" y="321"/>
                  <a:pt x="46" y="321"/>
                </a:cubicBezTo>
                <a:cubicBezTo>
                  <a:pt x="46" y="321"/>
                  <a:pt x="38" y="323"/>
                  <a:pt x="35" y="324"/>
                </a:cubicBezTo>
                <a:cubicBezTo>
                  <a:pt x="34" y="321"/>
                  <a:pt x="33" y="317"/>
                  <a:pt x="32" y="313"/>
                </a:cubicBezTo>
                <a:cubicBezTo>
                  <a:pt x="36" y="313"/>
                  <a:pt x="43" y="312"/>
                  <a:pt x="43" y="312"/>
                </a:cubicBezTo>
                <a:cubicBezTo>
                  <a:pt x="43" y="310"/>
                  <a:pt x="43" y="310"/>
                  <a:pt x="43" y="310"/>
                </a:cubicBezTo>
                <a:cubicBezTo>
                  <a:pt x="43" y="310"/>
                  <a:pt x="43" y="309"/>
                  <a:pt x="43" y="307"/>
                </a:cubicBezTo>
                <a:cubicBezTo>
                  <a:pt x="43" y="305"/>
                  <a:pt x="43" y="301"/>
                  <a:pt x="42" y="298"/>
                </a:cubicBezTo>
                <a:cubicBezTo>
                  <a:pt x="44" y="298"/>
                  <a:pt x="47" y="297"/>
                  <a:pt x="49" y="297"/>
                </a:cubicBezTo>
                <a:cubicBezTo>
                  <a:pt x="49" y="304"/>
                  <a:pt x="52" y="325"/>
                  <a:pt x="59" y="345"/>
                </a:cubicBezTo>
                <a:cubicBezTo>
                  <a:pt x="55" y="346"/>
                  <a:pt x="28" y="357"/>
                  <a:pt x="28" y="357"/>
                </a:cubicBezTo>
                <a:cubicBezTo>
                  <a:pt x="28" y="359"/>
                  <a:pt x="28" y="359"/>
                  <a:pt x="28" y="359"/>
                </a:cubicBezTo>
                <a:cubicBezTo>
                  <a:pt x="30" y="366"/>
                  <a:pt x="34" y="374"/>
                  <a:pt x="34" y="374"/>
                </a:cubicBezTo>
                <a:cubicBezTo>
                  <a:pt x="35" y="376"/>
                  <a:pt x="35" y="376"/>
                  <a:pt x="35" y="376"/>
                </a:cubicBezTo>
                <a:cubicBezTo>
                  <a:pt x="35" y="376"/>
                  <a:pt x="43" y="372"/>
                  <a:pt x="45" y="371"/>
                </a:cubicBezTo>
                <a:cubicBezTo>
                  <a:pt x="46" y="374"/>
                  <a:pt x="48" y="377"/>
                  <a:pt x="49" y="380"/>
                </a:cubicBezTo>
                <a:cubicBezTo>
                  <a:pt x="46" y="381"/>
                  <a:pt x="39" y="385"/>
                  <a:pt x="39" y="385"/>
                </a:cubicBezTo>
                <a:cubicBezTo>
                  <a:pt x="41" y="387"/>
                  <a:pt x="41" y="387"/>
                  <a:pt x="41" y="387"/>
                </a:cubicBezTo>
                <a:cubicBezTo>
                  <a:pt x="43" y="390"/>
                  <a:pt x="46" y="396"/>
                  <a:pt x="48" y="399"/>
                </a:cubicBezTo>
                <a:cubicBezTo>
                  <a:pt x="46" y="400"/>
                  <a:pt x="44" y="401"/>
                  <a:pt x="42" y="402"/>
                </a:cubicBezTo>
                <a:cubicBezTo>
                  <a:pt x="42" y="402"/>
                  <a:pt x="42" y="402"/>
                  <a:pt x="42" y="402"/>
                </a:cubicBezTo>
                <a:close/>
                <a:moveTo>
                  <a:pt x="492" y="335"/>
                </a:moveTo>
                <a:cubicBezTo>
                  <a:pt x="492" y="335"/>
                  <a:pt x="489" y="341"/>
                  <a:pt x="487" y="346"/>
                </a:cubicBezTo>
                <a:cubicBezTo>
                  <a:pt x="485" y="345"/>
                  <a:pt x="483" y="344"/>
                  <a:pt x="481" y="344"/>
                </a:cubicBezTo>
                <a:cubicBezTo>
                  <a:pt x="483" y="337"/>
                  <a:pt x="490" y="317"/>
                  <a:pt x="492" y="296"/>
                </a:cubicBezTo>
                <a:cubicBezTo>
                  <a:pt x="496" y="296"/>
                  <a:pt x="526" y="298"/>
                  <a:pt x="526" y="298"/>
                </a:cubicBezTo>
                <a:cubicBezTo>
                  <a:pt x="526" y="297"/>
                  <a:pt x="526" y="297"/>
                  <a:pt x="526" y="297"/>
                </a:cubicBezTo>
                <a:cubicBezTo>
                  <a:pt x="527" y="292"/>
                  <a:pt x="528" y="287"/>
                  <a:pt x="528" y="284"/>
                </a:cubicBezTo>
                <a:cubicBezTo>
                  <a:pt x="528" y="282"/>
                  <a:pt x="527" y="281"/>
                  <a:pt x="527" y="280"/>
                </a:cubicBezTo>
                <a:cubicBezTo>
                  <a:pt x="527" y="278"/>
                  <a:pt x="527" y="278"/>
                  <a:pt x="527" y="278"/>
                </a:cubicBezTo>
                <a:cubicBezTo>
                  <a:pt x="527" y="278"/>
                  <a:pt x="519" y="278"/>
                  <a:pt x="516" y="278"/>
                </a:cubicBezTo>
                <a:cubicBezTo>
                  <a:pt x="516" y="278"/>
                  <a:pt x="516" y="277"/>
                  <a:pt x="516" y="277"/>
                </a:cubicBezTo>
                <a:cubicBezTo>
                  <a:pt x="516" y="274"/>
                  <a:pt x="516" y="272"/>
                  <a:pt x="516" y="269"/>
                </a:cubicBezTo>
                <a:cubicBezTo>
                  <a:pt x="520" y="269"/>
                  <a:pt x="527" y="268"/>
                  <a:pt x="527" y="268"/>
                </a:cubicBezTo>
                <a:cubicBezTo>
                  <a:pt x="527" y="266"/>
                  <a:pt x="527" y="266"/>
                  <a:pt x="527" y="266"/>
                </a:cubicBezTo>
                <a:cubicBezTo>
                  <a:pt x="526" y="262"/>
                  <a:pt x="526" y="255"/>
                  <a:pt x="526" y="252"/>
                </a:cubicBezTo>
                <a:cubicBezTo>
                  <a:pt x="528" y="252"/>
                  <a:pt x="530" y="252"/>
                  <a:pt x="532" y="251"/>
                </a:cubicBezTo>
                <a:cubicBezTo>
                  <a:pt x="534" y="260"/>
                  <a:pt x="534" y="268"/>
                  <a:pt x="534" y="276"/>
                </a:cubicBezTo>
                <a:cubicBezTo>
                  <a:pt x="534" y="292"/>
                  <a:pt x="532" y="306"/>
                  <a:pt x="531" y="310"/>
                </a:cubicBezTo>
                <a:cubicBezTo>
                  <a:pt x="524" y="309"/>
                  <a:pt x="501" y="306"/>
                  <a:pt x="500" y="306"/>
                </a:cubicBezTo>
                <a:cubicBezTo>
                  <a:pt x="497" y="306"/>
                  <a:pt x="497" y="306"/>
                  <a:pt x="497" y="306"/>
                </a:cubicBezTo>
                <a:cubicBezTo>
                  <a:pt x="497" y="308"/>
                  <a:pt x="497" y="308"/>
                  <a:pt x="497" y="308"/>
                </a:cubicBezTo>
                <a:cubicBezTo>
                  <a:pt x="497" y="312"/>
                  <a:pt x="494" y="321"/>
                  <a:pt x="494" y="321"/>
                </a:cubicBezTo>
                <a:cubicBezTo>
                  <a:pt x="494" y="324"/>
                  <a:pt x="494" y="324"/>
                  <a:pt x="494" y="324"/>
                </a:cubicBezTo>
                <a:cubicBezTo>
                  <a:pt x="494" y="324"/>
                  <a:pt x="502" y="325"/>
                  <a:pt x="505" y="325"/>
                </a:cubicBezTo>
                <a:cubicBezTo>
                  <a:pt x="504" y="328"/>
                  <a:pt x="504" y="332"/>
                  <a:pt x="503" y="336"/>
                </a:cubicBezTo>
                <a:cubicBezTo>
                  <a:pt x="499" y="335"/>
                  <a:pt x="493" y="333"/>
                  <a:pt x="493" y="333"/>
                </a:cubicBezTo>
                <a:cubicBezTo>
                  <a:pt x="492" y="335"/>
                  <a:pt x="492" y="335"/>
                  <a:pt x="492" y="335"/>
                </a:cubicBezTo>
                <a:close/>
                <a:moveTo>
                  <a:pt x="13" y="329"/>
                </a:moveTo>
                <a:cubicBezTo>
                  <a:pt x="7" y="308"/>
                  <a:pt x="6" y="286"/>
                  <a:pt x="6" y="275"/>
                </a:cubicBezTo>
                <a:cubicBezTo>
                  <a:pt x="6" y="273"/>
                  <a:pt x="6" y="272"/>
                  <a:pt x="6" y="271"/>
                </a:cubicBezTo>
                <a:cubicBezTo>
                  <a:pt x="14" y="271"/>
                  <a:pt x="37" y="271"/>
                  <a:pt x="38" y="271"/>
                </a:cubicBezTo>
                <a:cubicBezTo>
                  <a:pt x="40" y="271"/>
                  <a:pt x="40" y="271"/>
                  <a:pt x="40" y="271"/>
                </a:cubicBezTo>
                <a:cubicBezTo>
                  <a:pt x="40" y="268"/>
                  <a:pt x="40" y="268"/>
                  <a:pt x="40" y="268"/>
                </a:cubicBezTo>
                <a:cubicBezTo>
                  <a:pt x="40" y="264"/>
                  <a:pt x="41" y="255"/>
                  <a:pt x="41" y="255"/>
                </a:cubicBezTo>
                <a:cubicBezTo>
                  <a:pt x="41" y="252"/>
                  <a:pt x="41" y="252"/>
                  <a:pt x="41" y="252"/>
                </a:cubicBezTo>
                <a:cubicBezTo>
                  <a:pt x="41" y="252"/>
                  <a:pt x="33" y="252"/>
                  <a:pt x="30" y="252"/>
                </a:cubicBezTo>
                <a:cubicBezTo>
                  <a:pt x="30" y="250"/>
                  <a:pt x="30" y="246"/>
                  <a:pt x="30" y="242"/>
                </a:cubicBezTo>
                <a:cubicBezTo>
                  <a:pt x="34" y="242"/>
                  <a:pt x="41" y="243"/>
                  <a:pt x="41" y="243"/>
                </a:cubicBezTo>
                <a:cubicBezTo>
                  <a:pt x="41" y="241"/>
                  <a:pt x="41" y="241"/>
                  <a:pt x="41" y="241"/>
                </a:cubicBezTo>
                <a:cubicBezTo>
                  <a:pt x="41" y="241"/>
                  <a:pt x="43" y="234"/>
                  <a:pt x="44" y="230"/>
                </a:cubicBezTo>
                <a:cubicBezTo>
                  <a:pt x="46" y="230"/>
                  <a:pt x="49" y="230"/>
                  <a:pt x="51" y="231"/>
                </a:cubicBezTo>
                <a:cubicBezTo>
                  <a:pt x="50" y="236"/>
                  <a:pt x="47" y="253"/>
                  <a:pt x="47" y="270"/>
                </a:cubicBezTo>
                <a:cubicBezTo>
                  <a:pt x="47" y="273"/>
                  <a:pt x="47" y="276"/>
                  <a:pt x="47" y="279"/>
                </a:cubicBezTo>
                <a:cubicBezTo>
                  <a:pt x="43" y="280"/>
                  <a:pt x="14" y="281"/>
                  <a:pt x="14" y="281"/>
                </a:cubicBezTo>
                <a:cubicBezTo>
                  <a:pt x="13" y="283"/>
                  <a:pt x="13" y="283"/>
                  <a:pt x="13" y="283"/>
                </a:cubicBezTo>
                <a:cubicBezTo>
                  <a:pt x="13" y="285"/>
                  <a:pt x="13" y="286"/>
                  <a:pt x="13" y="288"/>
                </a:cubicBezTo>
                <a:cubicBezTo>
                  <a:pt x="13" y="294"/>
                  <a:pt x="14" y="299"/>
                  <a:pt x="14" y="299"/>
                </a:cubicBezTo>
                <a:cubicBezTo>
                  <a:pt x="15" y="301"/>
                  <a:pt x="15" y="301"/>
                  <a:pt x="15" y="301"/>
                </a:cubicBezTo>
                <a:cubicBezTo>
                  <a:pt x="15" y="301"/>
                  <a:pt x="23" y="300"/>
                  <a:pt x="26" y="300"/>
                </a:cubicBezTo>
                <a:cubicBezTo>
                  <a:pt x="26" y="303"/>
                  <a:pt x="27" y="306"/>
                  <a:pt x="27" y="310"/>
                </a:cubicBezTo>
                <a:cubicBezTo>
                  <a:pt x="23" y="310"/>
                  <a:pt x="16" y="311"/>
                  <a:pt x="16" y="311"/>
                </a:cubicBezTo>
                <a:cubicBezTo>
                  <a:pt x="17" y="313"/>
                  <a:pt x="17" y="313"/>
                  <a:pt x="17" y="313"/>
                </a:cubicBezTo>
                <a:cubicBezTo>
                  <a:pt x="18" y="317"/>
                  <a:pt x="19" y="324"/>
                  <a:pt x="20" y="327"/>
                </a:cubicBezTo>
                <a:cubicBezTo>
                  <a:pt x="18" y="328"/>
                  <a:pt x="15" y="328"/>
                  <a:pt x="13" y="329"/>
                </a:cubicBezTo>
                <a:cubicBezTo>
                  <a:pt x="13" y="329"/>
                  <a:pt x="13" y="329"/>
                  <a:pt x="13" y="329"/>
                </a:cubicBezTo>
                <a:close/>
                <a:moveTo>
                  <a:pt x="503" y="265"/>
                </a:moveTo>
                <a:cubicBezTo>
                  <a:pt x="501" y="265"/>
                  <a:pt x="501" y="265"/>
                  <a:pt x="501" y="265"/>
                </a:cubicBezTo>
                <a:cubicBezTo>
                  <a:pt x="501" y="266"/>
                  <a:pt x="501" y="266"/>
                  <a:pt x="501" y="266"/>
                </a:cubicBezTo>
                <a:cubicBezTo>
                  <a:pt x="500" y="267"/>
                  <a:pt x="499" y="274"/>
                  <a:pt x="499" y="278"/>
                </a:cubicBezTo>
                <a:cubicBezTo>
                  <a:pt x="497" y="278"/>
                  <a:pt x="495" y="278"/>
                  <a:pt x="493" y="278"/>
                </a:cubicBezTo>
                <a:cubicBezTo>
                  <a:pt x="493" y="276"/>
                  <a:pt x="493" y="273"/>
                  <a:pt x="493" y="269"/>
                </a:cubicBezTo>
                <a:cubicBezTo>
                  <a:pt x="493" y="259"/>
                  <a:pt x="492" y="244"/>
                  <a:pt x="489" y="230"/>
                </a:cubicBezTo>
                <a:cubicBezTo>
                  <a:pt x="493" y="229"/>
                  <a:pt x="522" y="222"/>
                  <a:pt x="522" y="222"/>
                </a:cubicBezTo>
                <a:cubicBezTo>
                  <a:pt x="522" y="221"/>
                  <a:pt x="522" y="221"/>
                  <a:pt x="522" y="221"/>
                </a:cubicBezTo>
                <a:cubicBezTo>
                  <a:pt x="522" y="213"/>
                  <a:pt x="519" y="205"/>
                  <a:pt x="519" y="205"/>
                </a:cubicBezTo>
                <a:cubicBezTo>
                  <a:pt x="518" y="203"/>
                  <a:pt x="518" y="203"/>
                  <a:pt x="518" y="203"/>
                </a:cubicBezTo>
                <a:cubicBezTo>
                  <a:pt x="518" y="203"/>
                  <a:pt x="510" y="205"/>
                  <a:pt x="507" y="206"/>
                </a:cubicBezTo>
                <a:cubicBezTo>
                  <a:pt x="507" y="203"/>
                  <a:pt x="506" y="200"/>
                  <a:pt x="504" y="197"/>
                </a:cubicBezTo>
                <a:cubicBezTo>
                  <a:pt x="508" y="195"/>
                  <a:pt x="515" y="193"/>
                  <a:pt x="515" y="193"/>
                </a:cubicBezTo>
                <a:cubicBezTo>
                  <a:pt x="514" y="191"/>
                  <a:pt x="514" y="191"/>
                  <a:pt x="514" y="191"/>
                </a:cubicBezTo>
                <a:cubicBezTo>
                  <a:pt x="512" y="188"/>
                  <a:pt x="510" y="181"/>
                  <a:pt x="509" y="178"/>
                </a:cubicBezTo>
                <a:cubicBezTo>
                  <a:pt x="511" y="177"/>
                  <a:pt x="513" y="176"/>
                  <a:pt x="515" y="176"/>
                </a:cubicBezTo>
                <a:cubicBezTo>
                  <a:pt x="526" y="199"/>
                  <a:pt x="530" y="224"/>
                  <a:pt x="531" y="232"/>
                </a:cubicBezTo>
                <a:cubicBezTo>
                  <a:pt x="523" y="233"/>
                  <a:pt x="500" y="237"/>
                  <a:pt x="499" y="237"/>
                </a:cubicBezTo>
                <a:cubicBezTo>
                  <a:pt x="497" y="237"/>
                  <a:pt x="497" y="237"/>
                  <a:pt x="497" y="237"/>
                </a:cubicBezTo>
                <a:cubicBezTo>
                  <a:pt x="497" y="239"/>
                  <a:pt x="497" y="239"/>
                  <a:pt x="497" y="239"/>
                </a:cubicBezTo>
                <a:cubicBezTo>
                  <a:pt x="498" y="244"/>
                  <a:pt x="499" y="253"/>
                  <a:pt x="499" y="253"/>
                </a:cubicBezTo>
                <a:cubicBezTo>
                  <a:pt x="499" y="255"/>
                  <a:pt x="499" y="255"/>
                  <a:pt x="499" y="255"/>
                </a:cubicBezTo>
                <a:cubicBezTo>
                  <a:pt x="499" y="255"/>
                  <a:pt x="507" y="254"/>
                  <a:pt x="510" y="254"/>
                </a:cubicBezTo>
                <a:cubicBezTo>
                  <a:pt x="510" y="256"/>
                  <a:pt x="511" y="260"/>
                  <a:pt x="511" y="264"/>
                </a:cubicBezTo>
                <a:cubicBezTo>
                  <a:pt x="507" y="265"/>
                  <a:pt x="503" y="265"/>
                  <a:pt x="503" y="265"/>
                </a:cubicBezTo>
                <a:cubicBezTo>
                  <a:pt x="503" y="265"/>
                  <a:pt x="503" y="265"/>
                  <a:pt x="503" y="265"/>
                </a:cubicBezTo>
                <a:close/>
                <a:moveTo>
                  <a:pt x="485" y="213"/>
                </a:moveTo>
                <a:cubicBezTo>
                  <a:pt x="483" y="206"/>
                  <a:pt x="477" y="185"/>
                  <a:pt x="467" y="167"/>
                </a:cubicBezTo>
                <a:cubicBezTo>
                  <a:pt x="470" y="165"/>
                  <a:pt x="496" y="150"/>
                  <a:pt x="496" y="150"/>
                </a:cubicBezTo>
                <a:cubicBezTo>
                  <a:pt x="495" y="148"/>
                  <a:pt x="495" y="148"/>
                  <a:pt x="495" y="148"/>
                </a:cubicBezTo>
                <a:cubicBezTo>
                  <a:pt x="492" y="141"/>
                  <a:pt x="487" y="134"/>
                  <a:pt x="487" y="134"/>
                </a:cubicBezTo>
                <a:cubicBezTo>
                  <a:pt x="486" y="132"/>
                  <a:pt x="486" y="132"/>
                  <a:pt x="486" y="132"/>
                </a:cubicBezTo>
                <a:cubicBezTo>
                  <a:pt x="486" y="132"/>
                  <a:pt x="479" y="137"/>
                  <a:pt x="476" y="138"/>
                </a:cubicBezTo>
                <a:cubicBezTo>
                  <a:pt x="475" y="136"/>
                  <a:pt x="473" y="133"/>
                  <a:pt x="471" y="131"/>
                </a:cubicBezTo>
                <a:cubicBezTo>
                  <a:pt x="474" y="128"/>
                  <a:pt x="480" y="124"/>
                  <a:pt x="480" y="124"/>
                </a:cubicBezTo>
                <a:cubicBezTo>
                  <a:pt x="478" y="122"/>
                  <a:pt x="478" y="122"/>
                  <a:pt x="478" y="122"/>
                </a:cubicBezTo>
                <a:cubicBezTo>
                  <a:pt x="476" y="120"/>
                  <a:pt x="472" y="114"/>
                  <a:pt x="470" y="112"/>
                </a:cubicBezTo>
                <a:cubicBezTo>
                  <a:pt x="471" y="110"/>
                  <a:pt x="473" y="109"/>
                  <a:pt x="475" y="107"/>
                </a:cubicBezTo>
                <a:cubicBezTo>
                  <a:pt x="493" y="126"/>
                  <a:pt x="504" y="150"/>
                  <a:pt x="508" y="156"/>
                </a:cubicBezTo>
                <a:cubicBezTo>
                  <a:pt x="500" y="160"/>
                  <a:pt x="480" y="171"/>
                  <a:pt x="479" y="171"/>
                </a:cubicBezTo>
                <a:cubicBezTo>
                  <a:pt x="477" y="172"/>
                  <a:pt x="477" y="172"/>
                  <a:pt x="477" y="172"/>
                </a:cubicBezTo>
                <a:cubicBezTo>
                  <a:pt x="478" y="174"/>
                  <a:pt x="478" y="174"/>
                  <a:pt x="478" y="174"/>
                </a:cubicBezTo>
                <a:cubicBezTo>
                  <a:pt x="480" y="178"/>
                  <a:pt x="483" y="187"/>
                  <a:pt x="483" y="187"/>
                </a:cubicBezTo>
                <a:cubicBezTo>
                  <a:pt x="484" y="189"/>
                  <a:pt x="484" y="189"/>
                  <a:pt x="484" y="189"/>
                </a:cubicBezTo>
                <a:cubicBezTo>
                  <a:pt x="484" y="189"/>
                  <a:pt x="492" y="185"/>
                  <a:pt x="494" y="184"/>
                </a:cubicBezTo>
                <a:cubicBezTo>
                  <a:pt x="495" y="186"/>
                  <a:pt x="497" y="190"/>
                  <a:pt x="499" y="194"/>
                </a:cubicBezTo>
                <a:cubicBezTo>
                  <a:pt x="495" y="195"/>
                  <a:pt x="489" y="197"/>
                  <a:pt x="489" y="197"/>
                </a:cubicBezTo>
                <a:cubicBezTo>
                  <a:pt x="489" y="199"/>
                  <a:pt x="489" y="199"/>
                  <a:pt x="489" y="199"/>
                </a:cubicBezTo>
                <a:cubicBezTo>
                  <a:pt x="489" y="199"/>
                  <a:pt x="490" y="206"/>
                  <a:pt x="491" y="211"/>
                </a:cubicBezTo>
                <a:cubicBezTo>
                  <a:pt x="489" y="211"/>
                  <a:pt x="487" y="212"/>
                  <a:pt x="485" y="213"/>
                </a:cubicBezTo>
                <a:cubicBezTo>
                  <a:pt x="485" y="213"/>
                  <a:pt x="485" y="213"/>
                  <a:pt x="485" y="213"/>
                </a:cubicBezTo>
                <a:close/>
                <a:moveTo>
                  <a:pt x="458" y="152"/>
                </a:moveTo>
                <a:cubicBezTo>
                  <a:pt x="454" y="146"/>
                  <a:pt x="442" y="128"/>
                  <a:pt x="427" y="113"/>
                </a:cubicBezTo>
                <a:cubicBezTo>
                  <a:pt x="429" y="111"/>
                  <a:pt x="450" y="89"/>
                  <a:pt x="450" y="89"/>
                </a:cubicBezTo>
                <a:cubicBezTo>
                  <a:pt x="449" y="87"/>
                  <a:pt x="449" y="87"/>
                  <a:pt x="449" y="87"/>
                </a:cubicBezTo>
                <a:cubicBezTo>
                  <a:pt x="444" y="81"/>
                  <a:pt x="438" y="76"/>
                  <a:pt x="437" y="76"/>
                </a:cubicBezTo>
                <a:cubicBezTo>
                  <a:pt x="436" y="75"/>
                  <a:pt x="436" y="75"/>
                  <a:pt x="436" y="75"/>
                </a:cubicBezTo>
                <a:cubicBezTo>
                  <a:pt x="436" y="75"/>
                  <a:pt x="430" y="81"/>
                  <a:pt x="428" y="83"/>
                </a:cubicBezTo>
                <a:cubicBezTo>
                  <a:pt x="426" y="81"/>
                  <a:pt x="424" y="79"/>
                  <a:pt x="421" y="77"/>
                </a:cubicBezTo>
                <a:cubicBezTo>
                  <a:pt x="424" y="74"/>
                  <a:pt x="428" y="69"/>
                  <a:pt x="428" y="69"/>
                </a:cubicBezTo>
                <a:cubicBezTo>
                  <a:pt x="426" y="67"/>
                  <a:pt x="426" y="67"/>
                  <a:pt x="426" y="67"/>
                </a:cubicBezTo>
                <a:cubicBezTo>
                  <a:pt x="423" y="65"/>
                  <a:pt x="417" y="61"/>
                  <a:pt x="415" y="59"/>
                </a:cubicBezTo>
                <a:cubicBezTo>
                  <a:pt x="416" y="57"/>
                  <a:pt x="417" y="55"/>
                  <a:pt x="419" y="54"/>
                </a:cubicBezTo>
                <a:cubicBezTo>
                  <a:pt x="441" y="67"/>
                  <a:pt x="458" y="86"/>
                  <a:pt x="462" y="92"/>
                </a:cubicBezTo>
                <a:cubicBezTo>
                  <a:pt x="457" y="97"/>
                  <a:pt x="440" y="113"/>
                  <a:pt x="439" y="114"/>
                </a:cubicBezTo>
                <a:cubicBezTo>
                  <a:pt x="438" y="116"/>
                  <a:pt x="438" y="116"/>
                  <a:pt x="438" y="116"/>
                </a:cubicBezTo>
                <a:cubicBezTo>
                  <a:pt x="439" y="117"/>
                  <a:pt x="439" y="117"/>
                  <a:pt x="439" y="117"/>
                </a:cubicBezTo>
                <a:cubicBezTo>
                  <a:pt x="442" y="120"/>
                  <a:pt x="448" y="128"/>
                  <a:pt x="448" y="128"/>
                </a:cubicBezTo>
                <a:cubicBezTo>
                  <a:pt x="449" y="130"/>
                  <a:pt x="449" y="130"/>
                  <a:pt x="449" y="130"/>
                </a:cubicBezTo>
                <a:cubicBezTo>
                  <a:pt x="449" y="130"/>
                  <a:pt x="456" y="124"/>
                  <a:pt x="458" y="122"/>
                </a:cubicBezTo>
                <a:cubicBezTo>
                  <a:pt x="459" y="123"/>
                  <a:pt x="462" y="127"/>
                  <a:pt x="465" y="130"/>
                </a:cubicBezTo>
                <a:cubicBezTo>
                  <a:pt x="461" y="132"/>
                  <a:pt x="456" y="136"/>
                  <a:pt x="456" y="136"/>
                </a:cubicBezTo>
                <a:cubicBezTo>
                  <a:pt x="457" y="138"/>
                  <a:pt x="457" y="138"/>
                  <a:pt x="457" y="138"/>
                </a:cubicBezTo>
                <a:cubicBezTo>
                  <a:pt x="457" y="138"/>
                  <a:pt x="460" y="144"/>
                  <a:pt x="463" y="148"/>
                </a:cubicBezTo>
                <a:cubicBezTo>
                  <a:pt x="461" y="149"/>
                  <a:pt x="459" y="150"/>
                  <a:pt x="458" y="152"/>
                </a:cubicBezTo>
                <a:cubicBezTo>
                  <a:pt x="458" y="152"/>
                  <a:pt x="458" y="152"/>
                  <a:pt x="458" y="152"/>
                </a:cubicBezTo>
                <a:close/>
                <a:moveTo>
                  <a:pt x="414" y="101"/>
                </a:moveTo>
                <a:cubicBezTo>
                  <a:pt x="408" y="96"/>
                  <a:pt x="392" y="83"/>
                  <a:pt x="374" y="73"/>
                </a:cubicBezTo>
                <a:cubicBezTo>
                  <a:pt x="375" y="70"/>
                  <a:pt x="389" y="43"/>
                  <a:pt x="389" y="43"/>
                </a:cubicBezTo>
                <a:cubicBezTo>
                  <a:pt x="388" y="42"/>
                  <a:pt x="388" y="42"/>
                  <a:pt x="388" y="42"/>
                </a:cubicBezTo>
                <a:cubicBezTo>
                  <a:pt x="381" y="38"/>
                  <a:pt x="373" y="35"/>
                  <a:pt x="373" y="35"/>
                </a:cubicBezTo>
                <a:cubicBezTo>
                  <a:pt x="371" y="34"/>
                  <a:pt x="371" y="34"/>
                  <a:pt x="371" y="34"/>
                </a:cubicBezTo>
                <a:cubicBezTo>
                  <a:pt x="371" y="34"/>
                  <a:pt x="368" y="42"/>
                  <a:pt x="366" y="44"/>
                </a:cubicBezTo>
                <a:cubicBezTo>
                  <a:pt x="364" y="43"/>
                  <a:pt x="361" y="42"/>
                  <a:pt x="358" y="41"/>
                </a:cubicBezTo>
                <a:cubicBezTo>
                  <a:pt x="359" y="37"/>
                  <a:pt x="362" y="31"/>
                  <a:pt x="362" y="31"/>
                </a:cubicBezTo>
                <a:cubicBezTo>
                  <a:pt x="360" y="30"/>
                  <a:pt x="360" y="30"/>
                  <a:pt x="360" y="30"/>
                </a:cubicBezTo>
                <a:cubicBezTo>
                  <a:pt x="356" y="29"/>
                  <a:pt x="350" y="27"/>
                  <a:pt x="346" y="25"/>
                </a:cubicBezTo>
                <a:cubicBezTo>
                  <a:pt x="347" y="23"/>
                  <a:pt x="348" y="21"/>
                  <a:pt x="349" y="19"/>
                </a:cubicBezTo>
                <a:cubicBezTo>
                  <a:pt x="374" y="25"/>
                  <a:pt x="396" y="38"/>
                  <a:pt x="402" y="42"/>
                </a:cubicBezTo>
                <a:cubicBezTo>
                  <a:pt x="398" y="49"/>
                  <a:pt x="387" y="69"/>
                  <a:pt x="386" y="70"/>
                </a:cubicBezTo>
                <a:cubicBezTo>
                  <a:pt x="385" y="71"/>
                  <a:pt x="385" y="71"/>
                  <a:pt x="385" y="71"/>
                </a:cubicBezTo>
                <a:cubicBezTo>
                  <a:pt x="387" y="72"/>
                  <a:pt x="387" y="72"/>
                  <a:pt x="387" y="72"/>
                </a:cubicBezTo>
                <a:cubicBezTo>
                  <a:pt x="390" y="75"/>
                  <a:pt x="398" y="80"/>
                  <a:pt x="398" y="80"/>
                </a:cubicBezTo>
                <a:cubicBezTo>
                  <a:pt x="400" y="82"/>
                  <a:pt x="400" y="82"/>
                  <a:pt x="400" y="82"/>
                </a:cubicBezTo>
                <a:cubicBezTo>
                  <a:pt x="400" y="82"/>
                  <a:pt x="404" y="74"/>
                  <a:pt x="406" y="72"/>
                </a:cubicBezTo>
                <a:cubicBezTo>
                  <a:pt x="408" y="73"/>
                  <a:pt x="411" y="76"/>
                  <a:pt x="415" y="78"/>
                </a:cubicBezTo>
                <a:cubicBezTo>
                  <a:pt x="412" y="81"/>
                  <a:pt x="408" y="86"/>
                  <a:pt x="408" y="86"/>
                </a:cubicBezTo>
                <a:cubicBezTo>
                  <a:pt x="409" y="88"/>
                  <a:pt x="409" y="88"/>
                  <a:pt x="409" y="88"/>
                </a:cubicBezTo>
                <a:cubicBezTo>
                  <a:pt x="410" y="88"/>
                  <a:pt x="414" y="93"/>
                  <a:pt x="418" y="96"/>
                </a:cubicBezTo>
                <a:cubicBezTo>
                  <a:pt x="416" y="98"/>
                  <a:pt x="415" y="99"/>
                  <a:pt x="414" y="101"/>
                </a:cubicBezTo>
                <a:cubicBezTo>
                  <a:pt x="414" y="101"/>
                  <a:pt x="414" y="101"/>
                  <a:pt x="414" y="101"/>
                </a:cubicBezTo>
                <a:close/>
                <a:moveTo>
                  <a:pt x="358" y="66"/>
                </a:moveTo>
                <a:cubicBezTo>
                  <a:pt x="351" y="63"/>
                  <a:pt x="332" y="54"/>
                  <a:pt x="311" y="51"/>
                </a:cubicBezTo>
                <a:cubicBezTo>
                  <a:pt x="312" y="47"/>
                  <a:pt x="318" y="18"/>
                  <a:pt x="318" y="18"/>
                </a:cubicBezTo>
                <a:cubicBezTo>
                  <a:pt x="316" y="17"/>
                  <a:pt x="316" y="17"/>
                  <a:pt x="316" y="17"/>
                </a:cubicBezTo>
                <a:cubicBezTo>
                  <a:pt x="308" y="15"/>
                  <a:pt x="300" y="14"/>
                  <a:pt x="300" y="14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14"/>
                  <a:pt x="297" y="23"/>
                  <a:pt x="296" y="25"/>
                </a:cubicBezTo>
                <a:cubicBezTo>
                  <a:pt x="294" y="25"/>
                  <a:pt x="290" y="25"/>
                  <a:pt x="287" y="25"/>
                </a:cubicBezTo>
                <a:cubicBezTo>
                  <a:pt x="287" y="20"/>
                  <a:pt x="288" y="14"/>
                  <a:pt x="288" y="14"/>
                </a:cubicBezTo>
                <a:cubicBezTo>
                  <a:pt x="285" y="14"/>
                  <a:pt x="285" y="14"/>
                  <a:pt x="285" y="14"/>
                </a:cubicBezTo>
                <a:cubicBezTo>
                  <a:pt x="282" y="14"/>
                  <a:pt x="275" y="13"/>
                  <a:pt x="271" y="13"/>
                </a:cubicBezTo>
                <a:cubicBezTo>
                  <a:pt x="271" y="11"/>
                  <a:pt x="272" y="8"/>
                  <a:pt x="272" y="6"/>
                </a:cubicBezTo>
                <a:cubicBezTo>
                  <a:pt x="297" y="5"/>
                  <a:pt x="323" y="11"/>
                  <a:pt x="330" y="13"/>
                </a:cubicBezTo>
                <a:cubicBezTo>
                  <a:pt x="328" y="21"/>
                  <a:pt x="322" y="43"/>
                  <a:pt x="322" y="44"/>
                </a:cubicBezTo>
                <a:cubicBezTo>
                  <a:pt x="322" y="46"/>
                  <a:pt x="322" y="46"/>
                  <a:pt x="322" y="46"/>
                </a:cubicBezTo>
                <a:cubicBezTo>
                  <a:pt x="324" y="46"/>
                  <a:pt x="324" y="46"/>
                  <a:pt x="324" y="46"/>
                </a:cubicBezTo>
                <a:cubicBezTo>
                  <a:pt x="328" y="47"/>
                  <a:pt x="337" y="50"/>
                  <a:pt x="337" y="50"/>
                </a:cubicBezTo>
                <a:cubicBezTo>
                  <a:pt x="339" y="51"/>
                  <a:pt x="339" y="51"/>
                  <a:pt x="339" y="51"/>
                </a:cubicBezTo>
                <a:cubicBezTo>
                  <a:pt x="339" y="51"/>
                  <a:pt x="341" y="43"/>
                  <a:pt x="342" y="40"/>
                </a:cubicBezTo>
                <a:cubicBezTo>
                  <a:pt x="344" y="41"/>
                  <a:pt x="348" y="42"/>
                  <a:pt x="352" y="43"/>
                </a:cubicBezTo>
                <a:cubicBezTo>
                  <a:pt x="351" y="47"/>
                  <a:pt x="348" y="53"/>
                  <a:pt x="348" y="53"/>
                </a:cubicBezTo>
                <a:cubicBezTo>
                  <a:pt x="350" y="54"/>
                  <a:pt x="350" y="54"/>
                  <a:pt x="350" y="54"/>
                </a:cubicBezTo>
                <a:cubicBezTo>
                  <a:pt x="350" y="54"/>
                  <a:pt x="356" y="58"/>
                  <a:pt x="360" y="60"/>
                </a:cubicBezTo>
                <a:cubicBezTo>
                  <a:pt x="359" y="62"/>
                  <a:pt x="358" y="64"/>
                  <a:pt x="358" y="66"/>
                </a:cubicBezTo>
                <a:cubicBezTo>
                  <a:pt x="358" y="66"/>
                  <a:pt x="358" y="66"/>
                  <a:pt x="358" y="66"/>
                </a:cubicBezTo>
                <a:close/>
                <a:moveTo>
                  <a:pt x="294" y="48"/>
                </a:moveTo>
                <a:cubicBezTo>
                  <a:pt x="287" y="48"/>
                  <a:pt x="266" y="45"/>
                  <a:pt x="245" y="48"/>
                </a:cubicBezTo>
                <a:cubicBezTo>
                  <a:pt x="245" y="44"/>
                  <a:pt x="240" y="14"/>
                  <a:pt x="240" y="14"/>
                </a:cubicBezTo>
                <a:cubicBezTo>
                  <a:pt x="239" y="14"/>
                  <a:pt x="239" y="14"/>
                  <a:pt x="239" y="14"/>
                </a:cubicBezTo>
                <a:cubicBezTo>
                  <a:pt x="231" y="14"/>
                  <a:pt x="223" y="16"/>
                  <a:pt x="222" y="17"/>
                </a:cubicBezTo>
                <a:cubicBezTo>
                  <a:pt x="221" y="17"/>
                  <a:pt x="221" y="17"/>
                  <a:pt x="221" y="17"/>
                </a:cubicBezTo>
                <a:cubicBezTo>
                  <a:pt x="221" y="17"/>
                  <a:pt x="222" y="25"/>
                  <a:pt x="222" y="28"/>
                </a:cubicBezTo>
                <a:cubicBezTo>
                  <a:pt x="220" y="29"/>
                  <a:pt x="217" y="29"/>
                  <a:pt x="213" y="30"/>
                </a:cubicBezTo>
                <a:cubicBezTo>
                  <a:pt x="212" y="26"/>
                  <a:pt x="211" y="19"/>
                  <a:pt x="211" y="19"/>
                </a:cubicBezTo>
                <a:cubicBezTo>
                  <a:pt x="209" y="20"/>
                  <a:pt x="209" y="20"/>
                  <a:pt x="209" y="20"/>
                </a:cubicBezTo>
                <a:cubicBezTo>
                  <a:pt x="205" y="22"/>
                  <a:pt x="198" y="23"/>
                  <a:pt x="195" y="24"/>
                </a:cubicBezTo>
                <a:cubicBezTo>
                  <a:pt x="194" y="22"/>
                  <a:pt x="194" y="20"/>
                  <a:pt x="193" y="18"/>
                </a:cubicBezTo>
                <a:cubicBezTo>
                  <a:pt x="217" y="9"/>
                  <a:pt x="244" y="7"/>
                  <a:pt x="251" y="6"/>
                </a:cubicBezTo>
                <a:cubicBezTo>
                  <a:pt x="252" y="14"/>
                  <a:pt x="254" y="37"/>
                  <a:pt x="254" y="38"/>
                </a:cubicBezTo>
                <a:cubicBezTo>
                  <a:pt x="254" y="40"/>
                  <a:pt x="254" y="40"/>
                  <a:pt x="254" y="40"/>
                </a:cubicBezTo>
                <a:cubicBezTo>
                  <a:pt x="256" y="40"/>
                  <a:pt x="256" y="40"/>
                  <a:pt x="256" y="40"/>
                </a:cubicBezTo>
                <a:cubicBezTo>
                  <a:pt x="260" y="40"/>
                  <a:pt x="270" y="40"/>
                  <a:pt x="270" y="40"/>
                </a:cubicBezTo>
                <a:cubicBezTo>
                  <a:pt x="272" y="40"/>
                  <a:pt x="272" y="40"/>
                  <a:pt x="272" y="40"/>
                </a:cubicBezTo>
                <a:cubicBezTo>
                  <a:pt x="272" y="40"/>
                  <a:pt x="271" y="32"/>
                  <a:pt x="271" y="29"/>
                </a:cubicBezTo>
                <a:cubicBezTo>
                  <a:pt x="274" y="29"/>
                  <a:pt x="278" y="29"/>
                  <a:pt x="282" y="29"/>
                </a:cubicBezTo>
                <a:cubicBezTo>
                  <a:pt x="282" y="33"/>
                  <a:pt x="281" y="39"/>
                  <a:pt x="281" y="39"/>
                </a:cubicBezTo>
                <a:cubicBezTo>
                  <a:pt x="283" y="40"/>
                  <a:pt x="283" y="40"/>
                  <a:pt x="283" y="40"/>
                </a:cubicBezTo>
                <a:cubicBezTo>
                  <a:pt x="283" y="40"/>
                  <a:pt x="290" y="41"/>
                  <a:pt x="295" y="42"/>
                </a:cubicBezTo>
                <a:cubicBezTo>
                  <a:pt x="295" y="44"/>
                  <a:pt x="294" y="46"/>
                  <a:pt x="294" y="48"/>
                </a:cubicBezTo>
                <a:cubicBezTo>
                  <a:pt x="294" y="48"/>
                  <a:pt x="294" y="48"/>
                  <a:pt x="294" y="48"/>
                </a:cubicBezTo>
                <a:close/>
                <a:moveTo>
                  <a:pt x="180" y="65"/>
                </a:moveTo>
                <a:cubicBezTo>
                  <a:pt x="179" y="62"/>
                  <a:pt x="166" y="35"/>
                  <a:pt x="166" y="35"/>
                </a:cubicBezTo>
                <a:cubicBezTo>
                  <a:pt x="164" y="36"/>
                  <a:pt x="164" y="36"/>
                  <a:pt x="164" y="36"/>
                </a:cubicBezTo>
                <a:cubicBezTo>
                  <a:pt x="156" y="38"/>
                  <a:pt x="150" y="42"/>
                  <a:pt x="149" y="43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44"/>
                  <a:pt x="151" y="51"/>
                  <a:pt x="153" y="54"/>
                </a:cubicBezTo>
                <a:cubicBezTo>
                  <a:pt x="150" y="55"/>
                  <a:pt x="148" y="57"/>
                  <a:pt x="145" y="59"/>
                </a:cubicBezTo>
                <a:cubicBezTo>
                  <a:pt x="143" y="55"/>
                  <a:pt x="139" y="49"/>
                  <a:pt x="139" y="49"/>
                </a:cubicBezTo>
                <a:cubicBezTo>
                  <a:pt x="137" y="50"/>
                  <a:pt x="137" y="50"/>
                  <a:pt x="137" y="50"/>
                </a:cubicBezTo>
                <a:cubicBezTo>
                  <a:pt x="134" y="53"/>
                  <a:pt x="128" y="56"/>
                  <a:pt x="125" y="58"/>
                </a:cubicBezTo>
                <a:cubicBezTo>
                  <a:pt x="124" y="56"/>
                  <a:pt x="123" y="54"/>
                  <a:pt x="122" y="52"/>
                </a:cubicBezTo>
                <a:cubicBezTo>
                  <a:pt x="142" y="36"/>
                  <a:pt x="167" y="27"/>
                  <a:pt x="174" y="24"/>
                </a:cubicBezTo>
                <a:cubicBezTo>
                  <a:pt x="176" y="31"/>
                  <a:pt x="185" y="52"/>
                  <a:pt x="186" y="53"/>
                </a:cubicBezTo>
                <a:cubicBezTo>
                  <a:pt x="187" y="55"/>
                  <a:pt x="187" y="55"/>
                  <a:pt x="187" y="55"/>
                </a:cubicBezTo>
                <a:cubicBezTo>
                  <a:pt x="188" y="54"/>
                  <a:pt x="188" y="54"/>
                  <a:pt x="188" y="54"/>
                </a:cubicBezTo>
                <a:cubicBezTo>
                  <a:pt x="192" y="53"/>
                  <a:pt x="201" y="50"/>
                  <a:pt x="201" y="50"/>
                </a:cubicBezTo>
                <a:cubicBezTo>
                  <a:pt x="204" y="50"/>
                  <a:pt x="204" y="50"/>
                  <a:pt x="204" y="50"/>
                </a:cubicBezTo>
                <a:cubicBezTo>
                  <a:pt x="204" y="50"/>
                  <a:pt x="201" y="42"/>
                  <a:pt x="200" y="39"/>
                </a:cubicBezTo>
                <a:cubicBezTo>
                  <a:pt x="202" y="38"/>
                  <a:pt x="206" y="37"/>
                  <a:pt x="210" y="36"/>
                </a:cubicBezTo>
                <a:cubicBezTo>
                  <a:pt x="211" y="40"/>
                  <a:pt x="212" y="46"/>
                  <a:pt x="212" y="46"/>
                </a:cubicBezTo>
                <a:cubicBezTo>
                  <a:pt x="214" y="46"/>
                  <a:pt x="214" y="46"/>
                  <a:pt x="214" y="46"/>
                </a:cubicBezTo>
                <a:cubicBezTo>
                  <a:pt x="215" y="46"/>
                  <a:pt x="221" y="45"/>
                  <a:pt x="226" y="44"/>
                </a:cubicBezTo>
                <a:cubicBezTo>
                  <a:pt x="227" y="46"/>
                  <a:pt x="227" y="49"/>
                  <a:pt x="227" y="51"/>
                </a:cubicBezTo>
                <a:cubicBezTo>
                  <a:pt x="221" y="52"/>
                  <a:pt x="199" y="57"/>
                  <a:pt x="180" y="65"/>
                </a:cubicBezTo>
                <a:cubicBezTo>
                  <a:pt x="180" y="65"/>
                  <a:pt x="180" y="65"/>
                  <a:pt x="180" y="65"/>
                </a:cubicBezTo>
                <a:close/>
                <a:moveTo>
                  <a:pt x="79" y="99"/>
                </a:moveTo>
                <a:cubicBezTo>
                  <a:pt x="77" y="103"/>
                  <a:pt x="72" y="108"/>
                  <a:pt x="70" y="110"/>
                </a:cubicBezTo>
                <a:cubicBezTo>
                  <a:pt x="68" y="109"/>
                  <a:pt x="66" y="107"/>
                  <a:pt x="65" y="106"/>
                </a:cubicBezTo>
                <a:cubicBezTo>
                  <a:pt x="80" y="85"/>
                  <a:pt x="100" y="69"/>
                  <a:pt x="106" y="64"/>
                </a:cubicBezTo>
                <a:cubicBezTo>
                  <a:pt x="110" y="70"/>
                  <a:pt x="125" y="88"/>
                  <a:pt x="125" y="88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8" y="89"/>
                  <a:pt x="128" y="89"/>
                  <a:pt x="128" y="89"/>
                </a:cubicBezTo>
                <a:cubicBezTo>
                  <a:pt x="131" y="86"/>
                  <a:pt x="139" y="81"/>
                  <a:pt x="139" y="81"/>
                </a:cubicBezTo>
                <a:cubicBezTo>
                  <a:pt x="141" y="80"/>
                  <a:pt x="141" y="80"/>
                  <a:pt x="141" y="80"/>
                </a:cubicBezTo>
                <a:cubicBezTo>
                  <a:pt x="141" y="80"/>
                  <a:pt x="136" y="73"/>
                  <a:pt x="134" y="71"/>
                </a:cubicBezTo>
                <a:cubicBezTo>
                  <a:pt x="136" y="70"/>
                  <a:pt x="140" y="67"/>
                  <a:pt x="143" y="65"/>
                </a:cubicBezTo>
                <a:cubicBezTo>
                  <a:pt x="145" y="68"/>
                  <a:pt x="149" y="74"/>
                  <a:pt x="149" y="74"/>
                </a:cubicBezTo>
                <a:cubicBezTo>
                  <a:pt x="150" y="73"/>
                  <a:pt x="150" y="73"/>
                  <a:pt x="150" y="73"/>
                </a:cubicBezTo>
                <a:cubicBezTo>
                  <a:pt x="151" y="73"/>
                  <a:pt x="157" y="70"/>
                  <a:pt x="161" y="68"/>
                </a:cubicBezTo>
                <a:cubicBezTo>
                  <a:pt x="162" y="70"/>
                  <a:pt x="163" y="72"/>
                  <a:pt x="164" y="74"/>
                </a:cubicBezTo>
                <a:cubicBezTo>
                  <a:pt x="158" y="77"/>
                  <a:pt x="139" y="88"/>
                  <a:pt x="124" y="101"/>
                </a:cubicBezTo>
                <a:cubicBezTo>
                  <a:pt x="122" y="99"/>
                  <a:pt x="102" y="77"/>
                  <a:pt x="102" y="77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94" y="82"/>
                  <a:pt x="89" y="88"/>
                  <a:pt x="88" y="89"/>
                </a:cubicBezTo>
                <a:cubicBezTo>
                  <a:pt x="87" y="90"/>
                  <a:pt x="87" y="90"/>
                  <a:pt x="87" y="90"/>
                </a:cubicBezTo>
                <a:cubicBezTo>
                  <a:pt x="87" y="90"/>
                  <a:pt x="93" y="96"/>
                  <a:pt x="95" y="98"/>
                </a:cubicBezTo>
                <a:cubicBezTo>
                  <a:pt x="93" y="100"/>
                  <a:pt x="91" y="102"/>
                  <a:pt x="88" y="105"/>
                </a:cubicBezTo>
                <a:cubicBezTo>
                  <a:pt x="85" y="102"/>
                  <a:pt x="80" y="98"/>
                  <a:pt x="80" y="98"/>
                </a:cubicBezTo>
                <a:cubicBezTo>
                  <a:pt x="79" y="99"/>
                  <a:pt x="79" y="99"/>
                  <a:pt x="79" y="99"/>
                </a:cubicBezTo>
                <a:close/>
                <a:moveTo>
                  <a:pt x="36" y="163"/>
                </a:moveTo>
                <a:cubicBezTo>
                  <a:pt x="35" y="166"/>
                  <a:pt x="32" y="173"/>
                  <a:pt x="31" y="176"/>
                </a:cubicBezTo>
                <a:cubicBezTo>
                  <a:pt x="29" y="175"/>
                  <a:pt x="26" y="174"/>
                  <a:pt x="25" y="173"/>
                </a:cubicBezTo>
                <a:cubicBezTo>
                  <a:pt x="33" y="149"/>
                  <a:pt x="48" y="127"/>
                  <a:pt x="52" y="122"/>
                </a:cubicBezTo>
                <a:cubicBezTo>
                  <a:pt x="59" y="126"/>
                  <a:pt x="78" y="139"/>
                  <a:pt x="78" y="139"/>
                </a:cubicBezTo>
                <a:cubicBezTo>
                  <a:pt x="80" y="141"/>
                  <a:pt x="80" y="141"/>
                  <a:pt x="80" y="141"/>
                </a:cubicBezTo>
                <a:cubicBezTo>
                  <a:pt x="81" y="139"/>
                  <a:pt x="81" y="139"/>
                  <a:pt x="81" y="139"/>
                </a:cubicBezTo>
                <a:cubicBezTo>
                  <a:pt x="84" y="135"/>
                  <a:pt x="90" y="128"/>
                  <a:pt x="90" y="128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2" y="126"/>
                  <a:pt x="85" y="122"/>
                  <a:pt x="82" y="120"/>
                </a:cubicBezTo>
                <a:cubicBezTo>
                  <a:pt x="84" y="118"/>
                  <a:pt x="86" y="115"/>
                  <a:pt x="89" y="111"/>
                </a:cubicBezTo>
                <a:cubicBezTo>
                  <a:pt x="92" y="114"/>
                  <a:pt x="97" y="118"/>
                  <a:pt x="97" y="118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98" y="117"/>
                  <a:pt x="104" y="113"/>
                  <a:pt x="107" y="110"/>
                </a:cubicBezTo>
                <a:cubicBezTo>
                  <a:pt x="109" y="111"/>
                  <a:pt x="110" y="113"/>
                  <a:pt x="112" y="114"/>
                </a:cubicBezTo>
                <a:cubicBezTo>
                  <a:pt x="107" y="119"/>
                  <a:pt x="92" y="134"/>
                  <a:pt x="81" y="152"/>
                </a:cubicBezTo>
                <a:cubicBezTo>
                  <a:pt x="78" y="150"/>
                  <a:pt x="52" y="135"/>
                  <a:pt x="52" y="135"/>
                </a:cubicBezTo>
                <a:cubicBezTo>
                  <a:pt x="51" y="136"/>
                  <a:pt x="51" y="136"/>
                  <a:pt x="51" y="136"/>
                </a:cubicBezTo>
                <a:cubicBezTo>
                  <a:pt x="46" y="142"/>
                  <a:pt x="43" y="150"/>
                  <a:pt x="42" y="150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2" y="152"/>
                  <a:pt x="49" y="156"/>
                  <a:pt x="51" y="157"/>
                </a:cubicBezTo>
                <a:cubicBezTo>
                  <a:pt x="50" y="160"/>
                  <a:pt x="49" y="162"/>
                  <a:pt x="47" y="166"/>
                </a:cubicBezTo>
                <a:cubicBezTo>
                  <a:pt x="44" y="164"/>
                  <a:pt x="37" y="161"/>
                  <a:pt x="37" y="161"/>
                </a:cubicBezTo>
                <a:cubicBezTo>
                  <a:pt x="36" y="163"/>
                  <a:pt x="36" y="163"/>
                  <a:pt x="36" y="163"/>
                </a:cubicBezTo>
                <a:close/>
                <a:moveTo>
                  <a:pt x="15" y="237"/>
                </a:moveTo>
                <a:cubicBezTo>
                  <a:pt x="15" y="241"/>
                  <a:pt x="15" y="248"/>
                  <a:pt x="14" y="251"/>
                </a:cubicBezTo>
                <a:cubicBezTo>
                  <a:pt x="12" y="251"/>
                  <a:pt x="9" y="251"/>
                  <a:pt x="7" y="251"/>
                </a:cubicBezTo>
                <a:cubicBezTo>
                  <a:pt x="8" y="225"/>
                  <a:pt x="15" y="200"/>
                  <a:pt x="17" y="192"/>
                </a:cubicBezTo>
                <a:cubicBezTo>
                  <a:pt x="25" y="195"/>
                  <a:pt x="46" y="201"/>
                  <a:pt x="47" y="201"/>
                </a:cubicBezTo>
                <a:cubicBezTo>
                  <a:pt x="49" y="202"/>
                  <a:pt x="49" y="202"/>
                  <a:pt x="49" y="202"/>
                </a:cubicBezTo>
                <a:cubicBezTo>
                  <a:pt x="50" y="200"/>
                  <a:pt x="50" y="200"/>
                  <a:pt x="50" y="200"/>
                </a:cubicBezTo>
                <a:cubicBezTo>
                  <a:pt x="51" y="196"/>
                  <a:pt x="55" y="187"/>
                  <a:pt x="55" y="187"/>
                </a:cubicBezTo>
                <a:cubicBezTo>
                  <a:pt x="56" y="185"/>
                  <a:pt x="56" y="185"/>
                  <a:pt x="56" y="185"/>
                </a:cubicBezTo>
                <a:cubicBezTo>
                  <a:pt x="56" y="185"/>
                  <a:pt x="48" y="183"/>
                  <a:pt x="45" y="182"/>
                </a:cubicBezTo>
                <a:cubicBezTo>
                  <a:pt x="46" y="179"/>
                  <a:pt x="48" y="176"/>
                  <a:pt x="49" y="172"/>
                </a:cubicBezTo>
                <a:cubicBezTo>
                  <a:pt x="53" y="173"/>
                  <a:pt x="59" y="176"/>
                  <a:pt x="59" y="176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0" y="174"/>
                  <a:pt x="64" y="169"/>
                  <a:pt x="66" y="165"/>
                </a:cubicBezTo>
                <a:cubicBezTo>
                  <a:pt x="68" y="166"/>
                  <a:pt x="70" y="167"/>
                  <a:pt x="72" y="168"/>
                </a:cubicBezTo>
                <a:cubicBezTo>
                  <a:pt x="69" y="174"/>
                  <a:pt x="59" y="193"/>
                  <a:pt x="54" y="213"/>
                </a:cubicBezTo>
                <a:cubicBezTo>
                  <a:pt x="50" y="212"/>
                  <a:pt x="21" y="206"/>
                  <a:pt x="21" y="206"/>
                </a:cubicBezTo>
                <a:cubicBezTo>
                  <a:pt x="21" y="207"/>
                  <a:pt x="21" y="207"/>
                  <a:pt x="21" y="207"/>
                </a:cubicBezTo>
                <a:cubicBezTo>
                  <a:pt x="18" y="215"/>
                  <a:pt x="17" y="223"/>
                  <a:pt x="17" y="223"/>
                </a:cubicBezTo>
                <a:cubicBezTo>
                  <a:pt x="17" y="225"/>
                  <a:pt x="17" y="225"/>
                  <a:pt x="17" y="225"/>
                </a:cubicBezTo>
                <a:cubicBezTo>
                  <a:pt x="17" y="225"/>
                  <a:pt x="25" y="227"/>
                  <a:pt x="28" y="227"/>
                </a:cubicBezTo>
                <a:cubicBezTo>
                  <a:pt x="27" y="230"/>
                  <a:pt x="27" y="233"/>
                  <a:pt x="26" y="237"/>
                </a:cubicBezTo>
                <a:cubicBezTo>
                  <a:pt x="22" y="236"/>
                  <a:pt x="15" y="235"/>
                  <a:pt x="15" y="235"/>
                </a:cubicBezTo>
                <a:cubicBezTo>
                  <a:pt x="15" y="237"/>
                  <a:pt x="15" y="237"/>
                  <a:pt x="15" y="237"/>
                </a:cubicBezTo>
                <a:close/>
                <a:moveTo>
                  <a:pt x="91" y="464"/>
                </a:moveTo>
                <a:cubicBezTo>
                  <a:pt x="71" y="447"/>
                  <a:pt x="56" y="426"/>
                  <a:pt x="52" y="419"/>
                </a:cubicBezTo>
                <a:cubicBezTo>
                  <a:pt x="59" y="415"/>
                  <a:pt x="77" y="402"/>
                  <a:pt x="78" y="401"/>
                </a:cubicBezTo>
                <a:cubicBezTo>
                  <a:pt x="80" y="400"/>
                  <a:pt x="80" y="400"/>
                  <a:pt x="80" y="400"/>
                </a:cubicBezTo>
                <a:cubicBezTo>
                  <a:pt x="78" y="398"/>
                  <a:pt x="78" y="398"/>
                  <a:pt x="78" y="398"/>
                </a:cubicBezTo>
                <a:cubicBezTo>
                  <a:pt x="76" y="395"/>
                  <a:pt x="72" y="386"/>
                  <a:pt x="72" y="386"/>
                </a:cubicBezTo>
                <a:cubicBezTo>
                  <a:pt x="70" y="384"/>
                  <a:pt x="70" y="384"/>
                  <a:pt x="70" y="384"/>
                </a:cubicBezTo>
                <a:cubicBezTo>
                  <a:pt x="70" y="384"/>
                  <a:pt x="63" y="389"/>
                  <a:pt x="61" y="391"/>
                </a:cubicBezTo>
                <a:cubicBezTo>
                  <a:pt x="60" y="389"/>
                  <a:pt x="58" y="385"/>
                  <a:pt x="55" y="381"/>
                </a:cubicBezTo>
                <a:cubicBezTo>
                  <a:pt x="59" y="380"/>
                  <a:pt x="65" y="377"/>
                  <a:pt x="65" y="377"/>
                </a:cubicBezTo>
                <a:cubicBezTo>
                  <a:pt x="64" y="375"/>
                  <a:pt x="64" y="375"/>
                  <a:pt x="64" y="375"/>
                </a:cubicBezTo>
                <a:cubicBezTo>
                  <a:pt x="64" y="375"/>
                  <a:pt x="62" y="368"/>
                  <a:pt x="60" y="364"/>
                </a:cubicBezTo>
                <a:cubicBezTo>
                  <a:pt x="62" y="363"/>
                  <a:pt x="64" y="362"/>
                  <a:pt x="66" y="361"/>
                </a:cubicBezTo>
                <a:cubicBezTo>
                  <a:pt x="69" y="367"/>
                  <a:pt x="78" y="387"/>
                  <a:pt x="91" y="404"/>
                </a:cubicBezTo>
                <a:cubicBezTo>
                  <a:pt x="88" y="406"/>
                  <a:pt x="65" y="424"/>
                  <a:pt x="65" y="424"/>
                </a:cubicBezTo>
                <a:cubicBezTo>
                  <a:pt x="66" y="426"/>
                  <a:pt x="66" y="426"/>
                  <a:pt x="66" y="426"/>
                </a:cubicBezTo>
                <a:cubicBezTo>
                  <a:pt x="69" y="433"/>
                  <a:pt x="75" y="439"/>
                  <a:pt x="76" y="439"/>
                </a:cubicBezTo>
                <a:cubicBezTo>
                  <a:pt x="77" y="440"/>
                  <a:pt x="77" y="440"/>
                  <a:pt x="77" y="440"/>
                </a:cubicBezTo>
                <a:cubicBezTo>
                  <a:pt x="77" y="440"/>
                  <a:pt x="83" y="435"/>
                  <a:pt x="86" y="433"/>
                </a:cubicBezTo>
                <a:cubicBezTo>
                  <a:pt x="87" y="435"/>
                  <a:pt x="90" y="438"/>
                  <a:pt x="92" y="440"/>
                </a:cubicBezTo>
                <a:cubicBezTo>
                  <a:pt x="89" y="443"/>
                  <a:pt x="84" y="448"/>
                  <a:pt x="84" y="448"/>
                </a:cubicBezTo>
                <a:cubicBezTo>
                  <a:pt x="86" y="449"/>
                  <a:pt x="86" y="449"/>
                  <a:pt x="86" y="449"/>
                </a:cubicBezTo>
                <a:cubicBezTo>
                  <a:pt x="89" y="452"/>
                  <a:pt x="93" y="456"/>
                  <a:pt x="96" y="459"/>
                </a:cubicBezTo>
                <a:cubicBezTo>
                  <a:pt x="94" y="460"/>
                  <a:pt x="93" y="462"/>
                  <a:pt x="91" y="464"/>
                </a:cubicBezTo>
                <a:cubicBezTo>
                  <a:pt x="91" y="464"/>
                  <a:pt x="91" y="464"/>
                  <a:pt x="91" y="464"/>
                </a:cubicBezTo>
                <a:close/>
                <a:moveTo>
                  <a:pt x="156" y="508"/>
                </a:moveTo>
                <a:cubicBezTo>
                  <a:pt x="132" y="498"/>
                  <a:pt x="112" y="482"/>
                  <a:pt x="106" y="477"/>
                </a:cubicBezTo>
                <a:cubicBezTo>
                  <a:pt x="111" y="471"/>
                  <a:pt x="125" y="453"/>
                  <a:pt x="126" y="452"/>
                </a:cubicBezTo>
                <a:cubicBezTo>
                  <a:pt x="127" y="451"/>
                  <a:pt x="127" y="451"/>
                  <a:pt x="127" y="451"/>
                </a:cubicBezTo>
                <a:cubicBezTo>
                  <a:pt x="125" y="449"/>
                  <a:pt x="125" y="449"/>
                  <a:pt x="125" y="449"/>
                </a:cubicBezTo>
                <a:cubicBezTo>
                  <a:pt x="122" y="447"/>
                  <a:pt x="115" y="440"/>
                  <a:pt x="115" y="440"/>
                </a:cubicBezTo>
                <a:cubicBezTo>
                  <a:pt x="113" y="438"/>
                  <a:pt x="113" y="438"/>
                  <a:pt x="113" y="438"/>
                </a:cubicBezTo>
                <a:cubicBezTo>
                  <a:pt x="113" y="438"/>
                  <a:pt x="108" y="445"/>
                  <a:pt x="106" y="447"/>
                </a:cubicBezTo>
                <a:cubicBezTo>
                  <a:pt x="105" y="446"/>
                  <a:pt x="102" y="443"/>
                  <a:pt x="98" y="440"/>
                </a:cubicBezTo>
                <a:cubicBezTo>
                  <a:pt x="101" y="437"/>
                  <a:pt x="106" y="433"/>
                  <a:pt x="106" y="433"/>
                </a:cubicBezTo>
                <a:cubicBezTo>
                  <a:pt x="105" y="431"/>
                  <a:pt x="105" y="431"/>
                  <a:pt x="105" y="431"/>
                </a:cubicBezTo>
                <a:cubicBezTo>
                  <a:pt x="105" y="431"/>
                  <a:pt x="101" y="425"/>
                  <a:pt x="98" y="422"/>
                </a:cubicBezTo>
                <a:cubicBezTo>
                  <a:pt x="99" y="420"/>
                  <a:pt x="101" y="419"/>
                  <a:pt x="103" y="417"/>
                </a:cubicBezTo>
                <a:cubicBezTo>
                  <a:pt x="107" y="423"/>
                  <a:pt x="122" y="439"/>
                  <a:pt x="139" y="451"/>
                </a:cubicBezTo>
                <a:cubicBezTo>
                  <a:pt x="137" y="454"/>
                  <a:pt x="120" y="478"/>
                  <a:pt x="120" y="478"/>
                </a:cubicBezTo>
                <a:cubicBezTo>
                  <a:pt x="121" y="479"/>
                  <a:pt x="121" y="479"/>
                  <a:pt x="121" y="479"/>
                </a:cubicBezTo>
                <a:cubicBezTo>
                  <a:pt x="127" y="485"/>
                  <a:pt x="134" y="488"/>
                  <a:pt x="134" y="489"/>
                </a:cubicBezTo>
                <a:cubicBezTo>
                  <a:pt x="136" y="489"/>
                  <a:pt x="136" y="489"/>
                  <a:pt x="136" y="489"/>
                </a:cubicBezTo>
                <a:cubicBezTo>
                  <a:pt x="136" y="489"/>
                  <a:pt x="141" y="483"/>
                  <a:pt x="142" y="480"/>
                </a:cubicBezTo>
                <a:cubicBezTo>
                  <a:pt x="144" y="482"/>
                  <a:pt x="147" y="483"/>
                  <a:pt x="150" y="485"/>
                </a:cubicBezTo>
                <a:cubicBezTo>
                  <a:pt x="148" y="489"/>
                  <a:pt x="145" y="495"/>
                  <a:pt x="145" y="495"/>
                </a:cubicBezTo>
                <a:cubicBezTo>
                  <a:pt x="147" y="496"/>
                  <a:pt x="147" y="496"/>
                  <a:pt x="147" y="496"/>
                </a:cubicBezTo>
                <a:cubicBezTo>
                  <a:pt x="150" y="497"/>
                  <a:pt x="156" y="500"/>
                  <a:pt x="159" y="502"/>
                </a:cubicBezTo>
                <a:cubicBezTo>
                  <a:pt x="158" y="504"/>
                  <a:pt x="157" y="506"/>
                  <a:pt x="156" y="508"/>
                </a:cubicBezTo>
                <a:cubicBezTo>
                  <a:pt x="156" y="508"/>
                  <a:pt x="156" y="508"/>
                  <a:pt x="156" y="508"/>
                </a:cubicBezTo>
                <a:close/>
                <a:moveTo>
                  <a:pt x="327" y="528"/>
                </a:moveTo>
                <a:cubicBezTo>
                  <a:pt x="326" y="521"/>
                  <a:pt x="321" y="499"/>
                  <a:pt x="320" y="498"/>
                </a:cubicBezTo>
                <a:cubicBezTo>
                  <a:pt x="320" y="496"/>
                  <a:pt x="320" y="496"/>
                  <a:pt x="320" y="496"/>
                </a:cubicBezTo>
                <a:cubicBezTo>
                  <a:pt x="318" y="496"/>
                  <a:pt x="318" y="496"/>
                  <a:pt x="318" y="496"/>
                </a:cubicBezTo>
                <a:cubicBezTo>
                  <a:pt x="314" y="497"/>
                  <a:pt x="304" y="498"/>
                  <a:pt x="304" y="498"/>
                </a:cubicBezTo>
                <a:cubicBezTo>
                  <a:pt x="302" y="498"/>
                  <a:pt x="302" y="498"/>
                  <a:pt x="302" y="498"/>
                </a:cubicBezTo>
                <a:cubicBezTo>
                  <a:pt x="302" y="498"/>
                  <a:pt x="304" y="507"/>
                  <a:pt x="304" y="509"/>
                </a:cubicBezTo>
                <a:cubicBezTo>
                  <a:pt x="302" y="510"/>
                  <a:pt x="298" y="510"/>
                  <a:pt x="294" y="511"/>
                </a:cubicBezTo>
                <a:cubicBezTo>
                  <a:pt x="293" y="507"/>
                  <a:pt x="293" y="501"/>
                  <a:pt x="293" y="501"/>
                </a:cubicBezTo>
                <a:cubicBezTo>
                  <a:pt x="291" y="500"/>
                  <a:pt x="291" y="500"/>
                  <a:pt x="291" y="500"/>
                </a:cubicBezTo>
                <a:cubicBezTo>
                  <a:pt x="291" y="500"/>
                  <a:pt x="284" y="500"/>
                  <a:pt x="279" y="500"/>
                </a:cubicBezTo>
                <a:cubicBezTo>
                  <a:pt x="279" y="498"/>
                  <a:pt x="279" y="495"/>
                  <a:pt x="279" y="493"/>
                </a:cubicBezTo>
                <a:cubicBezTo>
                  <a:pt x="286" y="493"/>
                  <a:pt x="307" y="492"/>
                  <a:pt x="327" y="486"/>
                </a:cubicBezTo>
                <a:cubicBezTo>
                  <a:pt x="328" y="490"/>
                  <a:pt x="336" y="518"/>
                  <a:pt x="336" y="518"/>
                </a:cubicBezTo>
                <a:cubicBezTo>
                  <a:pt x="338" y="518"/>
                  <a:pt x="338" y="518"/>
                  <a:pt x="338" y="518"/>
                </a:cubicBezTo>
                <a:cubicBezTo>
                  <a:pt x="346" y="517"/>
                  <a:pt x="353" y="514"/>
                  <a:pt x="353" y="514"/>
                </a:cubicBezTo>
                <a:cubicBezTo>
                  <a:pt x="355" y="513"/>
                  <a:pt x="355" y="513"/>
                  <a:pt x="355" y="513"/>
                </a:cubicBezTo>
                <a:cubicBezTo>
                  <a:pt x="355" y="513"/>
                  <a:pt x="353" y="505"/>
                  <a:pt x="352" y="502"/>
                </a:cubicBezTo>
                <a:cubicBezTo>
                  <a:pt x="354" y="502"/>
                  <a:pt x="357" y="500"/>
                  <a:pt x="361" y="499"/>
                </a:cubicBezTo>
                <a:cubicBezTo>
                  <a:pt x="362" y="503"/>
                  <a:pt x="365" y="509"/>
                  <a:pt x="365" y="509"/>
                </a:cubicBezTo>
                <a:cubicBezTo>
                  <a:pt x="367" y="508"/>
                  <a:pt x="367" y="508"/>
                  <a:pt x="367" y="508"/>
                </a:cubicBezTo>
                <a:cubicBezTo>
                  <a:pt x="370" y="506"/>
                  <a:pt x="376" y="504"/>
                  <a:pt x="379" y="503"/>
                </a:cubicBezTo>
                <a:cubicBezTo>
                  <a:pt x="380" y="504"/>
                  <a:pt x="381" y="507"/>
                  <a:pt x="382" y="509"/>
                </a:cubicBezTo>
                <a:cubicBezTo>
                  <a:pt x="359" y="521"/>
                  <a:pt x="334" y="527"/>
                  <a:pt x="327" y="528"/>
                </a:cubicBezTo>
                <a:cubicBezTo>
                  <a:pt x="327" y="528"/>
                  <a:pt x="327" y="528"/>
                  <a:pt x="327" y="528"/>
                </a:cubicBezTo>
                <a:close/>
                <a:moveTo>
                  <a:pt x="230" y="530"/>
                </a:moveTo>
                <a:cubicBezTo>
                  <a:pt x="204" y="528"/>
                  <a:pt x="180" y="519"/>
                  <a:pt x="174" y="516"/>
                </a:cubicBezTo>
                <a:cubicBezTo>
                  <a:pt x="177" y="509"/>
                  <a:pt x="186" y="489"/>
                  <a:pt x="186" y="488"/>
                </a:cubicBezTo>
                <a:cubicBezTo>
                  <a:pt x="187" y="486"/>
                  <a:pt x="187" y="486"/>
                  <a:pt x="187" y="486"/>
                </a:cubicBezTo>
                <a:cubicBezTo>
                  <a:pt x="185" y="485"/>
                  <a:pt x="185" y="485"/>
                  <a:pt x="185" y="485"/>
                </a:cubicBezTo>
                <a:cubicBezTo>
                  <a:pt x="181" y="483"/>
                  <a:pt x="173" y="479"/>
                  <a:pt x="173" y="479"/>
                </a:cubicBezTo>
                <a:cubicBezTo>
                  <a:pt x="171" y="478"/>
                  <a:pt x="171" y="478"/>
                  <a:pt x="171" y="478"/>
                </a:cubicBezTo>
                <a:cubicBezTo>
                  <a:pt x="171" y="478"/>
                  <a:pt x="167" y="486"/>
                  <a:pt x="166" y="488"/>
                </a:cubicBezTo>
                <a:cubicBezTo>
                  <a:pt x="164" y="487"/>
                  <a:pt x="160" y="485"/>
                  <a:pt x="156" y="483"/>
                </a:cubicBezTo>
                <a:cubicBezTo>
                  <a:pt x="158" y="480"/>
                  <a:pt x="162" y="474"/>
                  <a:pt x="162" y="474"/>
                </a:cubicBezTo>
                <a:cubicBezTo>
                  <a:pt x="160" y="473"/>
                  <a:pt x="160" y="473"/>
                  <a:pt x="160" y="473"/>
                </a:cubicBezTo>
                <a:cubicBezTo>
                  <a:pt x="160" y="473"/>
                  <a:pt x="155" y="469"/>
                  <a:pt x="151" y="466"/>
                </a:cubicBezTo>
                <a:cubicBezTo>
                  <a:pt x="152" y="464"/>
                  <a:pt x="153" y="462"/>
                  <a:pt x="154" y="460"/>
                </a:cubicBezTo>
                <a:cubicBezTo>
                  <a:pt x="160" y="464"/>
                  <a:pt x="178" y="475"/>
                  <a:pt x="197" y="482"/>
                </a:cubicBezTo>
                <a:cubicBezTo>
                  <a:pt x="196" y="485"/>
                  <a:pt x="186" y="512"/>
                  <a:pt x="186" y="512"/>
                </a:cubicBezTo>
                <a:cubicBezTo>
                  <a:pt x="187" y="513"/>
                  <a:pt x="187" y="513"/>
                  <a:pt x="187" y="513"/>
                </a:cubicBezTo>
                <a:cubicBezTo>
                  <a:pt x="195" y="517"/>
                  <a:pt x="203" y="518"/>
                  <a:pt x="203" y="518"/>
                </a:cubicBezTo>
                <a:cubicBezTo>
                  <a:pt x="205" y="518"/>
                  <a:pt x="205" y="518"/>
                  <a:pt x="205" y="518"/>
                </a:cubicBezTo>
                <a:cubicBezTo>
                  <a:pt x="205" y="518"/>
                  <a:pt x="207" y="510"/>
                  <a:pt x="208" y="508"/>
                </a:cubicBezTo>
                <a:cubicBezTo>
                  <a:pt x="211" y="509"/>
                  <a:pt x="214" y="509"/>
                  <a:pt x="217" y="510"/>
                </a:cubicBezTo>
                <a:cubicBezTo>
                  <a:pt x="216" y="514"/>
                  <a:pt x="215" y="521"/>
                  <a:pt x="215" y="521"/>
                </a:cubicBezTo>
                <a:cubicBezTo>
                  <a:pt x="217" y="521"/>
                  <a:pt x="217" y="521"/>
                  <a:pt x="217" y="521"/>
                </a:cubicBezTo>
                <a:cubicBezTo>
                  <a:pt x="221" y="521"/>
                  <a:pt x="227" y="523"/>
                  <a:pt x="231" y="523"/>
                </a:cubicBezTo>
                <a:cubicBezTo>
                  <a:pt x="230" y="525"/>
                  <a:pt x="230" y="528"/>
                  <a:pt x="230" y="530"/>
                </a:cubicBezTo>
                <a:cubicBezTo>
                  <a:pt x="230" y="530"/>
                  <a:pt x="230" y="530"/>
                  <a:pt x="230" y="530"/>
                </a:cubicBezTo>
                <a:close/>
                <a:moveTo>
                  <a:pt x="249" y="533"/>
                </a:moveTo>
                <a:cubicBezTo>
                  <a:pt x="250" y="526"/>
                  <a:pt x="252" y="503"/>
                  <a:pt x="252" y="502"/>
                </a:cubicBezTo>
                <a:cubicBezTo>
                  <a:pt x="252" y="499"/>
                  <a:pt x="252" y="499"/>
                  <a:pt x="252" y="499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46" y="499"/>
                  <a:pt x="237" y="497"/>
                  <a:pt x="236" y="497"/>
                </a:cubicBezTo>
                <a:cubicBezTo>
                  <a:pt x="234" y="497"/>
                  <a:pt x="234" y="497"/>
                  <a:pt x="234" y="497"/>
                </a:cubicBezTo>
                <a:cubicBezTo>
                  <a:pt x="234" y="497"/>
                  <a:pt x="233" y="505"/>
                  <a:pt x="233" y="508"/>
                </a:cubicBezTo>
                <a:cubicBezTo>
                  <a:pt x="231" y="508"/>
                  <a:pt x="227" y="507"/>
                  <a:pt x="222" y="506"/>
                </a:cubicBezTo>
                <a:cubicBezTo>
                  <a:pt x="223" y="502"/>
                  <a:pt x="225" y="496"/>
                  <a:pt x="225" y="496"/>
                </a:cubicBezTo>
                <a:cubicBezTo>
                  <a:pt x="223" y="495"/>
                  <a:pt x="223" y="495"/>
                  <a:pt x="223" y="495"/>
                </a:cubicBezTo>
                <a:cubicBezTo>
                  <a:pt x="223" y="495"/>
                  <a:pt x="216" y="493"/>
                  <a:pt x="212" y="492"/>
                </a:cubicBezTo>
                <a:cubicBezTo>
                  <a:pt x="212" y="490"/>
                  <a:pt x="213" y="487"/>
                  <a:pt x="213" y="485"/>
                </a:cubicBezTo>
                <a:cubicBezTo>
                  <a:pt x="220" y="487"/>
                  <a:pt x="241" y="493"/>
                  <a:pt x="261" y="493"/>
                </a:cubicBezTo>
                <a:cubicBezTo>
                  <a:pt x="261" y="497"/>
                  <a:pt x="260" y="527"/>
                  <a:pt x="260" y="527"/>
                </a:cubicBezTo>
                <a:cubicBezTo>
                  <a:pt x="262" y="527"/>
                  <a:pt x="262" y="527"/>
                  <a:pt x="262" y="527"/>
                </a:cubicBezTo>
                <a:cubicBezTo>
                  <a:pt x="270" y="529"/>
                  <a:pt x="278" y="528"/>
                  <a:pt x="278" y="528"/>
                </a:cubicBezTo>
                <a:cubicBezTo>
                  <a:pt x="280" y="528"/>
                  <a:pt x="280" y="528"/>
                  <a:pt x="280" y="528"/>
                </a:cubicBezTo>
                <a:cubicBezTo>
                  <a:pt x="280" y="528"/>
                  <a:pt x="280" y="519"/>
                  <a:pt x="280" y="517"/>
                </a:cubicBezTo>
                <a:cubicBezTo>
                  <a:pt x="283" y="517"/>
                  <a:pt x="286" y="516"/>
                  <a:pt x="290" y="516"/>
                </a:cubicBezTo>
                <a:cubicBezTo>
                  <a:pt x="290" y="520"/>
                  <a:pt x="290" y="527"/>
                  <a:pt x="290" y="527"/>
                </a:cubicBezTo>
                <a:cubicBezTo>
                  <a:pt x="293" y="527"/>
                  <a:pt x="293" y="527"/>
                  <a:pt x="293" y="527"/>
                </a:cubicBezTo>
                <a:cubicBezTo>
                  <a:pt x="296" y="526"/>
                  <a:pt x="303" y="525"/>
                  <a:pt x="306" y="525"/>
                </a:cubicBezTo>
                <a:cubicBezTo>
                  <a:pt x="307" y="527"/>
                  <a:pt x="307" y="530"/>
                  <a:pt x="307" y="532"/>
                </a:cubicBezTo>
                <a:cubicBezTo>
                  <a:pt x="282" y="537"/>
                  <a:pt x="256" y="534"/>
                  <a:pt x="249" y="533"/>
                </a:cubicBezTo>
                <a:cubicBezTo>
                  <a:pt x="249" y="533"/>
                  <a:pt x="249" y="533"/>
                  <a:pt x="249" y="53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94694" y="3219822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E-R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图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84137" y="320664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GaussDB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数据库设计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915816" y="2048707"/>
            <a:ext cx="642942" cy="642942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664634" y="2031591"/>
            <a:ext cx="642942" cy="642942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39" grpId="0"/>
      <p:bldP spid="41" grpId="0"/>
      <p:bldP spid="42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10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E-R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图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5786" y="157161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各表之间的关系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419622"/>
            <a:ext cx="5450721" cy="343359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所有表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817801" y="539603"/>
            <a:ext cx="928694" cy="278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00298" y="642924"/>
            <a:ext cx="6357982" cy="1588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214414" y="2516300"/>
            <a:ext cx="1329992" cy="187474"/>
            <a:chOff x="2098515" y="2703007"/>
            <a:chExt cx="9828878" cy="2130250"/>
          </a:xfrm>
        </p:grpSpPr>
        <p:sp>
          <p:nvSpPr>
            <p:cNvPr id="7" name="弧形 6"/>
            <p:cNvSpPr/>
            <p:nvPr/>
          </p:nvSpPr>
          <p:spPr>
            <a:xfrm>
              <a:off x="9334919" y="2703007"/>
              <a:ext cx="984738" cy="984738"/>
            </a:xfrm>
            <a:prstGeom prst="arc">
              <a:avLst>
                <a:gd name="adj1" fmla="val 16200000"/>
                <a:gd name="adj2" fmla="val 5400000"/>
              </a:avLst>
            </a:prstGeom>
            <a:ln>
              <a:solidFill>
                <a:srgbClr val="2C3B5A">
                  <a:alpha val="9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098515" y="2703007"/>
              <a:ext cx="7728773" cy="0"/>
            </a:xfrm>
            <a:prstGeom prst="line">
              <a:avLst/>
            </a:prstGeom>
            <a:ln>
              <a:solidFill>
                <a:srgbClr val="2C3B5A">
                  <a:alpha val="9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873073" y="3687745"/>
              <a:ext cx="2954215" cy="0"/>
            </a:xfrm>
            <a:prstGeom prst="line">
              <a:avLst/>
            </a:prstGeom>
            <a:ln>
              <a:solidFill>
                <a:srgbClr val="2C3B5A">
                  <a:alpha val="9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/>
            <p:cNvSpPr/>
            <p:nvPr/>
          </p:nvSpPr>
          <p:spPr>
            <a:xfrm rot="10800000">
              <a:off x="6330461" y="3687745"/>
              <a:ext cx="1145512" cy="1145512"/>
            </a:xfrm>
            <a:prstGeom prst="arc">
              <a:avLst>
                <a:gd name="adj1" fmla="val 16200000"/>
                <a:gd name="adj2" fmla="val 5316168"/>
              </a:avLst>
            </a:prstGeom>
            <a:ln>
              <a:solidFill>
                <a:srgbClr val="2C3B5A">
                  <a:alpha val="9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873073" y="4833257"/>
              <a:ext cx="5054320" cy="0"/>
            </a:xfrm>
            <a:prstGeom prst="line">
              <a:avLst/>
            </a:prstGeom>
            <a:ln>
              <a:solidFill>
                <a:srgbClr val="2C3B5A">
                  <a:alpha val="9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20" y="1347614"/>
            <a:ext cx="2838360" cy="311642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5" name="图片 4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519351" y="539603"/>
            <a:ext cx="928694" cy="278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905" y="49403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普通人员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242820" y="31242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（1）教练员表</a:t>
            </a:r>
            <a:r>
              <a:rPr lang="en-US" sz="1050" b="0">
                <a:latin typeface="宋体" panose="02010600030101010101" pitchFamily="2" charset="-122"/>
                <a:cs typeface="Times New Roman" panose="02020603050405020304" pitchFamily="18" charset="0"/>
              </a:rPr>
              <a:t> coach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312035" y="652780"/>
          <a:ext cx="541178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498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telephone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sex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312035" y="174815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（</a:t>
            </a:r>
            <a:r>
              <a:rPr lang="en-US" altLang="zh-CN" sz="1050" b="0">
                <a:ea typeface="宋体" panose="02010600030101010101" pitchFamily="2" charset="-122"/>
              </a:rPr>
              <a:t>2</a:t>
            </a:r>
            <a:r>
              <a:rPr lang="zh-CN" sz="1050" b="0">
                <a:ea typeface="宋体" panose="02010600030101010101" pitchFamily="2" charset="-122"/>
              </a:rPr>
              <a:t>）队医表</a:t>
            </a:r>
            <a:r>
              <a:rPr lang="en-US" sz="1050" b="0">
                <a:latin typeface="宋体" panose="02010600030101010101" pitchFamily="2" charset="-122"/>
                <a:cs typeface="Times New Roman" panose="02020603050405020304" pitchFamily="18" charset="0"/>
              </a:rPr>
              <a:t> doctor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312035" y="2000885"/>
          <a:ext cx="5411788" cy="12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4988"/>
              </a:tblGrid>
              <a:tr h="129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telephone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312035" y="315468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（</a:t>
            </a:r>
            <a:r>
              <a:rPr lang="en-US" altLang="zh-CN" sz="1050" b="0">
                <a:ea typeface="宋体" panose="02010600030101010101" pitchFamily="2" charset="-122"/>
              </a:rPr>
              <a:t>3</a:t>
            </a:r>
            <a:r>
              <a:rPr lang="zh-CN" sz="1050" b="0">
                <a:ea typeface="宋体" panose="02010600030101010101" pitchFamily="2" charset="-122"/>
                <a:cs typeface="Times New Roman" panose="02020603050405020304" pitchFamily="18" charset="0"/>
              </a:rPr>
              <a:t>）领队表 leader</a:t>
            </a:r>
            <a:r>
              <a:rPr lang="en-US" sz="1050" b="0">
                <a:latin typeface="宋体" panose="02010600030101010101" pitchFamily="2" charset="-122"/>
                <a:cs typeface="Times New Roman" panose="02020603050405020304" pitchFamily="18" charset="0"/>
              </a:rPr>
              <a:t>  </a:t>
            </a:r>
            <a:endParaRPr lang="zh-CN" altLang="en-US"/>
          </a:p>
        </p:txBody>
      </p:sp>
      <p:graphicFrame>
        <p:nvGraphicFramePr>
          <p:cNvPr id="11" name="表格 10"/>
          <p:cNvGraphicFramePr/>
          <p:nvPr/>
        </p:nvGraphicFramePr>
        <p:xfrm>
          <a:off x="2312035" y="3568700"/>
          <a:ext cx="541178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498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telephone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5" name="图片 4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519351" y="539603"/>
            <a:ext cx="928694" cy="278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895" y="497840"/>
            <a:ext cx="1374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运动员参赛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78685" y="1250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（1）运动员表</a:t>
            </a:r>
            <a:r>
              <a:rPr lang="en-US" sz="1050" b="0">
                <a:latin typeface="宋体" panose="02010600030101010101" pitchFamily="2" charset="-122"/>
                <a:cs typeface="Times New Roman" panose="02020603050405020304" pitchFamily="18" charset="0"/>
              </a:rPr>
              <a:t>  athlete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178685" y="377825"/>
          <a:ext cx="541178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498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athlete_name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athlete_sex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athlete_age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athlete_tel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athlete_number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team_name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team_id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178685" y="17494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（</a:t>
            </a:r>
            <a:r>
              <a:rPr lang="en-US" altLang="zh-CN" sz="1050" b="0">
                <a:ea typeface="宋体" panose="02010600030101010101" pitchFamily="2" charset="-122"/>
              </a:rPr>
              <a:t>2</a:t>
            </a:r>
            <a:r>
              <a:rPr lang="zh-CN" sz="1050" b="0">
                <a:ea typeface="宋体" panose="02010600030101010101" pitchFamily="2" charset="-122"/>
              </a:rPr>
              <a:t>）运动员参赛表</a:t>
            </a:r>
            <a:r>
              <a:rPr lang="en-US" sz="1050" b="0">
                <a:latin typeface="宋体" panose="02010600030101010101" pitchFamily="2" charset="-122"/>
                <a:cs typeface="Times New Roman" panose="02020603050405020304" pitchFamily="18" charset="0"/>
              </a:rPr>
              <a:t> athlete_join</a:t>
            </a:r>
            <a:endParaRPr lang="zh-CN" altLang="en-US"/>
          </a:p>
        </p:txBody>
      </p:sp>
      <p:graphicFrame>
        <p:nvGraphicFramePr>
          <p:cNvPr id="13" name="表格 12"/>
          <p:cNvGraphicFramePr/>
          <p:nvPr>
            <p:custDataLst>
              <p:tags r:id="rId3"/>
            </p:custDataLst>
          </p:nvPr>
        </p:nvGraphicFramePr>
        <p:xfrm>
          <a:off x="2178685" y="2002155"/>
          <a:ext cx="541210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4988"/>
              </a:tblGrid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order_number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project_number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athlete_number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score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athlete_name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Judge_ID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122805" y="341947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（</a:t>
            </a:r>
            <a:r>
              <a:rPr lang="en-US" altLang="zh-CN" sz="1050" b="0">
                <a:ea typeface="宋体" panose="02010600030101010101" pitchFamily="2" charset="-122"/>
              </a:rPr>
              <a:t>3</a:t>
            </a:r>
            <a:r>
              <a:rPr lang="zh-CN" sz="1050" b="0">
                <a:ea typeface="宋体" panose="02010600030101010101" pitchFamily="2" charset="-122"/>
              </a:rPr>
              <a:t>）运动员初赛成绩表</a:t>
            </a:r>
            <a:r>
              <a:rPr lang="en-US" sz="1050" b="0">
                <a:latin typeface="宋体" panose="02010600030101010101" pitchFamily="2" charset="-122"/>
                <a:cs typeface="Times New Roman" panose="02020603050405020304" pitchFamily="18" charset="0"/>
              </a:rPr>
              <a:t> athlete_join_preliminary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2178685" y="3623310"/>
          <a:ext cx="5412105" cy="1416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985"/>
                <a:gridCol w="1821815"/>
                <a:gridCol w="1804988"/>
              </a:tblGrid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order_number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project_number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athlete_number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score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athlete_name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Judge_ID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rcRect b="80556"/>
          <a:stretch>
            <a:fillRect/>
          </a:stretch>
        </p:blipFill>
        <p:spPr>
          <a:xfrm rot="16200000" flipV="1">
            <a:off x="-43181" y="543197"/>
            <a:ext cx="928694" cy="270892"/>
          </a:xfrm>
          <a:prstGeom prst="rect">
            <a:avLst/>
          </a:prstGeom>
        </p:spPr>
      </p:pic>
      <p:pic>
        <p:nvPicPr>
          <p:cNvPr id="5" name="图片 4" descr="1.png"/>
          <p:cNvPicPr>
            <a:picLocks noChangeAspect="1"/>
          </p:cNvPicPr>
          <p:nvPr/>
        </p:nvPicPr>
        <p:blipFill>
          <a:blip r:embed="rId2" cstate="print"/>
          <a:srcRect b="80556"/>
          <a:stretch>
            <a:fillRect/>
          </a:stretch>
        </p:blipFill>
        <p:spPr>
          <a:xfrm rot="16200000">
            <a:off x="1519351" y="539603"/>
            <a:ext cx="928694" cy="278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905" y="49403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裁判执裁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84730" y="114300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（1）裁判表</a:t>
            </a:r>
            <a:r>
              <a:rPr lang="en-US" sz="1050" b="0">
                <a:latin typeface="宋体" panose="02010600030101010101" pitchFamily="2" charset="-122"/>
                <a:cs typeface="Times New Roman" panose="02020603050405020304" pitchFamily="18" charset="0"/>
              </a:rPr>
              <a:t> judge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284730" y="1395730"/>
          <a:ext cx="541178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498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judgeName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sex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Judge_id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password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284730" y="294576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（</a:t>
            </a:r>
            <a:r>
              <a:rPr lang="en-US" altLang="zh-CN" sz="1050" b="0">
                <a:ea typeface="宋体" panose="02010600030101010101" pitchFamily="2" charset="-122"/>
              </a:rPr>
              <a:t>2</a:t>
            </a:r>
            <a:r>
              <a:rPr lang="zh-CN" sz="1050" b="0">
                <a:ea typeface="宋体" panose="02010600030101010101" pitchFamily="2" charset="-122"/>
                <a:cs typeface="Times New Roman" panose="02020603050405020304" pitchFamily="18" charset="0"/>
              </a:rPr>
              <a:t>）project 比赛项目信息</a:t>
            </a:r>
            <a:r>
              <a:rPr lang="en-US" sz="1050" b="0">
                <a:latin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2284730" y="3359785"/>
          <a:ext cx="541178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498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Project_number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Project_location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Age_group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Sex_group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Project_name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Project_time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Order_number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1.3"/>
</p:tagLst>
</file>

<file path=ppt/tags/tag10.xml><?xml version="1.0" encoding="utf-8"?>
<p:tagLst xmlns:p="http://schemas.openxmlformats.org/presentationml/2006/main">
  <p:tag name="KSO_WM_UNIT_TABLE_BEAUTIFY" val="smartTable{4b2a896f-f331-4b71-915d-f24c7dfdd56a}"/>
</p:tagLst>
</file>

<file path=ppt/tags/tag11.xml><?xml version="1.0" encoding="utf-8"?>
<p:tagLst xmlns:p="http://schemas.openxmlformats.org/presentationml/2006/main">
  <p:tag name="TIMING" val="|0.5"/>
</p:tagLst>
</file>

<file path=ppt/tags/tag12.xml><?xml version="1.0" encoding="utf-8"?>
<p:tagLst xmlns:p="http://schemas.openxmlformats.org/presentationml/2006/main">
  <p:tag name="TIMING" val="|0.6"/>
</p:tagLst>
</file>

<file path=ppt/tags/tag13.xml><?xml version="1.0" encoding="utf-8"?>
<p:tagLst xmlns:p="http://schemas.openxmlformats.org/presentationml/2006/main">
  <p:tag name="TIMING" val="|0.6"/>
</p:tagLst>
</file>

<file path=ppt/tags/tag14.xml><?xml version="1.0" encoding="utf-8"?>
<p:tagLst xmlns:p="http://schemas.openxmlformats.org/presentationml/2006/main">
  <p:tag name="TIMING" val="|0.7"/>
</p:tagLst>
</file>

<file path=ppt/tags/tag15.xml><?xml version="1.0" encoding="utf-8"?>
<p:tagLst xmlns:p="http://schemas.openxmlformats.org/presentationml/2006/main">
  <p:tag name="TIMING" val="|1.1"/>
</p:tagLst>
</file>

<file path=ppt/tags/tag16.xml><?xml version="1.0" encoding="utf-8"?>
<p:tagLst xmlns:p="http://schemas.openxmlformats.org/presentationml/2006/main">
  <p:tag name="TIMING" val="|0.7"/>
</p:tagLst>
</file>

<file path=ppt/tags/tag17.xml><?xml version="1.0" encoding="utf-8"?>
<p:tagLst xmlns:p="http://schemas.openxmlformats.org/presentationml/2006/main">
  <p:tag name="TIMING" val="|0.7"/>
</p:tagLst>
</file>

<file path=ppt/tags/tag18.xml><?xml version="1.0" encoding="utf-8"?>
<p:tagLst xmlns:p="http://schemas.openxmlformats.org/presentationml/2006/main">
  <p:tag name="TIMING" val="|1.1"/>
</p:tagLst>
</file>

<file path=ppt/tags/tag19.xml><?xml version="1.0" encoding="utf-8"?>
<p:tagLst xmlns:p="http://schemas.openxmlformats.org/presentationml/2006/main">
  <p:tag name="TIMING" val="|0.6"/>
</p:tagLst>
</file>

<file path=ppt/tags/tag2.xml><?xml version="1.0" encoding="utf-8"?>
<p:tagLst xmlns:p="http://schemas.openxmlformats.org/presentationml/2006/main">
  <p:tag name="TIMING" val="|0.5"/>
</p:tagLst>
</file>

<file path=ppt/tags/tag20.xml><?xml version="1.0" encoding="utf-8"?>
<p:tagLst xmlns:p="http://schemas.openxmlformats.org/presentationml/2006/main">
  <p:tag name="TIMING" val="|0.8"/>
</p:tagLst>
</file>

<file path=ppt/tags/tag21.xml><?xml version="1.0" encoding="utf-8"?>
<p:tagLst xmlns:p="http://schemas.openxmlformats.org/presentationml/2006/main">
  <p:tag name="TIMING" val="|1.4"/>
</p:tagLst>
</file>

<file path=ppt/tags/tag22.xml><?xml version="1.0" encoding="utf-8"?>
<p:tagLst xmlns:p="http://schemas.openxmlformats.org/presentationml/2006/main">
  <p:tag name="TIMING" val="|2.9"/>
</p:tagLst>
</file>

<file path=ppt/tags/tag23.xml><?xml version="1.0" encoding="utf-8"?>
<p:tagLst xmlns:p="http://schemas.openxmlformats.org/presentationml/2006/main">
  <p:tag name="TIMING" val="|0.5"/>
</p:tagLst>
</file>

<file path=ppt/tags/tag24.xml><?xml version="1.0" encoding="utf-8"?>
<p:tagLst xmlns:p="http://schemas.openxmlformats.org/presentationml/2006/main">
  <p:tag name="TIMING" val="|0.5"/>
</p:tagLst>
</file>

<file path=ppt/tags/tag25.xml><?xml version="1.0" encoding="utf-8"?>
<p:tagLst xmlns:p="http://schemas.openxmlformats.org/presentationml/2006/main">
  <p:tag name="TIMING" val="|3.3"/>
</p:tagLst>
</file>

<file path=ppt/tags/tag26.xml><?xml version="1.0" encoding="utf-8"?>
<p:tagLst xmlns:p="http://schemas.openxmlformats.org/presentationml/2006/main">
  <p:tag name="TIMING" val="|1.5"/>
</p:tagLst>
</file>

<file path=ppt/tags/tag27.xml><?xml version="1.0" encoding="utf-8"?>
<p:tagLst xmlns:p="http://schemas.openxmlformats.org/presentationml/2006/main">
  <p:tag name="ISPRING_PRESENTATION_TITLE" val="古典中国风文化中国PPT模板"/>
</p:tagLst>
</file>

<file path=ppt/tags/tag3.xml><?xml version="1.0" encoding="utf-8"?>
<p:tagLst xmlns:p="http://schemas.openxmlformats.org/presentationml/2006/main">
  <p:tag name="TIMING" val="|0.7"/>
</p:tagLst>
</file>

<file path=ppt/tags/tag4.xml><?xml version="1.0" encoding="utf-8"?>
<p:tagLst xmlns:p="http://schemas.openxmlformats.org/presentationml/2006/main">
  <p:tag name="TIMING" val="|0.8"/>
</p:tagLst>
</file>

<file path=ppt/tags/tag5.xml><?xml version="1.0" encoding="utf-8"?>
<p:tagLst xmlns:p="http://schemas.openxmlformats.org/presentationml/2006/main">
  <p:tag name="TIMING" val="|0.6"/>
</p:tagLst>
</file>

<file path=ppt/tags/tag6.xml><?xml version="1.0" encoding="utf-8"?>
<p:tagLst xmlns:p="http://schemas.openxmlformats.org/presentationml/2006/main">
  <p:tag name="TIMING" val="|0.8"/>
</p:tagLst>
</file>

<file path=ppt/tags/tag7.xml><?xml version="1.0" encoding="utf-8"?>
<p:tagLst xmlns:p="http://schemas.openxmlformats.org/presentationml/2006/main">
  <p:tag name="KSO_WM_UNIT_TABLE_BEAUTIFY" val="smartTable{74a8fdae-d6b1-44cf-b135-d9415ee2b5d2}"/>
</p:tagLst>
</file>

<file path=ppt/tags/tag8.xml><?xml version="1.0" encoding="utf-8"?>
<p:tagLst xmlns:p="http://schemas.openxmlformats.org/presentationml/2006/main">
  <p:tag name="KSO_WM_UNIT_TABLE_BEAUTIFY" val="smartTable{c8c50003-fb44-4427-8c02-b87108118fb6}"/>
</p:tagLst>
</file>

<file path=ppt/tags/tag9.xml><?xml version="1.0" encoding="utf-8"?>
<p:tagLst xmlns:p="http://schemas.openxmlformats.org/presentationml/2006/main">
  <p:tag name="KSO_WM_UNIT_TABLE_BEAUTIFY" val="smartTable{4c2d749d-0f56-4d9b-861f-67808a4d664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演示</Application>
  <PresentationFormat>全屏显示(16:9)</PresentationFormat>
  <Paragraphs>538</Paragraphs>
  <Slides>28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方正字迹-吕建德字体</vt:lpstr>
      <vt:lpstr>微软雅黑</vt:lpstr>
      <vt:lpstr>Times New Roman</vt:lpstr>
      <vt:lpstr>Arial Unicode MS</vt:lpstr>
      <vt:lpstr>Calibri</vt:lpstr>
      <vt:lpstr>方正隶变_GBK</vt:lpstr>
      <vt:lpstr>华文中宋</vt:lpstr>
      <vt:lpstr>方正清刻本悦宋简体</vt:lpstr>
      <vt:lpstr>隶书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古典中国风文化中国PPT模板</dc:title>
  <dc:creator>Administrator</dc:creator>
  <cp:lastModifiedBy>Tom</cp:lastModifiedBy>
  <cp:revision>41</cp:revision>
  <dcterms:created xsi:type="dcterms:W3CDTF">2017-03-16T07:51:00Z</dcterms:created>
  <dcterms:modified xsi:type="dcterms:W3CDTF">2021-12-20T03:22:09Z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