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11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13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6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4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4434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07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3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03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9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57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8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E1775A-DFED-4452-82B7-D5D7E2A49383}" type="datetimeFigureOut">
              <a:rPr lang="nl-NL" smtClean="0"/>
              <a:t>3-9-2019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45AA7D-4FF7-4888-994A-A8BA6EA17BDD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46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22725-27E9-405D-A758-26B50B40F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185565"/>
          </a:xfrm>
        </p:spPr>
        <p:txBody>
          <a:bodyPr/>
          <a:lstStyle/>
          <a:p>
            <a:r>
              <a:rPr lang="nl-NL" dirty="0" err="1"/>
              <a:t>Colorboys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BE46B2-6141-4E44-ACB3-FEA322ACF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21544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6F694-DAF0-4036-B749-D0BC7D8F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Restfull</a:t>
            </a:r>
            <a:r>
              <a:rPr lang="nl-NL" dirty="0"/>
              <a:t>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7ACC4E-1854-4447-AE92-E9F959F4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</a:t>
            </a:r>
          </a:p>
          <a:p>
            <a:r>
              <a:rPr lang="nl-NL" dirty="0" err="1"/>
              <a:t>Webservice</a:t>
            </a:r>
            <a:endParaRPr lang="nl-NL" dirty="0"/>
          </a:p>
          <a:p>
            <a:r>
              <a:rPr lang="nl-NL" dirty="0"/>
              <a:t>Get, put, post, delete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766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C8F51-5E17-430A-9810-431D71A5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73EB6-5064-4D5C-8B93-187DDDE0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BPV coördinators</a:t>
            </a:r>
          </a:p>
          <a:p>
            <a:r>
              <a:rPr lang="nl-NL" b="1" dirty="0"/>
              <a:t>Docenten</a:t>
            </a:r>
          </a:p>
          <a:p>
            <a:r>
              <a:rPr lang="nl-NL" b="1" dirty="0"/>
              <a:t>Studenten</a:t>
            </a:r>
          </a:p>
          <a:p>
            <a:r>
              <a:rPr lang="nl-NL" b="1" dirty="0"/>
              <a:t>Bedrijven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253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9F186-2212-4ADA-84C5-02B13204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MOSCOW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F323FC-9B48-4B73-9ECB-8B919DC9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Must </a:t>
            </a:r>
            <a:r>
              <a:rPr lang="nl-NL" dirty="0" err="1"/>
              <a:t>haves</a:t>
            </a:r>
            <a:endParaRPr lang="nl-NL" dirty="0"/>
          </a:p>
          <a:p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haves</a:t>
            </a:r>
            <a:endParaRPr lang="nl-NL" dirty="0"/>
          </a:p>
          <a:p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haves</a:t>
            </a:r>
            <a:endParaRPr lang="nl-NL" dirty="0"/>
          </a:p>
          <a:p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/>
              <a:t>haves</a:t>
            </a:r>
          </a:p>
        </p:txBody>
      </p:sp>
    </p:spTree>
    <p:extLst>
      <p:ext uri="{BB962C8B-B14F-4D97-AF65-F5344CB8AC3E}">
        <p14:creationId xmlns:p14="http://schemas.microsoft.com/office/powerpoint/2010/main" val="1304453143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11</TotalTime>
  <Words>30</Words>
  <Application>Microsoft Office PowerPoint</Application>
  <PresentationFormat>Breedbeeld</PresentationFormat>
  <Paragraphs>16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6" baseType="lpstr">
      <vt:lpstr>Franklin Gothic Book</vt:lpstr>
      <vt:lpstr>Bijgesneden</vt:lpstr>
      <vt:lpstr>Colorboys</vt:lpstr>
      <vt:lpstr>Restfull API</vt:lpstr>
      <vt:lpstr>User stories</vt:lpstr>
      <vt:lpstr>MOSCOW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Colorboys</dc:title>
  <dc:creator>Peperkamp,Nigel</dc:creator>
  <cp:lastModifiedBy>Peperkamp,Nigel</cp:lastModifiedBy>
  <cp:revision>2</cp:revision>
  <dcterms:created xsi:type="dcterms:W3CDTF">2019-09-03T09:27:04Z</dcterms:created>
  <dcterms:modified xsi:type="dcterms:W3CDTF">2019-09-03T09:38:45Z</dcterms:modified>
</cp:coreProperties>
</file>