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D8E7B14-3E67-4DEA-BF14-806BEC374179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1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1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4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43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07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3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0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9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57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6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22725-27E9-405D-A758-26B50B40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85565"/>
          </a:xfrm>
        </p:spPr>
        <p:txBody>
          <a:bodyPr/>
          <a:lstStyle/>
          <a:p>
            <a:r>
              <a:rPr lang="nl-NL" dirty="0" err="1"/>
              <a:t>Colorboys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BE46B2-6141-4E44-ACB3-FEA322ACF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2154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C8F51-5E17-430A-9810-431D71A5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BPV coördinators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73EB6-5064-4D5C-8B93-187DDDE0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5130"/>
            <a:ext cx="9601200" cy="4252404"/>
          </a:xfrm>
        </p:spPr>
        <p:txBody>
          <a:bodyPr>
            <a:normAutofit/>
          </a:bodyPr>
          <a:lstStyle/>
          <a:p>
            <a:r>
              <a:rPr lang="nl-NL" dirty="0"/>
              <a:t>Overzicht van alle bedrijven op kaart en list view met bijbehorende bedrijf informatie</a:t>
            </a:r>
          </a:p>
          <a:p>
            <a:r>
              <a:rPr lang="nl-NL" dirty="0"/>
              <a:t>Studenten die er stage lopen</a:t>
            </a:r>
          </a:p>
          <a:p>
            <a:r>
              <a:rPr lang="nl-NL" dirty="0"/>
              <a:t>Student afgewezen</a:t>
            </a:r>
          </a:p>
          <a:p>
            <a:r>
              <a:rPr lang="nl-NL" dirty="0"/>
              <a:t>Stage contracten inzien</a:t>
            </a:r>
          </a:p>
          <a:p>
            <a:r>
              <a:rPr lang="nl-NL" dirty="0"/>
              <a:t>Chatfunctie met bedrijven</a:t>
            </a:r>
          </a:p>
          <a:p>
            <a:r>
              <a:rPr lang="nl-NL" dirty="0"/>
              <a:t>Notities per bedrijf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253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DD4B-BE30-4074-959D-AE046C8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D4F7D7-B252-4486-B3E6-111AA9C7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Zelfde rechten als een BPV coördinator</a:t>
            </a:r>
          </a:p>
          <a:p>
            <a:r>
              <a:rPr lang="nl-NL" dirty="0"/>
              <a:t>Alleen alle informatie van eigen leerlingen beschikbaar</a:t>
            </a:r>
          </a:p>
          <a:p>
            <a:r>
              <a:rPr lang="nl-NL" dirty="0"/>
              <a:t>Chatfunctie met studenten</a:t>
            </a:r>
          </a:p>
        </p:txBody>
      </p:sp>
    </p:spTree>
    <p:extLst>
      <p:ext uri="{BB962C8B-B14F-4D97-AF65-F5344CB8AC3E}">
        <p14:creationId xmlns:p14="http://schemas.microsoft.com/office/powerpoint/2010/main" val="11622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60FBA-F2CE-4157-A77C-A2B522C7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229A21-8D89-473A-9DA9-F76DE6F8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Overzicht van alle bedrijven op kaart en list view met bijbehorende bedrijf informatie</a:t>
            </a:r>
          </a:p>
          <a:p>
            <a:r>
              <a:rPr lang="nl-NL" dirty="0"/>
              <a:t>Welke studenten er stage lopen</a:t>
            </a:r>
          </a:p>
          <a:p>
            <a:r>
              <a:rPr lang="nl-NL" dirty="0"/>
              <a:t>CV uploaden</a:t>
            </a:r>
          </a:p>
          <a:p>
            <a:r>
              <a:rPr lang="nl-NL" dirty="0"/>
              <a:t>Contracten uploaden</a:t>
            </a:r>
          </a:p>
          <a:p>
            <a:r>
              <a:rPr lang="nl-NL" dirty="0"/>
              <a:t>Chatfunctie met docenten en Bedrijven</a:t>
            </a:r>
          </a:p>
        </p:txBody>
      </p:sp>
    </p:spTree>
    <p:extLst>
      <p:ext uri="{BB962C8B-B14F-4D97-AF65-F5344CB8AC3E}">
        <p14:creationId xmlns:p14="http://schemas.microsoft.com/office/powerpoint/2010/main" val="22767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A033E-D1F6-470D-A7E1-AFF46342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8C40D5-E2E8-4893-9639-7D2B6425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Toegang tot eigen bedrijfspagina waar hun informatie kunnen invullen/wijzigen</a:t>
            </a:r>
          </a:p>
          <a:p>
            <a:r>
              <a:rPr lang="nl-NL" dirty="0"/>
              <a:t>Meldingen voor studenten die geïnteresseerd zijn</a:t>
            </a:r>
          </a:p>
          <a:p>
            <a:r>
              <a:rPr lang="nl-NL" dirty="0"/>
              <a:t>Chatfunctie met studenten</a:t>
            </a:r>
          </a:p>
        </p:txBody>
      </p:sp>
    </p:spTree>
    <p:extLst>
      <p:ext uri="{BB962C8B-B14F-4D97-AF65-F5344CB8AC3E}">
        <p14:creationId xmlns:p14="http://schemas.microsoft.com/office/powerpoint/2010/main" val="20719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AB01-CA7E-4ABE-89CA-D57D4477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bedrijf overzicht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6005A26-CAE6-425E-B7F0-CF090118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976" t="36436" r="31072" b="40137"/>
          <a:stretch/>
        </p:blipFill>
        <p:spPr>
          <a:xfrm>
            <a:off x="1356064" y="2171700"/>
            <a:ext cx="5670951" cy="258127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AE25E5-AE96-4371-A6CE-521E23480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28" r="73932" b="5632"/>
          <a:stretch/>
        </p:blipFill>
        <p:spPr>
          <a:xfrm>
            <a:off x="7657730" y="2171700"/>
            <a:ext cx="3178206" cy="44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12127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96</TotalTime>
  <Words>103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Franklin Gothic Book</vt:lpstr>
      <vt:lpstr>Bijgesneden</vt:lpstr>
      <vt:lpstr>Colorboys</vt:lpstr>
      <vt:lpstr>BPV coördinators </vt:lpstr>
      <vt:lpstr>Docenten</vt:lpstr>
      <vt:lpstr>Studenten</vt:lpstr>
      <vt:lpstr>Bedrijven</vt:lpstr>
      <vt:lpstr>Voorbeeld bedrijf 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Colorboys</dc:title>
  <dc:creator>Peperkamp,Nigel</dc:creator>
  <cp:lastModifiedBy>Peperkamp,Nigel</cp:lastModifiedBy>
  <cp:revision>14</cp:revision>
  <dcterms:created xsi:type="dcterms:W3CDTF">2019-09-03T09:27:04Z</dcterms:created>
  <dcterms:modified xsi:type="dcterms:W3CDTF">2019-09-05T09:56:39Z</dcterms:modified>
</cp:coreProperties>
</file>