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20"/>
  </p:normalViewPr>
  <p:slideViewPr>
    <p:cSldViewPr snapToGrid="0" snapToObjects="1">
      <p:cViewPr>
        <p:scale>
          <a:sx n="195" d="100"/>
          <a:sy n="195" d="100"/>
        </p:scale>
        <p:origin x="-1464" y="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3750-8560-5F44-A897-DB1F97654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85EE8-68FC-D944-8F5A-0F23D271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1DF2-BC50-C945-A56D-FDA94AAF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68E25-3097-0A41-BB39-2B169DC3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0C4A2-7BFE-8E48-A62A-7F131769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568B-BF98-2643-BE12-F1321288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95857-AD22-2B44-853C-FBB86DEFB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FFFF-54E9-B24A-847C-FFE11A75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78D9-6FBC-C74C-A7CC-6B218640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8B720-C5BC-2E40-8F60-D55E42C9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15951-8CB8-3A44-BBD7-2A8B83ADE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DAF1C-7ECA-314D-BBAB-50006E65F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1847-C551-FB47-9573-A93404F0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3DD8D-1481-6946-99A6-1485616C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620A5-0124-2146-9F8B-2363C2FB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7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A56F-2BFD-B440-8EA6-0E98ADF2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DD07-6582-C14B-A845-E9540158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6730-814D-1740-9B28-5CC13302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A95E-3B1C-A645-9233-4FC310DD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79D62-804C-8D4B-A19E-AA4FF4D5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1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C7D0-CBF3-824E-BA42-6FBB50D0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0AFB4-B8CE-0140-B5DB-4B179278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7E96-35B9-1440-BEF2-85F5E3792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99AF-2398-7049-B139-8F939FC3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6D37-4AF8-7548-B3F8-E559FC0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6B9C-4665-9646-BBAA-0666D0A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9E18-6929-D64B-AE7D-A108B8F71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B720-0BC6-1744-B1FF-A68D582B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852C2-C075-7E45-AD53-6CAD306C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0E797-E92F-9F4E-B746-41E5D39D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58129-D103-A447-A20D-EF6500FC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34B1-4297-5941-815C-33EDC590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53708-CF27-8340-8565-537000F5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3933F-705A-BE47-B34D-89C826EB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BB477-7E28-004F-A243-85139DB15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20086-60FB-CB4A-A383-F50A76D5A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82A50-7EEC-3A47-A219-E912C10F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D1682-6554-1446-AF02-59B22B3B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90348-BEEA-BF4B-BCF5-E24A6972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3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84A5-74CD-C94E-A640-1EED7ADA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68383-549E-2B4E-B3AA-69AF2D2A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A29E-CEA4-EC42-836F-A81C1EBE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7DC09-ADC3-7F40-B3B6-7123E6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AB08B-6A51-FC45-80C3-A2C1F1CB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9F9A7-5047-CF4F-98EC-D4533355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370C6-A2F4-774B-AF26-8C8750BC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877B-8D7E-B64C-A1AC-DEC943BA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F1C9-88A1-3A47-A649-10771B6A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A6176-73F0-D947-B3ED-3B91A2F08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45DA-A2F1-F849-9AC4-2BB9158B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E5507-2366-D44A-B425-E9165CD7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B2C58-C3B2-8B4B-A132-BE386F26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1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71BD-49FC-C742-9286-5506C9AB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E1612-C4A4-874E-8BEB-FCAFDBB19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2F5B7-322A-0048-BE2D-4A05F24D4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82289-B46E-8C46-ADE8-81D21A76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8C036-5E25-AC42-90D9-267D28E6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8EF09-4190-D54D-B04A-BE2629C4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6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12A2D-7E81-6346-BD5E-4C2946C2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886C-6749-BD43-8592-C14D5B8C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A51A-0141-3847-A7BF-DA470D3CF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ABEE-AE24-BC40-9DB6-73EEE3EA7525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55EFD-5E68-CB41-A30B-B1E6A4558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3093D-8EDA-D840-B99E-3B4E8291A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F63A6-093E-B44A-83DE-324671513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F9D1-F9DF-BF4E-887A-7E81895ABC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 Inna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789F7-17CA-7849-B957-629D28EBD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COMP3005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9057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A478-43BB-0341-AE03-5F1F52356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Book(ISBN, name, genre, description, number of pages, price)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CustomerBook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(Customer ID, Book ID)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Customer(ID, name, billing address, shipping address)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Order(ID, billing address, shipping address, ordered date, estimated arrival date, status)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Owner(ID, name)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Publisher(ID, name, address, email, phone number, banking account)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Record(Publisher ID, revenue, expense)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8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037E2E-C8A9-5E44-B797-8636A5A68BCD}"/>
              </a:ext>
            </a:extLst>
          </p:cNvPr>
          <p:cNvSpPr/>
          <p:nvPr/>
        </p:nvSpPr>
        <p:spPr>
          <a:xfrm>
            <a:off x="5435354" y="2859941"/>
            <a:ext cx="1273278" cy="1348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dirty="0"/>
              <a:t>name</a:t>
            </a:r>
          </a:p>
          <a:p>
            <a:r>
              <a:rPr lang="en-US" sz="1200" dirty="0"/>
              <a:t>genre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 err="1"/>
              <a:t>num_of_pages</a:t>
            </a:r>
          </a:p>
          <a:p>
            <a:r>
              <a:rPr lang="en-US" sz="1200" dirty="0" err="1"/>
              <a:t>price</a:t>
            </a:r>
          </a:p>
          <a:p>
            <a:r>
              <a:rPr lang="en-US" sz="1200" dirty="0" err="1"/>
              <a:t>{author}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31285B-BBA3-2547-B708-20E8AA2F2D90}"/>
              </a:ext>
            </a:extLst>
          </p:cNvPr>
          <p:cNvSpPr/>
          <p:nvPr/>
        </p:nvSpPr>
        <p:spPr>
          <a:xfrm>
            <a:off x="5435354" y="2618089"/>
            <a:ext cx="1273278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5D4E9-D99F-C74E-B680-371FFB09144F}"/>
              </a:ext>
            </a:extLst>
          </p:cNvPr>
          <p:cNvSpPr/>
          <p:nvPr/>
        </p:nvSpPr>
        <p:spPr>
          <a:xfrm>
            <a:off x="7469433" y="4655973"/>
            <a:ext cx="1273279" cy="970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 err="1"/>
              <a:t>bank_account</a:t>
            </a:r>
          </a:p>
          <a:p>
            <a:r>
              <a:rPr lang="en-US" sz="1200" dirty="0" err="1"/>
              <a:t>balance</a:t>
            </a:r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6E010-586F-3147-8476-94229A5FCD65}"/>
              </a:ext>
            </a:extLst>
          </p:cNvPr>
          <p:cNvSpPr/>
          <p:nvPr/>
        </p:nvSpPr>
        <p:spPr>
          <a:xfrm>
            <a:off x="7469431" y="4414119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F0DBF-63F6-D247-A023-245AFA045C23}"/>
              </a:ext>
            </a:extLst>
          </p:cNvPr>
          <p:cNvSpPr/>
          <p:nvPr/>
        </p:nvSpPr>
        <p:spPr>
          <a:xfrm>
            <a:off x="3460262" y="4460291"/>
            <a:ext cx="1273277" cy="1348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 err="1"/>
              <a:t>order_id</a:t>
            </a:r>
            <a:endParaRPr lang="en-US" sz="1200" u="sng" dirty="0"/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  <a:p>
            <a:r>
              <a:rPr lang="en-US" sz="1200" dirty="0"/>
              <a:t>status</a:t>
            </a:r>
          </a:p>
          <a:p>
            <a:r>
              <a:rPr lang="en-US" sz="1200" dirty="0" err="1"/>
              <a:t>ordered_date</a:t>
            </a:r>
            <a:endParaRPr lang="en-US" sz="1200" dirty="0"/>
          </a:p>
          <a:p>
            <a:r>
              <a:rPr lang="en-US" sz="1200" dirty="0" err="1"/>
              <a:t>estimated_arrival</a:t>
            </a:r>
          </a:p>
          <a:p>
            <a:r>
              <a:rPr lang="en-US" sz="1200" dirty="0" err="1"/>
              <a:t>location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F4BB3-BC6C-5F4A-BE7E-651F849C489D}"/>
              </a:ext>
            </a:extLst>
          </p:cNvPr>
          <p:cNvSpPr/>
          <p:nvPr/>
        </p:nvSpPr>
        <p:spPr>
          <a:xfrm>
            <a:off x="3460260" y="4208498"/>
            <a:ext cx="1273277" cy="2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606B2-FA5C-B646-AA29-AD901ABA7BCC}"/>
              </a:ext>
            </a:extLst>
          </p:cNvPr>
          <p:cNvSpPr/>
          <p:nvPr/>
        </p:nvSpPr>
        <p:spPr>
          <a:xfrm>
            <a:off x="7409187" y="1226707"/>
            <a:ext cx="1272691" cy="1106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  <a:endParaRPr lang="en-US" sz="1200" dirty="0"/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balance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F68B6-29CA-1240-8CFF-FACA9DB8A3E2}"/>
              </a:ext>
            </a:extLst>
          </p:cNvPr>
          <p:cNvSpPr/>
          <p:nvPr/>
        </p:nvSpPr>
        <p:spPr>
          <a:xfrm>
            <a:off x="7408600" y="1001295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Owner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5EACF438-5016-1F4A-85B0-0EC0742F86DB}"/>
              </a:ext>
            </a:extLst>
          </p:cNvPr>
          <p:cNvSpPr/>
          <p:nvPr/>
        </p:nvSpPr>
        <p:spPr>
          <a:xfrm>
            <a:off x="4952028" y="4768308"/>
            <a:ext cx="2292181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CustomerOrder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8FC3659-F391-1D4D-B48C-6A85979117AC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 flipV="1">
            <a:off x="4733539" y="5134570"/>
            <a:ext cx="218489" cy="6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BC986D-D9F2-5B45-8403-B5AC9ED81948}"/>
              </a:ext>
            </a:extLst>
          </p:cNvPr>
          <p:cNvSpPr txBox="1"/>
          <p:nvPr/>
        </p:nvSpPr>
        <p:spPr>
          <a:xfrm>
            <a:off x="7206209" y="48634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DB7FB4-7A9F-CC48-9C46-DDCBEC5553A2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7244209" y="5141025"/>
            <a:ext cx="225224" cy="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663E94B-2AF7-2241-A762-06515D3483BE}"/>
              </a:ext>
            </a:extLst>
          </p:cNvPr>
          <p:cNvSpPr txBox="1"/>
          <p:nvPr/>
        </p:nvSpPr>
        <p:spPr>
          <a:xfrm>
            <a:off x="4655602" y="488141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0..*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E929B2-A241-4449-8F6C-BF1F6ED286AC}"/>
              </a:ext>
            </a:extLst>
          </p:cNvPr>
          <p:cNvCxnSpPr>
            <a:cxnSpLocks/>
            <a:stCxn id="82" idx="2"/>
            <a:endCxn id="9" idx="0"/>
          </p:cNvCxnSpPr>
          <p:nvPr/>
        </p:nvCxnSpPr>
        <p:spPr>
          <a:xfrm>
            <a:off x="4094389" y="3906937"/>
            <a:ext cx="2510" cy="3015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iamond 81">
            <a:extLst>
              <a:ext uri="{FF2B5EF4-FFF2-40B4-BE49-F238E27FC236}">
                <a16:creationId xmlns:a16="http://schemas.microsoft.com/office/drawing/2014/main" id="{91992E85-5D6D-974E-94C5-A46A7F74B2BC}"/>
              </a:ext>
            </a:extLst>
          </p:cNvPr>
          <p:cNvSpPr/>
          <p:nvPr/>
        </p:nvSpPr>
        <p:spPr>
          <a:xfrm>
            <a:off x="3216701" y="3161503"/>
            <a:ext cx="1755375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OrderBook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513F563-4421-5647-A19A-BC300A1D8CBB}"/>
              </a:ext>
            </a:extLst>
          </p:cNvPr>
          <p:cNvCxnSpPr>
            <a:cxnSpLocks/>
            <a:stCxn id="4" idx="1"/>
            <a:endCxn id="82" idx="3"/>
          </p:cNvCxnSpPr>
          <p:nvPr/>
        </p:nvCxnSpPr>
        <p:spPr>
          <a:xfrm flipH="1">
            <a:off x="4972076" y="3534220"/>
            <a:ext cx="4632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802B576-B854-7340-8BFC-D57B3F65DFC8}"/>
              </a:ext>
            </a:extLst>
          </p:cNvPr>
          <p:cNvSpPr txBox="1"/>
          <p:nvPr/>
        </p:nvSpPr>
        <p:spPr>
          <a:xfrm>
            <a:off x="4972076" y="324378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1..*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35474F1-A982-1C46-B598-040F59213F31}"/>
              </a:ext>
            </a:extLst>
          </p:cNvPr>
          <p:cNvSpPr txBox="1"/>
          <p:nvPr/>
        </p:nvSpPr>
        <p:spPr>
          <a:xfrm>
            <a:off x="3677286" y="391671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0..*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A8532ED-2964-7945-8B00-1627FD653F1F}"/>
              </a:ext>
            </a:extLst>
          </p:cNvPr>
          <p:cNvSpPr/>
          <p:nvPr/>
        </p:nvSpPr>
        <p:spPr>
          <a:xfrm>
            <a:off x="3453918" y="1226707"/>
            <a:ext cx="1273278" cy="1133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balance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D3C2E1-4212-1842-8697-230AAE002C0C}"/>
              </a:ext>
            </a:extLst>
          </p:cNvPr>
          <p:cNvSpPr/>
          <p:nvPr/>
        </p:nvSpPr>
        <p:spPr>
          <a:xfrm>
            <a:off x="3453918" y="982484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Publisher</a:t>
            </a: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EC449A08-5C7C-4649-8698-01BB6496BD10}"/>
              </a:ext>
            </a:extLst>
          </p:cNvPr>
          <p:cNvSpPr/>
          <p:nvPr/>
        </p:nvSpPr>
        <p:spPr>
          <a:xfrm>
            <a:off x="5435354" y="1429054"/>
            <a:ext cx="1273278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Publish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BC0C1F7-97F6-A448-B8BA-C1D5D883DBC5}"/>
              </a:ext>
            </a:extLst>
          </p:cNvPr>
          <p:cNvCxnSpPr>
            <a:cxnSpLocks/>
            <a:stCxn id="110" idx="2"/>
            <a:endCxn id="5" idx="0"/>
          </p:cNvCxnSpPr>
          <p:nvPr/>
        </p:nvCxnSpPr>
        <p:spPr>
          <a:xfrm>
            <a:off x="6071993" y="2174488"/>
            <a:ext cx="0" cy="443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B520E2D-8D14-A94C-83F1-81F68626EEC6}"/>
              </a:ext>
            </a:extLst>
          </p:cNvPr>
          <p:cNvCxnSpPr>
            <a:cxnSpLocks/>
            <a:stCxn id="108" idx="3"/>
            <a:endCxn id="110" idx="1"/>
          </p:cNvCxnSpPr>
          <p:nvPr/>
        </p:nvCxnSpPr>
        <p:spPr>
          <a:xfrm>
            <a:off x="4727196" y="1793548"/>
            <a:ext cx="708158" cy="822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0C055CB-6478-B649-88FD-469F8E790941}"/>
              </a:ext>
            </a:extLst>
          </p:cNvPr>
          <p:cNvSpPr txBox="1"/>
          <p:nvPr/>
        </p:nvSpPr>
        <p:spPr>
          <a:xfrm>
            <a:off x="6031432" y="232491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1..*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821B2C1-75C9-0C4B-8874-0B376EE1C02E}"/>
              </a:ext>
            </a:extLst>
          </p:cNvPr>
          <p:cNvSpPr txBox="1"/>
          <p:nvPr/>
        </p:nvSpPr>
        <p:spPr>
          <a:xfrm>
            <a:off x="4716506" y="1510885"/>
            <a:ext cx="242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</a:t>
            </a:r>
          </a:p>
        </p:txBody>
      </p:sp>
      <p:sp>
        <p:nvSpPr>
          <p:cNvPr id="124" name="Diamond 123">
            <a:extLst>
              <a:ext uri="{FF2B5EF4-FFF2-40B4-BE49-F238E27FC236}">
                <a16:creationId xmlns:a16="http://schemas.microsoft.com/office/drawing/2014/main" id="{4B853CED-0E5F-0744-9E4D-505CE967691D}"/>
              </a:ext>
            </a:extLst>
          </p:cNvPr>
          <p:cNvSpPr/>
          <p:nvPr/>
        </p:nvSpPr>
        <p:spPr>
          <a:xfrm>
            <a:off x="7171910" y="3161503"/>
            <a:ext cx="1755375" cy="74543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Collect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95D43C9-0F6A-4F4A-8CDF-B5439E1AFED4}"/>
              </a:ext>
            </a:extLst>
          </p:cNvPr>
          <p:cNvCxnSpPr>
            <a:cxnSpLocks/>
            <a:stCxn id="124" idx="1"/>
            <a:endCxn id="4" idx="3"/>
          </p:cNvCxnSpPr>
          <p:nvPr/>
        </p:nvCxnSpPr>
        <p:spPr>
          <a:xfrm flipH="1">
            <a:off x="6708632" y="3534220"/>
            <a:ext cx="4632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9FBCC6B-E540-3E4C-A3D1-05BB2E727C85}"/>
              </a:ext>
            </a:extLst>
          </p:cNvPr>
          <p:cNvCxnSpPr>
            <a:cxnSpLocks/>
            <a:stCxn id="124" idx="0"/>
            <a:endCxn id="10" idx="2"/>
          </p:cNvCxnSpPr>
          <p:nvPr/>
        </p:nvCxnSpPr>
        <p:spPr>
          <a:xfrm flipH="1" flipV="1">
            <a:off x="8045533" y="2332864"/>
            <a:ext cx="4065" cy="828639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2CCAACA-690D-1D4C-9C78-ECC231A23F9E}"/>
              </a:ext>
            </a:extLst>
          </p:cNvPr>
          <p:cNvSpPr txBox="1"/>
          <p:nvPr/>
        </p:nvSpPr>
        <p:spPr>
          <a:xfrm>
            <a:off x="6754804" y="3257951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0..*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534890-F25E-944C-ADDA-D4DB180D9081}"/>
              </a:ext>
            </a:extLst>
          </p:cNvPr>
          <p:cNvSpPr txBox="1"/>
          <p:nvPr/>
        </p:nvSpPr>
        <p:spPr>
          <a:xfrm>
            <a:off x="8045240" y="234521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0..1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E15C980-BBDF-0647-B6AD-A6DFC9A64586}"/>
              </a:ext>
            </a:extLst>
          </p:cNvPr>
          <p:cNvSpPr/>
          <p:nvPr/>
        </p:nvSpPr>
        <p:spPr>
          <a:xfrm>
            <a:off x="9168001" y="2974573"/>
            <a:ext cx="1096185" cy="11192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unit_in_stock</a:t>
            </a:r>
          </a:p>
          <a:p>
            <a:r>
              <a:rPr lang="en-US" sz="1200" dirty="0"/>
              <a:t>unit_sold</a:t>
            </a:r>
          </a:p>
          <a:p>
            <a:r>
              <a:rPr lang="en-US" sz="1200" dirty="0"/>
              <a:t>revenue</a:t>
            </a:r>
          </a:p>
          <a:p>
            <a:r>
              <a:rPr lang="en-US" sz="1200" dirty="0"/>
              <a:t>expense</a:t>
            </a:r>
          </a:p>
          <a:p>
            <a:r>
              <a:rPr lang="en-US" sz="1200" dirty="0"/>
              <a:t>profit</a:t>
            </a:r>
          </a:p>
          <a:p>
            <a:r>
              <a:rPr lang="en-US" sz="1200" dirty="0"/>
              <a:t>publisher_split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F1960C8-E020-7D46-A6F5-BED8B6ABDF29}"/>
              </a:ext>
            </a:extLst>
          </p:cNvPr>
          <p:cNvCxnSpPr>
            <a:cxnSpLocks/>
            <a:stCxn id="170" idx="1"/>
            <a:endCxn id="124" idx="3"/>
          </p:cNvCxnSpPr>
          <p:nvPr/>
        </p:nvCxnSpPr>
        <p:spPr>
          <a:xfrm flipH="1">
            <a:off x="8927285" y="3534220"/>
            <a:ext cx="24071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EC64D6-BC25-1D4C-99D2-9BD11DDACCE9}"/>
              </a:ext>
            </a:extLst>
          </p:cNvPr>
          <p:cNvSpPr/>
          <p:nvPr/>
        </p:nvSpPr>
        <p:spPr>
          <a:xfrm>
            <a:off x="3546295" y="2734045"/>
            <a:ext cx="1096185" cy="2699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unit_ordered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883C19-B7EA-0747-AA08-AA3C50C1E89C}"/>
              </a:ext>
            </a:extLst>
          </p:cNvPr>
          <p:cNvCxnSpPr>
            <a:cxnSpLocks/>
            <a:stCxn id="82" idx="0"/>
            <a:endCxn id="39" idx="2"/>
          </p:cNvCxnSpPr>
          <p:nvPr/>
        </p:nvCxnSpPr>
        <p:spPr>
          <a:xfrm flipH="1" flipV="1">
            <a:off x="4094388" y="3003953"/>
            <a:ext cx="1" cy="15755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E40BE87-45BD-6C4E-9C3D-8F00A28D96C5}"/>
              </a:ext>
            </a:extLst>
          </p:cNvPr>
          <p:cNvSpPr/>
          <p:nvPr/>
        </p:nvSpPr>
        <p:spPr>
          <a:xfrm>
            <a:off x="3249387" y="1160359"/>
            <a:ext cx="1273278" cy="581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u="sng" dirty="0"/>
              <a:t>order_id</a:t>
            </a:r>
          </a:p>
          <a:p>
            <a:r>
              <a:rPr lang="en-US" sz="1200" dirty="0"/>
              <a:t>unit_ordered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59641-1453-884B-A20B-E64872D21755}"/>
              </a:ext>
            </a:extLst>
          </p:cNvPr>
          <p:cNvSpPr/>
          <p:nvPr/>
        </p:nvSpPr>
        <p:spPr>
          <a:xfrm>
            <a:off x="5462248" y="2671683"/>
            <a:ext cx="1273278" cy="13393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dirty="0"/>
              <a:t>publisher_name</a:t>
            </a:r>
          </a:p>
          <a:p>
            <a:r>
              <a:rPr lang="en-US" sz="1200" dirty="0"/>
              <a:t>book_name</a:t>
            </a:r>
          </a:p>
          <a:p>
            <a:r>
              <a:rPr lang="en-US" sz="1200" dirty="0"/>
              <a:t>genre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 err="1"/>
              <a:t>num_of_pages</a:t>
            </a:r>
          </a:p>
          <a:p>
            <a:r>
              <a:rPr lang="en-US" sz="1200" dirty="0" err="1"/>
              <a:t>price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47BB5F-C90E-664D-8FFA-9299208A5D31}"/>
              </a:ext>
            </a:extLst>
          </p:cNvPr>
          <p:cNvSpPr/>
          <p:nvPr/>
        </p:nvSpPr>
        <p:spPr>
          <a:xfrm>
            <a:off x="5462248" y="2429830"/>
            <a:ext cx="1273278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3FEC3-B5D5-6441-91AB-7A4609728EA6}"/>
              </a:ext>
            </a:extLst>
          </p:cNvPr>
          <p:cNvSpPr/>
          <p:nvPr/>
        </p:nvSpPr>
        <p:spPr>
          <a:xfrm>
            <a:off x="3249386" y="5559619"/>
            <a:ext cx="1273279" cy="9480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balance</a:t>
            </a:r>
            <a:endParaRPr lang="en-US" sz="1200" u="sng" dirty="0"/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0ECB0-4CBE-0A4A-A8B4-CB0A378A4639}"/>
              </a:ext>
            </a:extLst>
          </p:cNvPr>
          <p:cNvSpPr/>
          <p:nvPr/>
        </p:nvSpPr>
        <p:spPr>
          <a:xfrm>
            <a:off x="3249384" y="531776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01F11B-4C13-574F-8747-A94BCC6B2165}"/>
              </a:ext>
            </a:extLst>
          </p:cNvPr>
          <p:cNvSpPr/>
          <p:nvPr/>
        </p:nvSpPr>
        <p:spPr>
          <a:xfrm>
            <a:off x="3250597" y="2685335"/>
            <a:ext cx="1273277" cy="12951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 err="1"/>
              <a:t>order_id</a:t>
            </a:r>
            <a:endParaRPr lang="en-US" sz="1200" u="sng" dirty="0"/>
          </a:p>
          <a:p>
            <a:r>
              <a:rPr lang="en-US" sz="1200" dirty="0" err="1"/>
              <a:t>billing_address</a:t>
            </a:r>
            <a:endParaRPr lang="en-US" sz="1200" dirty="0"/>
          </a:p>
          <a:p>
            <a:r>
              <a:rPr lang="en-US" sz="1200" dirty="0" err="1"/>
              <a:t>shipping_address</a:t>
            </a:r>
            <a:endParaRPr lang="en-US" sz="1200" dirty="0"/>
          </a:p>
          <a:p>
            <a:r>
              <a:rPr lang="en-US" sz="1200" dirty="0"/>
              <a:t>status</a:t>
            </a:r>
          </a:p>
          <a:p>
            <a:r>
              <a:rPr lang="en-US" sz="1200" dirty="0" err="1"/>
              <a:t>ordered_date</a:t>
            </a:r>
            <a:endParaRPr lang="en-US" sz="1200" dirty="0"/>
          </a:p>
          <a:p>
            <a:r>
              <a:rPr lang="en-US" sz="1200" dirty="0" err="1"/>
              <a:t>estimated_arrival</a:t>
            </a:r>
          </a:p>
          <a:p>
            <a:r>
              <a:rPr lang="en-US" sz="1200" dirty="0" err="1"/>
              <a:t>location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BAC38D-4664-B645-BBC9-E8801E5268B2}"/>
              </a:ext>
            </a:extLst>
          </p:cNvPr>
          <p:cNvSpPr/>
          <p:nvPr/>
        </p:nvSpPr>
        <p:spPr>
          <a:xfrm>
            <a:off x="3250595" y="2433541"/>
            <a:ext cx="1273277" cy="24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26ABE2-C798-5C48-B521-598A628DFD28}"/>
              </a:ext>
            </a:extLst>
          </p:cNvPr>
          <p:cNvSpPr/>
          <p:nvPr/>
        </p:nvSpPr>
        <p:spPr>
          <a:xfrm>
            <a:off x="7621230" y="4740882"/>
            <a:ext cx="1273278" cy="11728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balance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79AF3-BB1C-EF4F-88D9-FCBF07FBB79E}"/>
              </a:ext>
            </a:extLst>
          </p:cNvPr>
          <p:cNvSpPr/>
          <p:nvPr/>
        </p:nvSpPr>
        <p:spPr>
          <a:xfrm>
            <a:off x="7621227" y="4508970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Owner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E7BB1C-F1EB-9149-AF56-1BC9CD0AF071}"/>
              </a:ext>
            </a:extLst>
          </p:cNvPr>
          <p:cNvSpPr/>
          <p:nvPr/>
        </p:nvSpPr>
        <p:spPr>
          <a:xfrm>
            <a:off x="5475869" y="790948"/>
            <a:ext cx="1273283" cy="11029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name</a:t>
            </a:r>
          </a:p>
          <a:p>
            <a:r>
              <a:rPr lang="en-US" sz="1200" dirty="0"/>
              <a:t>email</a:t>
            </a:r>
          </a:p>
          <a:p>
            <a:r>
              <a:rPr lang="en-US" sz="1200" dirty="0"/>
              <a:t>bank_account</a:t>
            </a:r>
          </a:p>
          <a:p>
            <a:r>
              <a:rPr lang="en-US" sz="1200" dirty="0"/>
              <a:t>balance</a:t>
            </a:r>
          </a:p>
          <a:p>
            <a:r>
              <a:rPr lang="en-US" sz="1200" dirty="0"/>
              <a:t>address</a:t>
            </a:r>
          </a:p>
          <a:p>
            <a:r>
              <a:rPr lang="en-US" sz="1200" dirty="0"/>
              <a:t>phone_number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12AB2A-5306-3747-8F61-BBC87EF11661}"/>
              </a:ext>
            </a:extLst>
          </p:cNvPr>
          <p:cNvSpPr/>
          <p:nvPr/>
        </p:nvSpPr>
        <p:spPr>
          <a:xfrm>
            <a:off x="5475873" y="54131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Publisher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1064CE-D76E-F147-8DC7-05A238EA0515}"/>
              </a:ext>
            </a:extLst>
          </p:cNvPr>
          <p:cNvSpPr/>
          <p:nvPr/>
        </p:nvSpPr>
        <p:spPr>
          <a:xfrm>
            <a:off x="3249384" y="928447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OrderBook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F358C0-E554-DD45-95C7-7EBD12AD86BA}"/>
              </a:ext>
            </a:extLst>
          </p:cNvPr>
          <p:cNvSpPr/>
          <p:nvPr/>
        </p:nvSpPr>
        <p:spPr>
          <a:xfrm>
            <a:off x="3249389" y="4551839"/>
            <a:ext cx="1273278" cy="385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order_id</a:t>
            </a:r>
          </a:p>
          <a:p>
            <a:r>
              <a:rPr lang="en-US" sz="1200" dirty="0"/>
              <a:t>customer_name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067E-6245-864B-B744-74686D4237F3}"/>
              </a:ext>
            </a:extLst>
          </p:cNvPr>
          <p:cNvSpPr/>
          <p:nvPr/>
        </p:nvSpPr>
        <p:spPr>
          <a:xfrm>
            <a:off x="3249386" y="4319926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CustomerOrder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0E5B01-756E-4A44-911D-6E22FDF32D78}"/>
              </a:ext>
            </a:extLst>
          </p:cNvPr>
          <p:cNvSpPr/>
          <p:nvPr/>
        </p:nvSpPr>
        <p:spPr>
          <a:xfrm>
            <a:off x="7621230" y="2653192"/>
            <a:ext cx="1273278" cy="1501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200" u="sng"/>
              <a:t>ISBN</a:t>
            </a:r>
          </a:p>
          <a:p>
            <a:r>
              <a:rPr lang="en-CA" sz="1200"/>
              <a:t>owner_name</a:t>
            </a:r>
          </a:p>
          <a:p>
            <a:r>
              <a:rPr lang="en-CA" sz="1200"/>
              <a:t>unit_in_stock</a:t>
            </a:r>
          </a:p>
          <a:p>
            <a:r>
              <a:rPr lang="en-CA" sz="1200"/>
              <a:t>unit_sold </a:t>
            </a:r>
          </a:p>
          <a:p>
            <a:r>
              <a:rPr lang="en-CA" sz="1200"/>
              <a:t>revenue</a:t>
            </a:r>
          </a:p>
          <a:p>
            <a:r>
              <a:rPr lang="en-CA" sz="1200"/>
              <a:t>expense</a:t>
            </a:r>
          </a:p>
          <a:p>
            <a:r>
              <a:rPr lang="en-CA" sz="1200"/>
              <a:t>profit</a:t>
            </a:r>
          </a:p>
          <a:p>
            <a:r>
              <a:rPr lang="en-CA" sz="1200"/>
              <a:t>publisher_split 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EE348E-512A-7B44-ADAB-91A62C8AD32C}"/>
              </a:ext>
            </a:extLst>
          </p:cNvPr>
          <p:cNvSpPr/>
          <p:nvPr/>
        </p:nvSpPr>
        <p:spPr>
          <a:xfrm>
            <a:off x="7621229" y="2411341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Collect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79DB74-B503-534E-93CE-96865347B2A6}"/>
              </a:ext>
            </a:extLst>
          </p:cNvPr>
          <p:cNvSpPr/>
          <p:nvPr/>
        </p:nvSpPr>
        <p:spPr>
          <a:xfrm>
            <a:off x="5468593" y="4734887"/>
            <a:ext cx="1273278" cy="4266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u="sng" dirty="0"/>
              <a:t>ISBN</a:t>
            </a:r>
          </a:p>
          <a:p>
            <a:r>
              <a:rPr lang="en-US" sz="1200" u="sng" dirty="0"/>
              <a:t>name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5FBB13-1510-BB49-80D4-333F504B7110}"/>
              </a:ext>
            </a:extLst>
          </p:cNvPr>
          <p:cNvSpPr/>
          <p:nvPr/>
        </p:nvSpPr>
        <p:spPr>
          <a:xfrm>
            <a:off x="5468593" y="4501699"/>
            <a:ext cx="1273279" cy="23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Author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E4B5F2-78A8-814F-8509-FC92975D5751}"/>
              </a:ext>
            </a:extLst>
          </p:cNvPr>
          <p:cNvCxnSpPr/>
          <p:nvPr/>
        </p:nvCxnSpPr>
        <p:spPr>
          <a:xfrm>
            <a:off x="6735523" y="2757055"/>
            <a:ext cx="88569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F4C5CB65-D6BF-FA4B-AC4C-A9D907A3DB6C}"/>
              </a:ext>
            </a:extLst>
          </p:cNvPr>
          <p:cNvCxnSpPr>
            <a:cxnSpLocks/>
            <a:stCxn id="120" idx="1"/>
            <a:endCxn id="122" idx="1"/>
          </p:cNvCxnSpPr>
          <p:nvPr/>
        </p:nvCxnSpPr>
        <p:spPr>
          <a:xfrm rot="10800000" flipH="1" flipV="1">
            <a:off x="5468593" y="910241"/>
            <a:ext cx="580" cy="2067801"/>
          </a:xfrm>
          <a:prstGeom prst="bentConnector3">
            <a:avLst>
              <a:gd name="adj1" fmla="val -3941379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91CD873-30E3-504A-98F9-D42E9BC50F9F}"/>
              </a:ext>
            </a:extLst>
          </p:cNvPr>
          <p:cNvSpPr/>
          <p:nvPr/>
        </p:nvSpPr>
        <p:spPr>
          <a:xfrm>
            <a:off x="5468593" y="601301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816A8D-CE60-6842-9847-18E06817642F}"/>
              </a:ext>
            </a:extLst>
          </p:cNvPr>
          <p:cNvSpPr/>
          <p:nvPr/>
        </p:nvSpPr>
        <p:spPr>
          <a:xfrm>
            <a:off x="5469173" y="2669102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09FAE09-B82D-7341-845A-3A8C35120C6F}"/>
              </a:ext>
            </a:extLst>
          </p:cNvPr>
          <p:cNvCxnSpPr>
            <a:cxnSpLocks/>
            <a:stCxn id="129" idx="1"/>
            <a:endCxn id="130" idx="1"/>
          </p:cNvCxnSpPr>
          <p:nvPr/>
        </p:nvCxnSpPr>
        <p:spPr>
          <a:xfrm rot="10800000" flipH="1">
            <a:off x="5459236" y="2810135"/>
            <a:ext cx="412" cy="2045700"/>
          </a:xfrm>
          <a:prstGeom prst="bentConnector3">
            <a:avLst>
              <a:gd name="adj1" fmla="val -111911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CD3D47C-A920-544E-8B66-CAB505F60E8D}"/>
              </a:ext>
            </a:extLst>
          </p:cNvPr>
          <p:cNvSpPr/>
          <p:nvPr/>
        </p:nvSpPr>
        <p:spPr>
          <a:xfrm>
            <a:off x="5459236" y="4546894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5FB25CD-E199-874C-96BF-AE480A0C98E8}"/>
              </a:ext>
            </a:extLst>
          </p:cNvPr>
          <p:cNvSpPr/>
          <p:nvPr/>
        </p:nvSpPr>
        <p:spPr>
          <a:xfrm>
            <a:off x="5459648" y="2501194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D6AF2DAC-5DD1-E84B-B4EE-774DAC07EE84}"/>
              </a:ext>
            </a:extLst>
          </p:cNvPr>
          <p:cNvCxnSpPr>
            <a:cxnSpLocks/>
            <a:stCxn id="136" idx="3"/>
            <a:endCxn id="137" idx="1"/>
          </p:cNvCxnSpPr>
          <p:nvPr/>
        </p:nvCxnSpPr>
        <p:spPr>
          <a:xfrm>
            <a:off x="4516897" y="1231526"/>
            <a:ext cx="942751" cy="15089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19D4CFD-19AD-864F-AE21-7DF385D63330}"/>
              </a:ext>
            </a:extLst>
          </p:cNvPr>
          <p:cNvSpPr/>
          <p:nvPr/>
        </p:nvSpPr>
        <p:spPr>
          <a:xfrm>
            <a:off x="3788765" y="922585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65B485A-E73A-0D43-A9DB-A11D478D3211}"/>
              </a:ext>
            </a:extLst>
          </p:cNvPr>
          <p:cNvSpPr/>
          <p:nvPr/>
        </p:nvSpPr>
        <p:spPr>
          <a:xfrm>
            <a:off x="5459648" y="2431525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8A4D3867-03F6-484F-8459-81FF0C278C6F}"/>
              </a:ext>
            </a:extLst>
          </p:cNvPr>
          <p:cNvCxnSpPr>
            <a:cxnSpLocks/>
            <a:stCxn id="140" idx="1"/>
            <a:endCxn id="141" idx="1"/>
          </p:cNvCxnSpPr>
          <p:nvPr/>
        </p:nvCxnSpPr>
        <p:spPr>
          <a:xfrm rot="10800000" flipH="1" flipV="1">
            <a:off x="3249086" y="1446004"/>
            <a:ext cx="8311" cy="1338708"/>
          </a:xfrm>
          <a:prstGeom prst="bentConnector3">
            <a:avLst>
              <a:gd name="adj1" fmla="val -27505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8CD741A-3058-F74D-ACED-900FB50310C3}"/>
              </a:ext>
            </a:extLst>
          </p:cNvPr>
          <p:cNvSpPr/>
          <p:nvPr/>
        </p:nvSpPr>
        <p:spPr>
          <a:xfrm>
            <a:off x="3249087" y="1137063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74F29FD-7267-034D-80E0-8C213DBC46A5}"/>
              </a:ext>
            </a:extLst>
          </p:cNvPr>
          <p:cNvSpPr/>
          <p:nvPr/>
        </p:nvSpPr>
        <p:spPr>
          <a:xfrm>
            <a:off x="3257398" y="2475771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8DD40D21-5CA7-1844-AFB4-E5CA9145A963}"/>
              </a:ext>
            </a:extLst>
          </p:cNvPr>
          <p:cNvCxnSpPr>
            <a:cxnSpLocks/>
            <a:stCxn id="155" idx="1"/>
            <a:endCxn id="156" idx="1"/>
          </p:cNvCxnSpPr>
          <p:nvPr/>
        </p:nvCxnSpPr>
        <p:spPr>
          <a:xfrm rot="10800000" flipV="1">
            <a:off x="3244698" y="4852611"/>
            <a:ext cx="12700" cy="82338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F565D94-1897-3A48-8E32-F8DF8BB93EA2}"/>
              </a:ext>
            </a:extLst>
          </p:cNvPr>
          <p:cNvSpPr/>
          <p:nvPr/>
        </p:nvSpPr>
        <p:spPr>
          <a:xfrm>
            <a:off x="3244698" y="4543671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05EEC9F-B292-1D44-99EE-E7F388CBCE28}"/>
              </a:ext>
            </a:extLst>
          </p:cNvPr>
          <p:cNvSpPr/>
          <p:nvPr/>
        </p:nvSpPr>
        <p:spPr>
          <a:xfrm>
            <a:off x="3244698" y="5367060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1B83389-0EAF-0F49-BBFC-56ABBD7E597F}"/>
              </a:ext>
            </a:extLst>
          </p:cNvPr>
          <p:cNvCxnSpPr>
            <a:cxnSpLocks/>
            <a:stCxn id="158" idx="3"/>
            <a:endCxn id="159" idx="3"/>
          </p:cNvCxnSpPr>
          <p:nvPr/>
        </p:nvCxnSpPr>
        <p:spPr>
          <a:xfrm flipH="1" flipV="1">
            <a:off x="4516896" y="2782428"/>
            <a:ext cx="1" cy="185694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29C9EAC-6E2F-5741-BCCE-C86D6FFD6517}"/>
              </a:ext>
            </a:extLst>
          </p:cNvPr>
          <p:cNvSpPr/>
          <p:nvPr/>
        </p:nvSpPr>
        <p:spPr>
          <a:xfrm>
            <a:off x="3788765" y="4330435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2DDC94C-EFB6-8044-BE68-DA3B2B1BE312}"/>
              </a:ext>
            </a:extLst>
          </p:cNvPr>
          <p:cNvSpPr/>
          <p:nvPr/>
        </p:nvSpPr>
        <p:spPr>
          <a:xfrm>
            <a:off x="3788764" y="2473487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11127C3C-415B-8643-A362-70DBC0EDF496}"/>
              </a:ext>
            </a:extLst>
          </p:cNvPr>
          <p:cNvCxnSpPr>
            <a:cxnSpLocks/>
            <a:stCxn id="198" idx="1"/>
            <a:endCxn id="199" idx="1"/>
          </p:cNvCxnSpPr>
          <p:nvPr/>
        </p:nvCxnSpPr>
        <p:spPr>
          <a:xfrm rot="10800000" flipH="1" flipV="1">
            <a:off x="7616541" y="2952195"/>
            <a:ext cx="6" cy="1907688"/>
          </a:xfrm>
          <a:prstGeom prst="bentConnector3">
            <a:avLst>
              <a:gd name="adj1" fmla="val -381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608E2DC-80A2-764A-82E1-F8114B0F36CD}"/>
              </a:ext>
            </a:extLst>
          </p:cNvPr>
          <p:cNvSpPr/>
          <p:nvPr/>
        </p:nvSpPr>
        <p:spPr>
          <a:xfrm>
            <a:off x="7616541" y="2643254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996CA036-7DB0-0947-9F0A-68ACDE0901FD}"/>
              </a:ext>
            </a:extLst>
          </p:cNvPr>
          <p:cNvSpPr/>
          <p:nvPr/>
        </p:nvSpPr>
        <p:spPr>
          <a:xfrm>
            <a:off x="7616547" y="4550942"/>
            <a:ext cx="728132" cy="617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299</Words>
  <Application>Microsoft Macintosh PowerPoint</Application>
  <PresentationFormat>Widescreen</PresentationFormat>
  <Paragraphs>119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Look Inna Book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 Inna Book</dc:title>
  <dc:creator>Tom Lam</dc:creator>
  <cp:lastModifiedBy>Tom Lam</cp:lastModifiedBy>
  <cp:revision>9</cp:revision>
  <dcterms:created xsi:type="dcterms:W3CDTF">2021-12-08T13:28:20Z</dcterms:created>
  <dcterms:modified xsi:type="dcterms:W3CDTF">2021-12-14T19:37:36Z</dcterms:modified>
</cp:coreProperties>
</file>