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9"/>
    <p:restoredTop sz="94720"/>
  </p:normalViewPr>
  <p:slideViewPr>
    <p:cSldViewPr snapToGrid="0" snapToObjects="1">
      <p:cViewPr>
        <p:scale>
          <a:sx n="225" d="100"/>
          <a:sy n="225" d="100"/>
        </p:scale>
        <p:origin x="1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3750-8560-5F44-A897-DB1F9765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85EE8-68FC-D944-8F5A-0F23D27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1DF2-BC50-C945-A56D-FDA94AA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8E25-3097-0A41-BB39-2B169DC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C4A2-7BFE-8E48-A62A-7F13176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568B-BF98-2643-BE12-F1321288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95857-AD22-2B44-853C-FBB86DEF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FFFF-54E9-B24A-847C-FFE11A75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78D9-6FBC-C74C-A7CC-6B218640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B720-C5BC-2E40-8F60-D55E42C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15951-8CB8-3A44-BBD7-2A8B83A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AF1C-7ECA-314D-BBAB-50006E65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1847-C551-FB47-9573-A93404F0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DD8D-1481-6946-99A6-1485616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20A5-0124-2146-9F8B-2363C2FB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A56F-2BFD-B440-8EA6-0E98ADF2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DD07-6582-C14B-A845-E9540158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6730-814D-1740-9B28-5CC1330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A95E-3B1C-A645-9233-4FC310DD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9D62-804C-8D4B-A19E-AA4FF4D5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7D0-CBF3-824E-BA42-6FBB50D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AFB4-B8CE-0140-B5DB-4B179278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7E96-35B9-1440-BEF2-85F5E379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99AF-2398-7049-B139-8F939FC3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6D37-4AF8-7548-B3F8-E559FC0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6B9C-4665-9646-BBAA-0666D0A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9E18-6929-D64B-AE7D-A108B8F71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B720-0BC6-1744-B1FF-A68D582B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852C2-C075-7E45-AD53-6CAD306C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E797-E92F-9F4E-B746-41E5D39D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8129-D103-A447-A20D-EF6500FC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34B1-4297-5941-815C-33EDC590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3708-CF27-8340-8565-537000F5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3933F-705A-BE47-B34D-89C826EB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BB477-7E28-004F-A243-85139DB15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20086-60FB-CB4A-A383-F50A76D5A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2A50-7EEC-3A47-A219-E912C10F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D1682-6554-1446-AF02-59B22B3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90348-BEEA-BF4B-BCF5-E24A6972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84A5-74CD-C94E-A640-1EED7AD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68383-549E-2B4E-B3AA-69AF2D2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A29E-CEA4-EC42-836F-A81C1EB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DC09-ADC3-7F40-B3B6-7123E6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AB08B-6A51-FC45-80C3-A2C1F1CB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9F9A7-5047-CF4F-98EC-D4533355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70C6-A2F4-774B-AF26-8C8750BC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877B-8D7E-B64C-A1AC-DEC943B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F1C9-88A1-3A47-A649-10771B6A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6176-73F0-D947-B3ED-3B91A2F0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45DA-A2F1-F849-9AC4-2BB9158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5507-2366-D44A-B425-E9165CD7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2C58-C3B2-8B4B-A132-BE386F26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1BD-49FC-C742-9286-5506C9AB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1612-C4A4-874E-8BEB-FCAFDBB19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2F5B7-322A-0048-BE2D-4A05F24D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2289-B46E-8C46-ADE8-81D21A7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C036-5E25-AC42-90D9-267D28E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EF09-4190-D54D-B04A-BE2629C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12A2D-7E81-6346-BD5E-4C2946C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886C-6749-BD43-8592-C14D5B8C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A51A-0141-3847-A7BF-DA470D3C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ABEE-AE24-BC40-9DB6-73EEE3EA7525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5EFD-5E68-CB41-A30B-B1E6A4558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093D-8EDA-D840-B99E-3B4E8291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F9D1-F9DF-BF4E-887A-7E81895AB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 Inna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89F7-17CA-7849-B957-629D28EBD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COMP3005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057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A478-43BB-0341-AE03-5F1F5235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Book(ISBN, name, genre, description, number of pages, price)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(Customer ID, Book 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Customer(ID, name, billing address, shipping address)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Order(ID, billing address, shipping address, ordered date, estimated arrival date, status)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Owner(ID, name)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Publisher(ID, name, address, email, phone number, banking account)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Record(Publisher ID, revenue, expense)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37E2E-C8A9-5E44-B797-8636A5A68BCD}"/>
              </a:ext>
            </a:extLst>
          </p:cNvPr>
          <p:cNvSpPr/>
          <p:nvPr/>
        </p:nvSpPr>
        <p:spPr>
          <a:xfrm>
            <a:off x="5435354" y="2859941"/>
            <a:ext cx="1273278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  <a:p>
            <a:r>
              <a:rPr lang="en-US" sz="1200" dirty="0" err="1"/>
              <a:t>{author}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1285B-BBA3-2547-B708-20E8AA2F2D90}"/>
              </a:ext>
            </a:extLst>
          </p:cNvPr>
          <p:cNvSpPr/>
          <p:nvPr/>
        </p:nvSpPr>
        <p:spPr>
          <a:xfrm>
            <a:off x="5435354" y="2618089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5D4E9-D99F-C74E-B680-371FFB09144F}"/>
              </a:ext>
            </a:extLst>
          </p:cNvPr>
          <p:cNvSpPr/>
          <p:nvPr/>
        </p:nvSpPr>
        <p:spPr>
          <a:xfrm>
            <a:off x="7469425" y="4708093"/>
            <a:ext cx="1273279" cy="856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customer_id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6E010-586F-3147-8476-94229A5FCD65}"/>
              </a:ext>
            </a:extLst>
          </p:cNvPr>
          <p:cNvSpPr/>
          <p:nvPr/>
        </p:nvSpPr>
        <p:spPr>
          <a:xfrm>
            <a:off x="7469423" y="4466239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F0DBF-63F6-D247-A023-245AFA045C23}"/>
              </a:ext>
            </a:extLst>
          </p:cNvPr>
          <p:cNvSpPr/>
          <p:nvPr/>
        </p:nvSpPr>
        <p:spPr>
          <a:xfrm>
            <a:off x="3460262" y="4460291"/>
            <a:ext cx="1273277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F4BB3-BC6C-5F4A-BE7E-651F849C489D}"/>
              </a:ext>
            </a:extLst>
          </p:cNvPr>
          <p:cNvSpPr/>
          <p:nvPr/>
        </p:nvSpPr>
        <p:spPr>
          <a:xfrm>
            <a:off x="3460260" y="4208498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606B2-FA5C-B646-AA29-AD901ABA7BCC}"/>
              </a:ext>
            </a:extLst>
          </p:cNvPr>
          <p:cNvSpPr/>
          <p:nvPr/>
        </p:nvSpPr>
        <p:spPr>
          <a:xfrm>
            <a:off x="7409187" y="1914486"/>
            <a:ext cx="1273278" cy="3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owner_id</a:t>
            </a:r>
          </a:p>
          <a:p>
            <a:r>
              <a:rPr lang="en-US" sz="1200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F68B6-29CA-1240-8CFF-FACA9DB8A3E2}"/>
              </a:ext>
            </a:extLst>
          </p:cNvPr>
          <p:cNvSpPr/>
          <p:nvPr/>
        </p:nvSpPr>
        <p:spPr>
          <a:xfrm>
            <a:off x="7409184" y="1672631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EACF438-5016-1F4A-85B0-0EC0742F86DB}"/>
              </a:ext>
            </a:extLst>
          </p:cNvPr>
          <p:cNvSpPr/>
          <p:nvPr/>
        </p:nvSpPr>
        <p:spPr>
          <a:xfrm>
            <a:off x="4952028" y="4768308"/>
            <a:ext cx="2292181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CustomerOrder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FC3659-F391-1D4D-B48C-6A85979117AC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 flipV="1">
            <a:off x="4733539" y="5134570"/>
            <a:ext cx="218489" cy="6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BC986D-D9F2-5B45-8403-B5AC9ED81948}"/>
              </a:ext>
            </a:extLst>
          </p:cNvPr>
          <p:cNvSpPr txBox="1"/>
          <p:nvPr/>
        </p:nvSpPr>
        <p:spPr>
          <a:xfrm>
            <a:off x="7206209" y="48634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DB7FB4-7A9F-CC48-9C46-DDCBEC5553A2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7244209" y="5136413"/>
            <a:ext cx="225216" cy="4612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663E94B-2AF7-2241-A762-06515D3483BE}"/>
              </a:ext>
            </a:extLst>
          </p:cNvPr>
          <p:cNvSpPr txBox="1"/>
          <p:nvPr/>
        </p:nvSpPr>
        <p:spPr>
          <a:xfrm>
            <a:off x="4655602" y="488141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E929B2-A241-4449-8F6C-BF1F6ED286AC}"/>
              </a:ext>
            </a:extLst>
          </p:cNvPr>
          <p:cNvCxnSpPr>
            <a:cxnSpLocks/>
            <a:stCxn id="82" idx="2"/>
            <a:endCxn id="9" idx="0"/>
          </p:cNvCxnSpPr>
          <p:nvPr/>
        </p:nvCxnSpPr>
        <p:spPr>
          <a:xfrm>
            <a:off x="4094389" y="3906937"/>
            <a:ext cx="2510" cy="301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91992E85-5D6D-974E-94C5-A46A7F74B2BC}"/>
              </a:ext>
            </a:extLst>
          </p:cNvPr>
          <p:cNvSpPr/>
          <p:nvPr/>
        </p:nvSpPr>
        <p:spPr>
          <a:xfrm>
            <a:off x="3216701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OrderBook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513F563-4421-5647-A19A-BC300A1D8CBB}"/>
              </a:ext>
            </a:extLst>
          </p:cNvPr>
          <p:cNvCxnSpPr>
            <a:cxnSpLocks/>
            <a:stCxn id="4" idx="1"/>
            <a:endCxn id="82" idx="3"/>
          </p:cNvCxnSpPr>
          <p:nvPr/>
        </p:nvCxnSpPr>
        <p:spPr>
          <a:xfrm flipH="1">
            <a:off x="4972076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802B576-B854-7340-8BFC-D57B3F65DFC8}"/>
              </a:ext>
            </a:extLst>
          </p:cNvPr>
          <p:cNvSpPr txBox="1"/>
          <p:nvPr/>
        </p:nvSpPr>
        <p:spPr>
          <a:xfrm>
            <a:off x="4972076" y="32437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5474F1-A982-1C46-B598-040F59213F31}"/>
              </a:ext>
            </a:extLst>
          </p:cNvPr>
          <p:cNvSpPr txBox="1"/>
          <p:nvPr/>
        </p:nvSpPr>
        <p:spPr>
          <a:xfrm>
            <a:off x="3677286" y="391671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A8532ED-2964-7945-8B00-1627FD653F1F}"/>
              </a:ext>
            </a:extLst>
          </p:cNvPr>
          <p:cNvSpPr/>
          <p:nvPr/>
        </p:nvSpPr>
        <p:spPr>
          <a:xfrm>
            <a:off x="3460260" y="1380812"/>
            <a:ext cx="1273278" cy="1186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publisher_id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D3C2E1-4212-1842-8697-230AAE002C0C}"/>
              </a:ext>
            </a:extLst>
          </p:cNvPr>
          <p:cNvSpPr/>
          <p:nvPr/>
        </p:nvSpPr>
        <p:spPr>
          <a:xfrm>
            <a:off x="3460255" y="1135843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EC449A08-5C7C-4649-8698-01BB6496BD10}"/>
              </a:ext>
            </a:extLst>
          </p:cNvPr>
          <p:cNvSpPr/>
          <p:nvPr/>
        </p:nvSpPr>
        <p:spPr>
          <a:xfrm>
            <a:off x="5434722" y="1601475"/>
            <a:ext cx="1273278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Publish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C0C1F7-97F6-A448-B8BA-C1D5D883DBC5}"/>
              </a:ext>
            </a:extLst>
          </p:cNvPr>
          <p:cNvCxnSpPr>
            <a:cxnSpLocks/>
            <a:stCxn id="110" idx="2"/>
            <a:endCxn id="5" idx="0"/>
          </p:cNvCxnSpPr>
          <p:nvPr/>
        </p:nvCxnSpPr>
        <p:spPr>
          <a:xfrm>
            <a:off x="6071361" y="2346909"/>
            <a:ext cx="632" cy="271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B520E2D-8D14-A94C-83F1-81F68626EEC6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733538" y="1974192"/>
            <a:ext cx="70118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0C055CB-6478-B649-88FD-469F8E790941}"/>
              </a:ext>
            </a:extLst>
          </p:cNvPr>
          <p:cNvSpPr txBox="1"/>
          <p:nvPr/>
        </p:nvSpPr>
        <p:spPr>
          <a:xfrm>
            <a:off x="6071361" y="2325619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21B2C1-75C9-0C4B-8874-0B376EE1C02E}"/>
              </a:ext>
            </a:extLst>
          </p:cNvPr>
          <p:cNvSpPr txBox="1"/>
          <p:nvPr/>
        </p:nvSpPr>
        <p:spPr>
          <a:xfrm>
            <a:off x="4965355" y="1672631"/>
            <a:ext cx="430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4B853CED-0E5F-0744-9E4D-505CE967691D}"/>
              </a:ext>
            </a:extLst>
          </p:cNvPr>
          <p:cNvSpPr/>
          <p:nvPr/>
        </p:nvSpPr>
        <p:spPr>
          <a:xfrm>
            <a:off x="7171910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Collect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95D43C9-0F6A-4F4A-8CDF-B5439E1AFED4}"/>
              </a:ext>
            </a:extLst>
          </p:cNvPr>
          <p:cNvCxnSpPr>
            <a:cxnSpLocks/>
            <a:stCxn id="124" idx="1"/>
            <a:endCxn id="4" idx="3"/>
          </p:cNvCxnSpPr>
          <p:nvPr/>
        </p:nvCxnSpPr>
        <p:spPr>
          <a:xfrm flipH="1">
            <a:off x="6708632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9FBCC6B-E540-3E4C-A3D1-05BB2E727C85}"/>
              </a:ext>
            </a:extLst>
          </p:cNvPr>
          <p:cNvCxnSpPr>
            <a:cxnSpLocks/>
            <a:stCxn id="124" idx="0"/>
            <a:endCxn id="10" idx="2"/>
          </p:cNvCxnSpPr>
          <p:nvPr/>
        </p:nvCxnSpPr>
        <p:spPr>
          <a:xfrm flipH="1" flipV="1">
            <a:off x="8045826" y="2290516"/>
            <a:ext cx="3772" cy="870987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2CCAACA-690D-1D4C-9C78-ECC231A23F9E}"/>
              </a:ext>
            </a:extLst>
          </p:cNvPr>
          <p:cNvSpPr txBox="1"/>
          <p:nvPr/>
        </p:nvSpPr>
        <p:spPr>
          <a:xfrm>
            <a:off x="6754804" y="325795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534890-F25E-944C-ADDA-D4DB180D9081}"/>
              </a:ext>
            </a:extLst>
          </p:cNvPr>
          <p:cNvSpPr txBox="1"/>
          <p:nvPr/>
        </p:nvSpPr>
        <p:spPr>
          <a:xfrm>
            <a:off x="8056011" y="2299193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E15C980-BBDF-0647-B6AD-A6DFC9A64586}"/>
              </a:ext>
            </a:extLst>
          </p:cNvPr>
          <p:cNvSpPr/>
          <p:nvPr/>
        </p:nvSpPr>
        <p:spPr>
          <a:xfrm>
            <a:off x="9388639" y="3161502"/>
            <a:ext cx="1096185" cy="745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unit_in_stock</a:t>
            </a:r>
          </a:p>
          <a:p>
            <a:r>
              <a:rPr lang="en-US" sz="1200" dirty="0"/>
              <a:t>unit_sold</a:t>
            </a:r>
          </a:p>
          <a:p>
            <a:r>
              <a:rPr lang="en-US" sz="1200" dirty="0"/>
              <a:t>revenue</a:t>
            </a:r>
          </a:p>
          <a:p>
            <a:r>
              <a:rPr lang="en-US" sz="1200" dirty="0"/>
              <a:t>publisher_split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1960C8-E020-7D46-A6F5-BED8B6ABDF29}"/>
              </a:ext>
            </a:extLst>
          </p:cNvPr>
          <p:cNvCxnSpPr>
            <a:cxnSpLocks/>
            <a:stCxn id="170" idx="1"/>
            <a:endCxn id="124" idx="3"/>
          </p:cNvCxnSpPr>
          <p:nvPr/>
        </p:nvCxnSpPr>
        <p:spPr>
          <a:xfrm flipH="1">
            <a:off x="8927285" y="3534219"/>
            <a:ext cx="461354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40BE87-45BD-6C4E-9C3D-8F00A28D96C5}"/>
              </a:ext>
            </a:extLst>
          </p:cNvPr>
          <p:cNvSpPr/>
          <p:nvPr/>
        </p:nvSpPr>
        <p:spPr>
          <a:xfrm>
            <a:off x="3249387" y="1160360"/>
            <a:ext cx="1273278" cy="385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u="sng" dirty="0"/>
              <a:t>order_id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59641-1453-884B-A20B-E64872D21755}"/>
              </a:ext>
            </a:extLst>
          </p:cNvPr>
          <p:cNvSpPr/>
          <p:nvPr/>
        </p:nvSpPr>
        <p:spPr>
          <a:xfrm>
            <a:off x="5462248" y="2671683"/>
            <a:ext cx="1273278" cy="114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BB5F-C90E-664D-8FFA-9299208A5D31}"/>
              </a:ext>
            </a:extLst>
          </p:cNvPr>
          <p:cNvSpPr/>
          <p:nvPr/>
        </p:nvSpPr>
        <p:spPr>
          <a:xfrm>
            <a:off x="5462248" y="2429830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3FEC3-B5D5-6441-91AB-7A4609728EA6}"/>
              </a:ext>
            </a:extLst>
          </p:cNvPr>
          <p:cNvSpPr/>
          <p:nvPr/>
        </p:nvSpPr>
        <p:spPr>
          <a:xfrm>
            <a:off x="3249386" y="5559620"/>
            <a:ext cx="1273279" cy="856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customer_id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ECB0-4CBE-0A4A-A8B4-CB0A378A4639}"/>
              </a:ext>
            </a:extLst>
          </p:cNvPr>
          <p:cNvSpPr/>
          <p:nvPr/>
        </p:nvSpPr>
        <p:spPr>
          <a:xfrm>
            <a:off x="3249384" y="531776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1F11B-4C13-574F-8747-A94BCC6B2165}"/>
              </a:ext>
            </a:extLst>
          </p:cNvPr>
          <p:cNvSpPr/>
          <p:nvPr/>
        </p:nvSpPr>
        <p:spPr>
          <a:xfrm>
            <a:off x="3250597" y="2685335"/>
            <a:ext cx="1273277" cy="1295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AC38D-4664-B645-BBC9-E8801E5268B2}"/>
              </a:ext>
            </a:extLst>
          </p:cNvPr>
          <p:cNvSpPr/>
          <p:nvPr/>
        </p:nvSpPr>
        <p:spPr>
          <a:xfrm>
            <a:off x="3250595" y="2433541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6ABE2-C798-5C48-B521-598A628DFD28}"/>
              </a:ext>
            </a:extLst>
          </p:cNvPr>
          <p:cNvSpPr/>
          <p:nvPr/>
        </p:nvSpPr>
        <p:spPr>
          <a:xfrm>
            <a:off x="7621224" y="4551839"/>
            <a:ext cx="1273278" cy="385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owner_id</a:t>
            </a:r>
          </a:p>
          <a:p>
            <a:r>
              <a:rPr lang="en-US" sz="1200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79AF3-BB1C-EF4F-88D9-FCBF07FBB79E}"/>
              </a:ext>
            </a:extLst>
          </p:cNvPr>
          <p:cNvSpPr/>
          <p:nvPr/>
        </p:nvSpPr>
        <p:spPr>
          <a:xfrm>
            <a:off x="7621221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E7BB1C-F1EB-9149-AF56-1BC9CD0AF071}"/>
              </a:ext>
            </a:extLst>
          </p:cNvPr>
          <p:cNvSpPr/>
          <p:nvPr/>
        </p:nvSpPr>
        <p:spPr>
          <a:xfrm>
            <a:off x="7621229" y="852004"/>
            <a:ext cx="1273278" cy="1186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publisher_id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12AB2A-5306-3747-8F61-BBC87EF11661}"/>
              </a:ext>
            </a:extLst>
          </p:cNvPr>
          <p:cNvSpPr/>
          <p:nvPr/>
        </p:nvSpPr>
        <p:spPr>
          <a:xfrm>
            <a:off x="7621224" y="607035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20A37-D114-FF48-A819-A97418998FE0}"/>
              </a:ext>
            </a:extLst>
          </p:cNvPr>
          <p:cNvSpPr/>
          <p:nvPr/>
        </p:nvSpPr>
        <p:spPr>
          <a:xfrm>
            <a:off x="5469176" y="1160359"/>
            <a:ext cx="1273278" cy="38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publisher_id</a:t>
            </a:r>
          </a:p>
          <a:p>
            <a:r>
              <a:rPr lang="en-US" sz="1200" u="sng" dirty="0"/>
              <a:t>ISBN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9CF0A7-6816-E842-8BB0-7504E4E3785F}"/>
              </a:ext>
            </a:extLst>
          </p:cNvPr>
          <p:cNvSpPr/>
          <p:nvPr/>
        </p:nvSpPr>
        <p:spPr>
          <a:xfrm>
            <a:off x="5469173" y="928447"/>
            <a:ext cx="1273279" cy="23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064CE-D76E-F147-8DC7-05A238EA0515}"/>
              </a:ext>
            </a:extLst>
          </p:cNvPr>
          <p:cNvSpPr/>
          <p:nvPr/>
        </p:nvSpPr>
        <p:spPr>
          <a:xfrm>
            <a:off x="3249384" y="928447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F358C0-E554-DD45-95C7-7EBD12AD86BA}"/>
              </a:ext>
            </a:extLst>
          </p:cNvPr>
          <p:cNvSpPr/>
          <p:nvPr/>
        </p:nvSpPr>
        <p:spPr>
          <a:xfrm>
            <a:off x="3249389" y="4551839"/>
            <a:ext cx="1273278" cy="385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order_id</a:t>
            </a:r>
          </a:p>
          <a:p>
            <a:r>
              <a:rPr lang="en-US" sz="1200" dirty="0"/>
              <a:t>customer_id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067E-6245-864B-B744-74686D4237F3}"/>
              </a:ext>
            </a:extLst>
          </p:cNvPr>
          <p:cNvSpPr/>
          <p:nvPr/>
        </p:nvSpPr>
        <p:spPr>
          <a:xfrm>
            <a:off x="3249386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CustomerOrder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0E5B01-756E-4A44-911D-6E22FDF32D78}"/>
              </a:ext>
            </a:extLst>
          </p:cNvPr>
          <p:cNvSpPr/>
          <p:nvPr/>
        </p:nvSpPr>
        <p:spPr>
          <a:xfrm>
            <a:off x="7621230" y="2653193"/>
            <a:ext cx="1273278" cy="114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u="sng"/>
              <a:t>ISBN</a:t>
            </a:r>
          </a:p>
          <a:p>
            <a:r>
              <a:rPr lang="en-CA" sz="1200"/>
              <a:t>owner_id unit_in_stock, unit_sold revenue</a:t>
            </a:r>
          </a:p>
          <a:p>
            <a:r>
              <a:rPr lang="en-CA" sz="1200"/>
              <a:t>publisher_split 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E348E-512A-7B44-ADAB-91A62C8AD32C}"/>
              </a:ext>
            </a:extLst>
          </p:cNvPr>
          <p:cNvSpPr/>
          <p:nvPr/>
        </p:nvSpPr>
        <p:spPr>
          <a:xfrm>
            <a:off x="7621229" y="2411341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9DB74-B503-534E-93CE-96865347B2A6}"/>
              </a:ext>
            </a:extLst>
          </p:cNvPr>
          <p:cNvSpPr/>
          <p:nvPr/>
        </p:nvSpPr>
        <p:spPr>
          <a:xfrm>
            <a:off x="5462245" y="4553114"/>
            <a:ext cx="1273278" cy="574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author_id</a:t>
            </a:r>
          </a:p>
          <a:p>
            <a:r>
              <a:rPr lang="en-US" sz="1200" u="sng" dirty="0"/>
              <a:t>ISBN</a:t>
            </a:r>
          </a:p>
          <a:p>
            <a:r>
              <a:rPr lang="en-US" sz="1200" dirty="0"/>
              <a:t>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5FBB13-1510-BB49-80D4-333F504B7110}"/>
              </a:ext>
            </a:extLst>
          </p:cNvPr>
          <p:cNvSpPr/>
          <p:nvPr/>
        </p:nvSpPr>
        <p:spPr>
          <a:xfrm>
            <a:off x="5462245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E4B5F2-78A8-814F-8509-FC92975D5751}"/>
              </a:ext>
            </a:extLst>
          </p:cNvPr>
          <p:cNvCxnSpPr/>
          <p:nvPr/>
        </p:nvCxnSpPr>
        <p:spPr>
          <a:xfrm>
            <a:off x="6735523" y="2757055"/>
            <a:ext cx="8856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4C5CB65-D6BF-FA4B-AC4C-A9D907A3DB6C}"/>
              </a:ext>
            </a:extLst>
          </p:cNvPr>
          <p:cNvCxnSpPr>
            <a:cxnSpLocks/>
            <a:stCxn id="120" idx="1"/>
            <a:endCxn id="122" idx="1"/>
          </p:cNvCxnSpPr>
          <p:nvPr/>
        </p:nvCxnSpPr>
        <p:spPr>
          <a:xfrm rot="10800000" flipH="1" flipV="1">
            <a:off x="5468015" y="1450336"/>
            <a:ext cx="1157" cy="1261910"/>
          </a:xfrm>
          <a:prstGeom prst="bentConnector3">
            <a:avLst>
              <a:gd name="adj1" fmla="val -19757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1CD873-30E3-504A-98F9-D42E9BC50F9F}"/>
              </a:ext>
            </a:extLst>
          </p:cNvPr>
          <p:cNvSpPr/>
          <p:nvPr/>
        </p:nvSpPr>
        <p:spPr>
          <a:xfrm>
            <a:off x="5468016" y="114139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816A8D-CE60-6842-9847-18E06817642F}"/>
              </a:ext>
            </a:extLst>
          </p:cNvPr>
          <p:cNvSpPr/>
          <p:nvPr/>
        </p:nvSpPr>
        <p:spPr>
          <a:xfrm>
            <a:off x="5469173" y="240330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09FAE09-B82D-7341-845A-3A8C35120C6F}"/>
              </a:ext>
            </a:extLst>
          </p:cNvPr>
          <p:cNvCxnSpPr>
            <a:cxnSpLocks/>
            <a:stCxn id="129" idx="1"/>
            <a:endCxn id="130" idx="1"/>
          </p:cNvCxnSpPr>
          <p:nvPr/>
        </p:nvCxnSpPr>
        <p:spPr>
          <a:xfrm rot="10800000" flipH="1">
            <a:off x="5459235" y="2859155"/>
            <a:ext cx="9357" cy="1996680"/>
          </a:xfrm>
          <a:prstGeom prst="bentConnector3">
            <a:avLst>
              <a:gd name="adj1" fmla="val -298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D3D47C-A920-544E-8B66-CAB505F60E8D}"/>
              </a:ext>
            </a:extLst>
          </p:cNvPr>
          <p:cNvSpPr/>
          <p:nvPr/>
        </p:nvSpPr>
        <p:spPr>
          <a:xfrm>
            <a:off x="5459236" y="454689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5FB25CD-E199-874C-96BF-AE480A0C98E8}"/>
              </a:ext>
            </a:extLst>
          </p:cNvPr>
          <p:cNvSpPr/>
          <p:nvPr/>
        </p:nvSpPr>
        <p:spPr>
          <a:xfrm>
            <a:off x="5468593" y="255021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D6AF2DAC-5DD1-E84B-B4EE-774DAC07EE84}"/>
              </a:ext>
            </a:extLst>
          </p:cNvPr>
          <p:cNvCxnSpPr>
            <a:cxnSpLocks/>
            <a:stCxn id="136" idx="3"/>
            <a:endCxn id="137" idx="1"/>
          </p:cNvCxnSpPr>
          <p:nvPr/>
        </p:nvCxnSpPr>
        <p:spPr>
          <a:xfrm>
            <a:off x="4516897" y="1231526"/>
            <a:ext cx="952276" cy="1556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19D4CFD-19AD-864F-AE21-7DF385D63330}"/>
              </a:ext>
            </a:extLst>
          </p:cNvPr>
          <p:cNvSpPr/>
          <p:nvPr/>
        </p:nvSpPr>
        <p:spPr>
          <a:xfrm>
            <a:off x="3788765" y="92258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5B485A-E73A-0D43-A9DB-A11D478D3211}"/>
              </a:ext>
            </a:extLst>
          </p:cNvPr>
          <p:cNvSpPr/>
          <p:nvPr/>
        </p:nvSpPr>
        <p:spPr>
          <a:xfrm>
            <a:off x="5469173" y="2479048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8A4D3867-03F6-484F-8459-81FF0C278C6F}"/>
              </a:ext>
            </a:extLst>
          </p:cNvPr>
          <p:cNvCxnSpPr>
            <a:cxnSpLocks/>
            <a:stCxn id="140" idx="1"/>
            <a:endCxn id="141" idx="1"/>
          </p:cNvCxnSpPr>
          <p:nvPr/>
        </p:nvCxnSpPr>
        <p:spPr>
          <a:xfrm rot="10800000" flipH="1" flipV="1">
            <a:off x="3249086" y="1446004"/>
            <a:ext cx="8311" cy="1338708"/>
          </a:xfrm>
          <a:prstGeom prst="bentConnector3">
            <a:avLst>
              <a:gd name="adj1" fmla="val -2750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CD741A-3058-F74D-ACED-900FB50310C3}"/>
              </a:ext>
            </a:extLst>
          </p:cNvPr>
          <p:cNvSpPr/>
          <p:nvPr/>
        </p:nvSpPr>
        <p:spPr>
          <a:xfrm>
            <a:off x="3249087" y="113706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4F29FD-7267-034D-80E0-8C213DBC46A5}"/>
              </a:ext>
            </a:extLst>
          </p:cNvPr>
          <p:cNvSpPr/>
          <p:nvPr/>
        </p:nvSpPr>
        <p:spPr>
          <a:xfrm>
            <a:off x="3257398" y="24757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D1D6C320-F7C0-754C-B8CF-43C2D2535AD2}"/>
              </a:ext>
            </a:extLst>
          </p:cNvPr>
          <p:cNvCxnSpPr>
            <a:cxnSpLocks/>
            <a:stCxn id="152" idx="1"/>
            <a:endCxn id="153" idx="1"/>
          </p:cNvCxnSpPr>
          <p:nvPr/>
        </p:nvCxnSpPr>
        <p:spPr>
          <a:xfrm rot="10800000" flipV="1">
            <a:off x="907716" y="414743"/>
            <a:ext cx="12700" cy="13195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ADDFF70-0D6A-A241-BBC9-01A80CB53731}"/>
              </a:ext>
            </a:extLst>
          </p:cNvPr>
          <p:cNvSpPr/>
          <p:nvPr/>
        </p:nvSpPr>
        <p:spPr>
          <a:xfrm>
            <a:off x="907716" y="10580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BEF785-5405-134F-A0E2-77F7FCB9B1D6}"/>
              </a:ext>
            </a:extLst>
          </p:cNvPr>
          <p:cNvSpPr/>
          <p:nvPr/>
        </p:nvSpPr>
        <p:spPr>
          <a:xfrm>
            <a:off x="907716" y="1425380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8DD40D21-5CA7-1844-AFB4-E5CA9145A963}"/>
              </a:ext>
            </a:extLst>
          </p:cNvPr>
          <p:cNvCxnSpPr>
            <a:cxnSpLocks/>
            <a:stCxn id="155" idx="1"/>
            <a:endCxn id="156" idx="1"/>
          </p:cNvCxnSpPr>
          <p:nvPr/>
        </p:nvCxnSpPr>
        <p:spPr>
          <a:xfrm rot="10800000" flipV="1">
            <a:off x="3244698" y="4852611"/>
            <a:ext cx="12700" cy="8721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565D94-1897-3A48-8E32-F8DF8BB93EA2}"/>
              </a:ext>
            </a:extLst>
          </p:cNvPr>
          <p:cNvSpPr/>
          <p:nvPr/>
        </p:nvSpPr>
        <p:spPr>
          <a:xfrm>
            <a:off x="3244698" y="45436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5EEC9F-B292-1D44-99EE-E7F388CBCE28}"/>
              </a:ext>
            </a:extLst>
          </p:cNvPr>
          <p:cNvSpPr/>
          <p:nvPr/>
        </p:nvSpPr>
        <p:spPr>
          <a:xfrm>
            <a:off x="3244698" y="5415782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1B83389-0EAF-0F49-BBFC-56ABBD7E597F}"/>
              </a:ext>
            </a:extLst>
          </p:cNvPr>
          <p:cNvCxnSpPr>
            <a:cxnSpLocks/>
            <a:stCxn id="158" idx="3"/>
            <a:endCxn id="159" idx="3"/>
          </p:cNvCxnSpPr>
          <p:nvPr/>
        </p:nvCxnSpPr>
        <p:spPr>
          <a:xfrm flipH="1" flipV="1">
            <a:off x="4516896" y="2782428"/>
            <a:ext cx="1" cy="185694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9C9EAC-6E2F-5741-BCCE-C86D6FFD6517}"/>
              </a:ext>
            </a:extLst>
          </p:cNvPr>
          <p:cNvSpPr/>
          <p:nvPr/>
        </p:nvSpPr>
        <p:spPr>
          <a:xfrm>
            <a:off x="3788765" y="433043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2DDC94C-EFB6-8044-BE68-DA3B2B1BE312}"/>
              </a:ext>
            </a:extLst>
          </p:cNvPr>
          <p:cNvSpPr/>
          <p:nvPr/>
        </p:nvSpPr>
        <p:spPr>
          <a:xfrm>
            <a:off x="3788764" y="2473487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F5561AFD-2DC9-8048-9DA0-17282337939E}"/>
              </a:ext>
            </a:extLst>
          </p:cNvPr>
          <p:cNvCxnSpPr>
            <a:cxnSpLocks/>
            <a:stCxn id="186" idx="1"/>
            <a:endCxn id="187" idx="1"/>
          </p:cNvCxnSpPr>
          <p:nvPr/>
        </p:nvCxnSpPr>
        <p:spPr>
          <a:xfrm rot="10800000" flipV="1">
            <a:off x="1060116" y="567143"/>
            <a:ext cx="12700" cy="13195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4CEDB1-165A-BC45-B75D-4D434EABCF8E}"/>
              </a:ext>
            </a:extLst>
          </p:cNvPr>
          <p:cNvSpPr/>
          <p:nvPr/>
        </p:nvSpPr>
        <p:spPr>
          <a:xfrm>
            <a:off x="1060116" y="25820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AD7F99B-A567-7A46-9E34-638339A6AAC8}"/>
              </a:ext>
            </a:extLst>
          </p:cNvPr>
          <p:cNvSpPr/>
          <p:nvPr/>
        </p:nvSpPr>
        <p:spPr>
          <a:xfrm>
            <a:off x="1060116" y="1577780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A67620A5-8C9E-9240-991B-4B952BF4D624}"/>
              </a:ext>
            </a:extLst>
          </p:cNvPr>
          <p:cNvCxnSpPr>
            <a:cxnSpLocks/>
            <a:stCxn id="189" idx="1"/>
            <a:endCxn id="190" idx="1"/>
          </p:cNvCxnSpPr>
          <p:nvPr/>
        </p:nvCxnSpPr>
        <p:spPr>
          <a:xfrm rot="10800000" flipV="1">
            <a:off x="1212516" y="719543"/>
            <a:ext cx="12700" cy="13195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88B4780-7EB3-4346-817A-A92F83186E56}"/>
              </a:ext>
            </a:extLst>
          </p:cNvPr>
          <p:cNvSpPr/>
          <p:nvPr/>
        </p:nvSpPr>
        <p:spPr>
          <a:xfrm>
            <a:off x="1212516" y="41060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E160223-2A74-0D43-A030-58D8FCF93B1D}"/>
              </a:ext>
            </a:extLst>
          </p:cNvPr>
          <p:cNvSpPr/>
          <p:nvPr/>
        </p:nvSpPr>
        <p:spPr>
          <a:xfrm>
            <a:off x="1212516" y="1730180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A07D5AF6-ED21-9843-B997-3BAE32B045B1}"/>
              </a:ext>
            </a:extLst>
          </p:cNvPr>
          <p:cNvCxnSpPr>
            <a:cxnSpLocks/>
            <a:stCxn id="192" idx="1"/>
            <a:endCxn id="193" idx="1"/>
          </p:cNvCxnSpPr>
          <p:nvPr/>
        </p:nvCxnSpPr>
        <p:spPr>
          <a:xfrm rot="10800000" flipV="1">
            <a:off x="1364916" y="871943"/>
            <a:ext cx="12700" cy="131957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A924455-D33F-0745-AF3B-CB67ABAC82AF}"/>
              </a:ext>
            </a:extLst>
          </p:cNvPr>
          <p:cNvSpPr/>
          <p:nvPr/>
        </p:nvSpPr>
        <p:spPr>
          <a:xfrm>
            <a:off x="1364916" y="56300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9CE5074-BEA7-CE40-965F-AD557049B227}"/>
              </a:ext>
            </a:extLst>
          </p:cNvPr>
          <p:cNvSpPr/>
          <p:nvPr/>
        </p:nvSpPr>
        <p:spPr>
          <a:xfrm>
            <a:off x="1364916" y="1882580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92E16A28-5785-794C-B42A-86BDB66AD2A3}"/>
              </a:ext>
            </a:extLst>
          </p:cNvPr>
          <p:cNvCxnSpPr>
            <a:cxnSpLocks/>
            <a:stCxn id="195" idx="1"/>
            <a:endCxn id="196" idx="3"/>
          </p:cNvCxnSpPr>
          <p:nvPr/>
        </p:nvCxnSpPr>
        <p:spPr>
          <a:xfrm rot="10800000" flipV="1">
            <a:off x="6731435" y="1001638"/>
            <a:ext cx="889787" cy="25217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922A68-C0C8-484B-8356-42B785CAD0EC}"/>
              </a:ext>
            </a:extLst>
          </p:cNvPr>
          <p:cNvSpPr/>
          <p:nvPr/>
        </p:nvSpPr>
        <p:spPr>
          <a:xfrm>
            <a:off x="7621221" y="692697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08C7B59-BEE7-4B4C-B1D7-259ECB893486}"/>
              </a:ext>
            </a:extLst>
          </p:cNvPr>
          <p:cNvSpPr/>
          <p:nvPr/>
        </p:nvSpPr>
        <p:spPr>
          <a:xfrm>
            <a:off x="6003302" y="9448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1127C3C-415B-8643-A362-70DBC0EDF496}"/>
              </a:ext>
            </a:extLst>
          </p:cNvPr>
          <p:cNvCxnSpPr>
            <a:cxnSpLocks/>
            <a:stCxn id="198" idx="1"/>
            <a:endCxn id="199" idx="1"/>
          </p:cNvCxnSpPr>
          <p:nvPr/>
        </p:nvCxnSpPr>
        <p:spPr>
          <a:xfrm rot="10800000" flipV="1">
            <a:off x="7616541" y="2952195"/>
            <a:ext cx="12700" cy="1718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608E2DC-80A2-764A-82E1-F8114B0F36CD}"/>
              </a:ext>
            </a:extLst>
          </p:cNvPr>
          <p:cNvSpPr/>
          <p:nvPr/>
        </p:nvSpPr>
        <p:spPr>
          <a:xfrm>
            <a:off x="7616541" y="264325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96CA036-7DB0-0947-9F0A-68ACDE0901FD}"/>
              </a:ext>
            </a:extLst>
          </p:cNvPr>
          <p:cNvSpPr/>
          <p:nvPr/>
        </p:nvSpPr>
        <p:spPr>
          <a:xfrm>
            <a:off x="7616541" y="4361898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284</Words>
  <Application>Microsoft Macintosh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Look Inna Book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Inna Book</dc:title>
  <dc:creator>Tom Lam</dc:creator>
  <cp:lastModifiedBy>Tom Lam</cp:lastModifiedBy>
  <cp:revision>5</cp:revision>
  <dcterms:created xsi:type="dcterms:W3CDTF">2021-12-08T13:28:20Z</dcterms:created>
  <dcterms:modified xsi:type="dcterms:W3CDTF">2021-12-11T04:54:23Z</dcterms:modified>
</cp:coreProperties>
</file>