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AD6CC-84D8-43EA-99AC-D323B3846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0D606D-DBC3-4CDA-8B10-0E72BDB6C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5CCD16-DE10-4C12-8CFE-3965CF57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15481-D3BC-4965-922C-AD6181117692}" type="datetimeFigureOut">
              <a:rPr lang="zh-CN" altLang="en-US" smtClean="0"/>
              <a:t>2020/10/1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499687-55D7-4632-BBF9-E6E33822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823B8B-6545-4344-99A2-52FAF648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BE75-D6A0-46CE-A45A-563D91F5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72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B010C-5A5A-4C4A-A5D9-4271504FD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0C0FBE-90D1-40D1-A2E4-37DD97A83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AEDB8D-421A-4FBC-A1F0-43244BA3E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15481-D3BC-4965-922C-AD6181117692}" type="datetimeFigureOut">
              <a:rPr lang="zh-CN" altLang="en-US" smtClean="0"/>
              <a:t>2020/10/1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E36C69-13E2-4FC2-A676-57E8DF4C9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D5C0AB-FF0B-44F1-BE2D-416FAF2C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BE75-D6A0-46CE-A45A-563D91F5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45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BC6FF8-BE84-4795-A8F5-AEE86F333D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DEAFB2-EAAA-4BA3-8C81-C0A350886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03764A-AE7F-4BC0-B860-FBA779531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15481-D3BC-4965-922C-AD6181117692}" type="datetimeFigureOut">
              <a:rPr lang="zh-CN" altLang="en-US" smtClean="0"/>
              <a:t>2020/10/1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47EA4A-556C-48EF-AA78-59571B217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157DE4-EED7-4D30-82B2-195323663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BE75-D6A0-46CE-A45A-563D91F5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03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2C617-17A7-428D-BE1E-74F0A9AFF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6674F1-8E6B-49E0-AF35-FE6306F31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F1ACF7-E5AD-4346-92C7-18486F1B8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15481-D3BC-4965-922C-AD6181117692}" type="datetimeFigureOut">
              <a:rPr lang="zh-CN" altLang="en-US" smtClean="0"/>
              <a:t>2020/10/1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1120F6-D60F-45DD-84D0-159905C77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C74ECC-044F-483A-83FF-A8308DA6B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BE75-D6A0-46CE-A45A-563D91F5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3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A6A1B-8AE6-4092-AF5D-A95508CD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B943FA-FE91-42C0-98C4-6F5A75949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44FCFA-4A60-4319-B85F-AC799D2D7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15481-D3BC-4965-922C-AD6181117692}" type="datetimeFigureOut">
              <a:rPr lang="zh-CN" altLang="en-US" smtClean="0"/>
              <a:t>2020/10/1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247CF8-0A91-409F-9545-F32052BD0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69033B-D54A-4B0A-B71A-F423DACDA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BE75-D6A0-46CE-A45A-563D91F5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54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21276-AC1C-4E0A-B175-B7B3B68F8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AE0BFC-7BCA-4185-9FCF-F88F72A0F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25F90D-5E1B-45D9-9D95-8441FFC44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288F96-B71B-47E0-BDC8-02B2D7FA1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15481-D3BC-4965-922C-AD6181117692}" type="datetimeFigureOut">
              <a:rPr lang="zh-CN" altLang="en-US" smtClean="0"/>
              <a:t>2020/10/1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0E4873-C7DF-4294-8CD2-C908DDFA9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1D82F9-A716-4FBE-AFAE-CB5FB32C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BE75-D6A0-46CE-A45A-563D91F5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519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142F2-49A3-4A53-9B46-DE27E91E6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B3DE11-215D-40D7-ADBE-01322B6CC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F36F77-D566-48F0-A076-724248D9D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5B8C1D-8A60-42F4-B2E9-B47FBEB0A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B7BA0D-C736-4DEA-95EA-3F3EF71EC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C8036C-407A-4292-B76E-3B142C7A7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15481-D3BC-4965-922C-AD6181117692}" type="datetimeFigureOut">
              <a:rPr lang="zh-CN" altLang="en-US" smtClean="0"/>
              <a:t>2020/10/1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A7BB92-90C3-4D79-8CBF-D3B36296C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FDD760-C797-4691-85E6-BC56964E1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BE75-D6A0-46CE-A45A-563D91F5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86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0CA63-B605-40D4-9C88-3A8F156A4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412CAC-8BA5-4A7B-BBE5-FC90C558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15481-D3BC-4965-922C-AD6181117692}" type="datetimeFigureOut">
              <a:rPr lang="zh-CN" altLang="en-US" smtClean="0"/>
              <a:t>2020/10/1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6B8A2F-8334-446C-9B22-0C42EE53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A5208D-2E27-448A-980D-783E0EDD0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BE75-D6A0-46CE-A45A-563D91F5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11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3B4B7C-61B3-4ECA-923B-E4CC44470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15481-D3BC-4965-922C-AD6181117692}" type="datetimeFigureOut">
              <a:rPr lang="zh-CN" altLang="en-US" smtClean="0"/>
              <a:t>2020/10/1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0D4428-771F-4273-A409-A7BD3B17A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5D7121-A208-4A67-8677-29062936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BE75-D6A0-46CE-A45A-563D91F5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87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3B46D-D463-43B3-A24D-F2F783097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945429-EC47-43C1-92F3-6E38BD435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B86258-3FBA-4676-9651-FE9AF654C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044A26-BB32-4F64-A62D-692947C5A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15481-D3BC-4965-922C-AD6181117692}" type="datetimeFigureOut">
              <a:rPr lang="zh-CN" altLang="en-US" smtClean="0"/>
              <a:t>2020/10/1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1114E3-1E2A-4C37-954F-1DC72985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C4E0FF-B725-4C3A-AA2B-4F702B72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BE75-D6A0-46CE-A45A-563D91F5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22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9E8DE-CF7F-4489-B522-A79931C0E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B9A106-A942-4702-8AF6-10301918ED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964BB3-A8F7-4C73-83E4-CA90F624B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5C0AF6-D4B8-483F-9E55-7DC6BCB5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15481-D3BC-4965-922C-AD6181117692}" type="datetimeFigureOut">
              <a:rPr lang="zh-CN" altLang="en-US" smtClean="0"/>
              <a:t>2020/10/1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90CD5D-6624-4379-BF26-F86D8E67F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0D5EC9-EBAF-4856-985D-E9BF0770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BE75-D6A0-46CE-A45A-563D91F5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78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751970-6D7E-470F-B8CC-3975D68CF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7F3E14-8200-4580-B5E4-789248206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04FB26-4141-47F9-9D8A-1BC20EE9D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15481-D3BC-4965-922C-AD6181117692}" type="datetimeFigureOut">
              <a:rPr lang="zh-CN" altLang="en-US" smtClean="0"/>
              <a:t>2020/10/1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FB07C4-FE62-4FB8-B45C-F6FC0FEF1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A8A793-81D3-4FBC-AB4F-DA0DE2E8A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0BE75-D6A0-46CE-A45A-563D91F5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95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id="{8CC0A7E4-5DA1-40F7-A58B-B00EDA326302}"/>
              </a:ext>
            </a:extLst>
          </p:cNvPr>
          <p:cNvSpPr/>
          <p:nvPr/>
        </p:nvSpPr>
        <p:spPr>
          <a:xfrm>
            <a:off x="850900" y="1128752"/>
            <a:ext cx="8801100" cy="4675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32082D1-53D0-45A8-950D-44C17E02B953}"/>
              </a:ext>
            </a:extLst>
          </p:cNvPr>
          <p:cNvSpPr/>
          <p:nvPr/>
        </p:nvSpPr>
        <p:spPr>
          <a:xfrm>
            <a:off x="3568700" y="1377950"/>
            <a:ext cx="5486400" cy="41021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7807F9B-E439-424B-B060-EE961E081F3D}"/>
              </a:ext>
            </a:extLst>
          </p:cNvPr>
          <p:cNvSpPr/>
          <p:nvPr/>
        </p:nvSpPr>
        <p:spPr>
          <a:xfrm>
            <a:off x="4140200" y="1917700"/>
            <a:ext cx="3416300" cy="3022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22222222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1D500A0-8DB9-4B99-B2CB-4904CDCBDB22}"/>
              </a:ext>
            </a:extLst>
          </p:cNvPr>
          <p:cNvSpPr/>
          <p:nvPr/>
        </p:nvSpPr>
        <p:spPr>
          <a:xfrm>
            <a:off x="5118100" y="2711450"/>
            <a:ext cx="1460500" cy="14351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Android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8AD278-8FAA-44D6-9780-1AB8813DAED8}"/>
              </a:ext>
            </a:extLst>
          </p:cNvPr>
          <p:cNvSpPr txBox="1"/>
          <p:nvPr/>
        </p:nvSpPr>
        <p:spPr>
          <a:xfrm>
            <a:off x="5016500" y="4292600"/>
            <a:ext cx="146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D39C74-3979-4AF9-BDBE-E3ABC99BB523}"/>
              </a:ext>
            </a:extLst>
          </p:cNvPr>
          <p:cNvSpPr txBox="1"/>
          <p:nvPr/>
        </p:nvSpPr>
        <p:spPr>
          <a:xfrm>
            <a:off x="6096000" y="2438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Kotlin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1E90F2-82C3-4C72-94E4-B9A74B7E6A5C}"/>
              </a:ext>
            </a:extLst>
          </p:cNvPr>
          <p:cNvSpPr txBox="1"/>
          <p:nvPr/>
        </p:nvSpPr>
        <p:spPr>
          <a:xfrm>
            <a:off x="7429500" y="2298700"/>
            <a:ext cx="134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C/C++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900D53B-D117-4688-86E5-5F1034148138}"/>
              </a:ext>
            </a:extLst>
          </p:cNvPr>
          <p:cNvSpPr txBox="1"/>
          <p:nvPr/>
        </p:nvSpPr>
        <p:spPr>
          <a:xfrm>
            <a:off x="7556500" y="2917230"/>
            <a:ext cx="149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音视频开发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1BDCAA4-D507-48A5-9822-477979A11689}"/>
              </a:ext>
            </a:extLst>
          </p:cNvPr>
          <p:cNvSpPr txBox="1"/>
          <p:nvPr/>
        </p:nvSpPr>
        <p:spPr>
          <a:xfrm>
            <a:off x="7734300" y="3721100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Flutter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D3AE056-1442-4F66-B5C7-017C23296807}"/>
              </a:ext>
            </a:extLst>
          </p:cNvPr>
          <p:cNvSpPr txBox="1"/>
          <p:nvPr/>
        </p:nvSpPr>
        <p:spPr>
          <a:xfrm>
            <a:off x="7353300" y="4292601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Git</a:t>
            </a:r>
            <a:r>
              <a:rPr lang="zh-CN" altLang="en-US" dirty="0"/>
              <a:t>学习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B23316E-A3F4-452E-85CF-9B0C54E70CBF}"/>
              </a:ext>
            </a:extLst>
          </p:cNvPr>
          <p:cNvSpPr txBox="1"/>
          <p:nvPr/>
        </p:nvSpPr>
        <p:spPr>
          <a:xfrm>
            <a:off x="1752600" y="2438400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计算机网络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839A89A-A0A5-4134-AA0B-C26E390433A8}"/>
              </a:ext>
            </a:extLst>
          </p:cNvPr>
          <p:cNvSpPr txBox="1"/>
          <p:nvPr/>
        </p:nvSpPr>
        <p:spPr>
          <a:xfrm>
            <a:off x="1651000" y="3060700"/>
            <a:ext cx="16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操作系统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11C817C-C659-4F18-A07E-3C5935AF1BDB}"/>
              </a:ext>
            </a:extLst>
          </p:cNvPr>
          <p:cNvSpPr txBox="1"/>
          <p:nvPr/>
        </p:nvSpPr>
        <p:spPr>
          <a:xfrm>
            <a:off x="6477000" y="3286563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设计模式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9215AB8-E9AB-46B0-AEA9-DDE420336739}"/>
              </a:ext>
            </a:extLst>
          </p:cNvPr>
          <p:cNvSpPr txBox="1"/>
          <p:nvPr/>
        </p:nvSpPr>
        <p:spPr>
          <a:xfrm>
            <a:off x="1695450" y="3748048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B17E4B2-8BD3-47BC-A99D-7841F4502303}"/>
              </a:ext>
            </a:extLst>
          </p:cNvPr>
          <p:cNvSpPr txBox="1"/>
          <p:nvPr/>
        </p:nvSpPr>
        <p:spPr>
          <a:xfrm>
            <a:off x="4241800" y="2917230"/>
            <a:ext cx="87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自定义</a:t>
            </a:r>
            <a:r>
              <a:rPr lang="en-US" altLang="zh-CN" dirty="0"/>
              <a:t>View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8E0B518-11C9-4758-87FD-CEF6F85C90EB}"/>
              </a:ext>
            </a:extLst>
          </p:cNvPr>
          <p:cNvSpPr txBox="1"/>
          <p:nvPr/>
        </p:nvSpPr>
        <p:spPr>
          <a:xfrm>
            <a:off x="2070100" y="430788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336000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22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Androider_Wang@163.com</dc:creator>
  <cp:lastModifiedBy>Androider_Wang@163.com</cp:lastModifiedBy>
  <cp:revision>12</cp:revision>
  <dcterms:created xsi:type="dcterms:W3CDTF">2020-10-01T14:06:07Z</dcterms:created>
  <dcterms:modified xsi:type="dcterms:W3CDTF">2020-10-01T14:54:56Z</dcterms:modified>
</cp:coreProperties>
</file>