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DF7B-18BB-4213-BB3D-AF7087172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541FA-1588-4FDA-8207-9AE79DE45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DED60-A409-47D1-B2B6-26A35B9B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F3BE-3A08-48AE-A9B9-7BAD41025ED8}" type="datetimeFigureOut">
              <a:rPr lang="nl-BE" smtClean="0"/>
              <a:t>23/02/2019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53007-0BF2-42A1-A609-1946F4EF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00FEE-1DB5-4985-83C4-12826096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6540-B839-41A5-AAB8-9920DDB87B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681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7BEB-681B-450D-B3B6-6E480CD7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3BF74-2B0A-4A0B-B5E8-555E3D8D6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1EFE8-7AD5-46A2-9A2C-3FECBAC8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F3BE-3A08-48AE-A9B9-7BAD41025ED8}" type="datetimeFigureOut">
              <a:rPr lang="nl-BE" smtClean="0"/>
              <a:t>23/02/2019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873BE-EBD8-47D3-9CC5-1F1F4A72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2F1F3-833B-4CCE-BD80-861E4E11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6540-B839-41A5-AAB8-9920DDB87B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47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B41C2-3616-47F7-BD48-8CF4E698A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9E31-058F-4389-A2D5-A3451EDB1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F3488-3691-48D2-ACC4-60AA4D2F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F3BE-3A08-48AE-A9B9-7BAD41025ED8}" type="datetimeFigureOut">
              <a:rPr lang="nl-BE" smtClean="0"/>
              <a:t>23/02/2019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B687B-31D5-4752-8B29-2FCB36C5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C509-2DAB-42EC-BECA-65F25EA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6540-B839-41A5-AAB8-9920DDB87B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127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4EAA-C83C-416E-8D2F-D2D5D8A0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AFEA-1A5F-4513-9B5C-F02A0577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5696D-B2D5-4112-907C-84C64224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F3BE-3A08-48AE-A9B9-7BAD41025ED8}" type="datetimeFigureOut">
              <a:rPr lang="nl-BE" smtClean="0"/>
              <a:t>23/02/2019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0642D-F7CE-4705-9FCA-6E9F72A7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BE580-CBDF-4205-8740-7E15DC03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6540-B839-41A5-AAB8-9920DDB87B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072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5129-931C-4AE3-BC80-1C9F7914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47F7A-76E3-4B80-9BDE-425E4206C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91CEF-BF4C-406D-8BD8-3AA1B848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F3BE-3A08-48AE-A9B9-7BAD41025ED8}" type="datetimeFigureOut">
              <a:rPr lang="nl-BE" smtClean="0"/>
              <a:t>23/02/2019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86491-976A-438B-9ED8-FCFAD833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CFA6F-2F70-46A9-85DA-5A33CA51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6540-B839-41A5-AAB8-9920DDB87B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762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D9BB-2065-4D54-805E-9B16C4AC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E321-9803-4D5B-8B14-553D80303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1483-B395-4022-99D7-7BCBAA3FC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D5620-5043-46C4-B315-EF961F22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F3BE-3A08-48AE-A9B9-7BAD41025ED8}" type="datetimeFigureOut">
              <a:rPr lang="nl-BE" smtClean="0"/>
              <a:t>23/02/2019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FD5DC-A31E-48CC-A760-4841F7A4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57417-20C4-4566-A9F1-19047269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6540-B839-41A5-AAB8-9920DDB87B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910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C4AA-1F59-4C45-8740-F4932D9E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AA344-848C-4587-B5DF-2DB7EB465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8B7B7-57D8-4676-A3ED-D6B3F19AE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D7664-8B05-4C81-B7CB-A7EFDFD2A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B44EC-8F80-44F4-901D-8FD8A8B0F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B474D-2D77-4B5A-B981-F69C4C1C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F3BE-3A08-48AE-A9B9-7BAD41025ED8}" type="datetimeFigureOut">
              <a:rPr lang="nl-BE" smtClean="0"/>
              <a:t>23/02/2019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9BC87-BDFC-44F3-8702-8747EA60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6F4CB-7DBF-42B2-947C-4985AB5B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6540-B839-41A5-AAB8-9920DDB87B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228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9A71-E172-4FF4-95C3-7C023C38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49EFC-3404-4A16-9470-2D96CCD5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F3BE-3A08-48AE-A9B9-7BAD41025ED8}" type="datetimeFigureOut">
              <a:rPr lang="nl-BE" smtClean="0"/>
              <a:t>23/02/2019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9DD9D-371D-4184-97A8-78E45454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8D7C0-9A62-4029-B6B8-B4B83BB3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6540-B839-41A5-AAB8-9920DDB87B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578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47F21-1828-48DA-A817-424E5E55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F3BE-3A08-48AE-A9B9-7BAD41025ED8}" type="datetimeFigureOut">
              <a:rPr lang="nl-BE" smtClean="0"/>
              <a:t>23/02/2019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F1298-F76E-4054-A583-1A251D39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4CC90-11C1-43BD-99CB-581A1AF6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6540-B839-41A5-AAB8-9920DDB87B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963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C695-4AA0-416A-9872-04702F95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BFBC0-7B3A-471F-B6C1-28E3A85D3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8BC28-1554-4434-8F63-E7ED07BE1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26D65-0194-49C5-9A01-FD4C1BBD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F3BE-3A08-48AE-A9B9-7BAD41025ED8}" type="datetimeFigureOut">
              <a:rPr lang="nl-BE" smtClean="0"/>
              <a:t>23/02/2019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D7D8A-E9A5-40C3-B14F-3887404D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D688B-4556-4E3E-9DBB-8734B9DA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6540-B839-41A5-AAB8-9920DDB87B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309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8208-C9F4-49DC-A832-2C5ABA54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3EEBE-3B9F-4069-8490-3E7E986A2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E2494-D462-4098-9A67-0664DFD93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139D7-500A-41C8-9CC5-C9AA6E9E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F3BE-3A08-48AE-A9B9-7BAD41025ED8}" type="datetimeFigureOut">
              <a:rPr lang="nl-BE" smtClean="0"/>
              <a:t>23/02/2019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C6438-DBFC-49DD-B012-4E4A440C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95E38-75E8-41D6-8460-A75B39C2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6540-B839-41A5-AAB8-9920DDB87B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760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917B5-45EE-4FF4-B880-4B9AE2DB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81FFB-E428-4ADC-8FF8-1CBDD558E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0087A-B4EB-4661-8B91-D59A0E53F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0F3BE-3A08-48AE-A9B9-7BAD41025ED8}" type="datetimeFigureOut">
              <a:rPr lang="nl-BE" smtClean="0"/>
              <a:t>23/02/2019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EFA52-A1AC-4552-B367-BA9993E78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C5130-F9F0-4141-B5AA-54301B720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6540-B839-41A5-AAB8-9920DDB87B4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38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954D27-060A-408A-81AA-44E4C1CE6099}"/>
              </a:ext>
            </a:extLst>
          </p:cNvPr>
          <p:cNvSpPr/>
          <p:nvPr/>
        </p:nvSpPr>
        <p:spPr>
          <a:xfrm>
            <a:off x="1476462" y="1099642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D3C67F-2D5F-464B-A5A3-2305918B2D9D}"/>
              </a:ext>
            </a:extLst>
          </p:cNvPr>
          <p:cNvSpPr/>
          <p:nvPr/>
        </p:nvSpPr>
        <p:spPr>
          <a:xfrm>
            <a:off x="3582099" y="1099642"/>
            <a:ext cx="1800000" cy="1800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25132-6695-4BB0-99DA-8FB68F69791A}"/>
              </a:ext>
            </a:extLst>
          </p:cNvPr>
          <p:cNvSpPr txBox="1"/>
          <p:nvPr/>
        </p:nvSpPr>
        <p:spPr>
          <a:xfrm>
            <a:off x="1476462" y="279918"/>
            <a:ext cx="15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Configuratie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D488A-3B61-4011-A574-705F594AEB49}"/>
              </a:ext>
            </a:extLst>
          </p:cNvPr>
          <p:cNvSpPr txBox="1"/>
          <p:nvPr/>
        </p:nvSpPr>
        <p:spPr>
          <a:xfrm>
            <a:off x="2174781" y="298070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of</a:t>
            </a:r>
          </a:p>
        </p:txBody>
      </p:sp>
    </p:spTree>
    <p:extLst>
      <p:ext uri="{BB962C8B-B14F-4D97-AF65-F5344CB8AC3E}">
        <p14:creationId xmlns:p14="http://schemas.microsoft.com/office/powerpoint/2010/main" val="358690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7D69335-CF0A-4715-A4B8-9E699506E57D}"/>
              </a:ext>
            </a:extLst>
          </p:cNvPr>
          <p:cNvSpPr txBox="1"/>
          <p:nvPr/>
        </p:nvSpPr>
        <p:spPr>
          <a:xfrm>
            <a:off x="4609322" y="649250"/>
            <a:ext cx="15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Configuratie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D0C12B-28ED-44DD-8383-1B3B11AF3E67}"/>
              </a:ext>
            </a:extLst>
          </p:cNvPr>
          <p:cNvSpPr/>
          <p:nvPr/>
        </p:nvSpPr>
        <p:spPr>
          <a:xfrm>
            <a:off x="4351807" y="1099642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FE68F3-7DD5-4B98-B5F8-F9B904437E3E}"/>
              </a:ext>
            </a:extLst>
          </p:cNvPr>
          <p:cNvSpPr/>
          <p:nvPr/>
        </p:nvSpPr>
        <p:spPr>
          <a:xfrm>
            <a:off x="6151807" y="2899642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BB6DCD-BD6F-4E22-BCE9-0AE9155FA71A}"/>
              </a:ext>
            </a:extLst>
          </p:cNvPr>
          <p:cNvSpPr/>
          <p:nvPr/>
        </p:nvSpPr>
        <p:spPr>
          <a:xfrm>
            <a:off x="4351807" y="2899642"/>
            <a:ext cx="1800000" cy="1800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E27D30-10BE-4C05-AAC7-BF7F64DD0451}"/>
              </a:ext>
            </a:extLst>
          </p:cNvPr>
          <p:cNvSpPr/>
          <p:nvPr/>
        </p:nvSpPr>
        <p:spPr>
          <a:xfrm>
            <a:off x="6151807" y="1099642"/>
            <a:ext cx="1800000" cy="1800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9E1378-0FB5-4282-A2CE-D052BCAF896C}"/>
              </a:ext>
            </a:extLst>
          </p:cNvPr>
          <p:cNvSpPr/>
          <p:nvPr/>
        </p:nvSpPr>
        <p:spPr>
          <a:xfrm>
            <a:off x="8172288" y="2899642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973501-2BD0-4DB5-9FCA-91F536632694}"/>
              </a:ext>
            </a:extLst>
          </p:cNvPr>
          <p:cNvSpPr/>
          <p:nvPr/>
        </p:nvSpPr>
        <p:spPr>
          <a:xfrm>
            <a:off x="9972288" y="1099642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519370-122C-4B7E-B518-DA94D6C5A1B1}"/>
              </a:ext>
            </a:extLst>
          </p:cNvPr>
          <p:cNvSpPr/>
          <p:nvPr/>
        </p:nvSpPr>
        <p:spPr>
          <a:xfrm>
            <a:off x="8172288" y="1099642"/>
            <a:ext cx="1800000" cy="1800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1CB92C-33FC-4316-80EA-F257EF819B15}"/>
              </a:ext>
            </a:extLst>
          </p:cNvPr>
          <p:cNvSpPr/>
          <p:nvPr/>
        </p:nvSpPr>
        <p:spPr>
          <a:xfrm>
            <a:off x="9972288" y="2899642"/>
            <a:ext cx="1800000" cy="1800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AEDF4A-D529-4186-B888-E77F00A5B5D8}"/>
              </a:ext>
            </a:extLst>
          </p:cNvPr>
          <p:cNvSpPr txBox="1"/>
          <p:nvPr/>
        </p:nvSpPr>
        <p:spPr>
          <a:xfrm>
            <a:off x="7951807" y="5150034"/>
            <a:ext cx="407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Of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7901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C572AE-19B0-4C6F-AC50-7392D2677103}"/>
              </a:ext>
            </a:extLst>
          </p:cNvPr>
          <p:cNvSpPr txBox="1"/>
          <p:nvPr/>
        </p:nvSpPr>
        <p:spPr>
          <a:xfrm>
            <a:off x="821095" y="559837"/>
            <a:ext cx="1503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Configuratie 3</a:t>
            </a:r>
          </a:p>
          <a:p>
            <a:endParaRPr lang="nl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0B21E-CFEC-4CA2-97FA-0B72C88D7028}"/>
              </a:ext>
            </a:extLst>
          </p:cNvPr>
          <p:cNvSpPr/>
          <p:nvPr/>
        </p:nvSpPr>
        <p:spPr>
          <a:xfrm>
            <a:off x="1476462" y="1095042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75476-9D77-4428-A13D-4EB584D4C65C}"/>
              </a:ext>
            </a:extLst>
          </p:cNvPr>
          <p:cNvSpPr/>
          <p:nvPr/>
        </p:nvSpPr>
        <p:spPr>
          <a:xfrm>
            <a:off x="2196462" y="1815309"/>
            <a:ext cx="2160000" cy="720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3E4207-76BB-46D0-8E54-5F9473531BAD}"/>
              </a:ext>
            </a:extLst>
          </p:cNvPr>
          <p:cNvSpPr/>
          <p:nvPr/>
        </p:nvSpPr>
        <p:spPr>
          <a:xfrm>
            <a:off x="1476462" y="1815309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5A8224-1C77-4710-BE29-904B2BD51B68}"/>
              </a:ext>
            </a:extLst>
          </p:cNvPr>
          <p:cNvSpPr/>
          <p:nvPr/>
        </p:nvSpPr>
        <p:spPr>
          <a:xfrm>
            <a:off x="3636462" y="1095309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5713C-B944-4D20-9621-96EAF223B2EA}"/>
              </a:ext>
            </a:extLst>
          </p:cNvPr>
          <p:cNvSpPr/>
          <p:nvPr/>
        </p:nvSpPr>
        <p:spPr>
          <a:xfrm>
            <a:off x="4356462" y="1815042"/>
            <a:ext cx="2160000" cy="720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D30A85-1988-4691-84F5-FC3152454775}"/>
              </a:ext>
            </a:extLst>
          </p:cNvPr>
          <p:cNvSpPr/>
          <p:nvPr/>
        </p:nvSpPr>
        <p:spPr>
          <a:xfrm>
            <a:off x="5796462" y="1095042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CCB49-46F2-41F2-888F-614EB2BAF71B}"/>
              </a:ext>
            </a:extLst>
          </p:cNvPr>
          <p:cNvSpPr/>
          <p:nvPr/>
        </p:nvSpPr>
        <p:spPr>
          <a:xfrm>
            <a:off x="6516462" y="1815042"/>
            <a:ext cx="2160000" cy="720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C94715-77EE-47D5-AE36-3C37EBB02754}"/>
              </a:ext>
            </a:extLst>
          </p:cNvPr>
          <p:cNvSpPr/>
          <p:nvPr/>
        </p:nvSpPr>
        <p:spPr>
          <a:xfrm>
            <a:off x="7956462" y="109504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DE2222-9241-4F6C-9F77-368A8483D01D}"/>
              </a:ext>
            </a:extLst>
          </p:cNvPr>
          <p:cNvSpPr/>
          <p:nvPr/>
        </p:nvSpPr>
        <p:spPr>
          <a:xfrm>
            <a:off x="1476462" y="2540654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4745C3-DDC9-481C-BBCB-56046C828F33}"/>
              </a:ext>
            </a:extLst>
          </p:cNvPr>
          <p:cNvSpPr/>
          <p:nvPr/>
        </p:nvSpPr>
        <p:spPr>
          <a:xfrm>
            <a:off x="3636462" y="2540921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3C9472-458D-4514-B65E-FB373A7542EB}"/>
              </a:ext>
            </a:extLst>
          </p:cNvPr>
          <p:cNvSpPr/>
          <p:nvPr/>
        </p:nvSpPr>
        <p:spPr>
          <a:xfrm>
            <a:off x="5796462" y="2540654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ECBBD1-7540-40EA-9F0E-4F737AC59BA6}"/>
              </a:ext>
            </a:extLst>
          </p:cNvPr>
          <p:cNvSpPr/>
          <p:nvPr/>
        </p:nvSpPr>
        <p:spPr>
          <a:xfrm>
            <a:off x="7956462" y="254065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ABCB6-AA67-451A-981C-536B3F6A24AC}"/>
              </a:ext>
            </a:extLst>
          </p:cNvPr>
          <p:cNvSpPr txBox="1"/>
          <p:nvPr/>
        </p:nvSpPr>
        <p:spPr>
          <a:xfrm>
            <a:off x="617353" y="3260654"/>
            <a:ext cx="407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Of</a:t>
            </a:r>
          </a:p>
          <a:p>
            <a:endParaRPr lang="nl-B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D3E33C-753F-4BF6-95E0-4F0333FBEF81}"/>
              </a:ext>
            </a:extLst>
          </p:cNvPr>
          <p:cNvSpPr/>
          <p:nvPr/>
        </p:nvSpPr>
        <p:spPr>
          <a:xfrm>
            <a:off x="2196462" y="3597347"/>
            <a:ext cx="2160000" cy="720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565678-E2C0-4576-B003-35E7F64AED86}"/>
              </a:ext>
            </a:extLst>
          </p:cNvPr>
          <p:cNvSpPr/>
          <p:nvPr/>
        </p:nvSpPr>
        <p:spPr>
          <a:xfrm>
            <a:off x="1476462" y="3597347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8E5B30-7D21-4764-A99D-DCB0AC694250}"/>
              </a:ext>
            </a:extLst>
          </p:cNvPr>
          <p:cNvSpPr/>
          <p:nvPr/>
        </p:nvSpPr>
        <p:spPr>
          <a:xfrm>
            <a:off x="4356462" y="3597080"/>
            <a:ext cx="2160000" cy="720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568DCA-0726-4CFA-836B-75E8EF917608}"/>
              </a:ext>
            </a:extLst>
          </p:cNvPr>
          <p:cNvSpPr/>
          <p:nvPr/>
        </p:nvSpPr>
        <p:spPr>
          <a:xfrm>
            <a:off x="6516462" y="3597080"/>
            <a:ext cx="2160000" cy="720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A8D2A0-7C95-45FF-B2B4-1C66B7AF63D1}"/>
              </a:ext>
            </a:extLst>
          </p:cNvPr>
          <p:cNvSpPr/>
          <p:nvPr/>
        </p:nvSpPr>
        <p:spPr>
          <a:xfrm>
            <a:off x="1476462" y="4322692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A8BF13-E041-4C90-996E-BEDF5D849717}"/>
              </a:ext>
            </a:extLst>
          </p:cNvPr>
          <p:cNvSpPr/>
          <p:nvPr/>
        </p:nvSpPr>
        <p:spPr>
          <a:xfrm>
            <a:off x="3636462" y="4322959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46BC0F-954B-40B0-A1C0-C6177DB5F989}"/>
              </a:ext>
            </a:extLst>
          </p:cNvPr>
          <p:cNvSpPr/>
          <p:nvPr/>
        </p:nvSpPr>
        <p:spPr>
          <a:xfrm>
            <a:off x="5796462" y="4322692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93ECC3-75CE-4E0E-B1EB-F42AA438B06C}"/>
              </a:ext>
            </a:extLst>
          </p:cNvPr>
          <p:cNvSpPr/>
          <p:nvPr/>
        </p:nvSpPr>
        <p:spPr>
          <a:xfrm>
            <a:off x="7956462" y="432269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F67309-F00B-44A5-89B5-6869E13FE2B6}"/>
              </a:ext>
            </a:extLst>
          </p:cNvPr>
          <p:cNvSpPr/>
          <p:nvPr/>
        </p:nvSpPr>
        <p:spPr>
          <a:xfrm>
            <a:off x="2196462" y="5042959"/>
            <a:ext cx="2160000" cy="720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CBB7A1-9C11-480B-87DC-3F288CF68A6D}"/>
              </a:ext>
            </a:extLst>
          </p:cNvPr>
          <p:cNvSpPr/>
          <p:nvPr/>
        </p:nvSpPr>
        <p:spPr>
          <a:xfrm>
            <a:off x="1476462" y="5042959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725045-7A62-4DBF-8BDE-A6E5273DF8A0}"/>
              </a:ext>
            </a:extLst>
          </p:cNvPr>
          <p:cNvSpPr/>
          <p:nvPr/>
        </p:nvSpPr>
        <p:spPr>
          <a:xfrm>
            <a:off x="4356462" y="5042692"/>
            <a:ext cx="2160000" cy="720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55D2E2-7F33-4857-9915-F0A3E82262B7}"/>
              </a:ext>
            </a:extLst>
          </p:cNvPr>
          <p:cNvSpPr/>
          <p:nvPr/>
        </p:nvSpPr>
        <p:spPr>
          <a:xfrm>
            <a:off x="6516462" y="5042692"/>
            <a:ext cx="2160000" cy="720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2129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Stoops Tom</dc:creator>
  <cp:lastModifiedBy>Stoops Tom</cp:lastModifiedBy>
  <cp:revision>3</cp:revision>
  <dcterms:created xsi:type="dcterms:W3CDTF">2019-02-23T13:39:12Z</dcterms:created>
  <dcterms:modified xsi:type="dcterms:W3CDTF">2019-02-23T14:03:38Z</dcterms:modified>
</cp:coreProperties>
</file>