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21240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75" d="100"/>
          <a:sy n="75" d="100"/>
        </p:scale>
        <p:origin x="-2736" y="-3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76208"/>
            <a:ext cx="25733931" cy="7394928"/>
          </a:xfrm>
        </p:spPr>
        <p:txBody>
          <a:bodyPr anchor="b"/>
          <a:lstStyle>
            <a:lvl1pPr algn="ctr">
              <a:defRPr sz="18583"/>
            </a:lvl1pPr>
          </a:lstStyle>
          <a:p>
            <a:r>
              <a:rPr lang="en-US" smtClean="0"/>
              <a:t>Click to edit Master title style</a:t>
            </a:r>
            <a:endParaRPr lang="en-US" dirty="0"/>
          </a:p>
        </p:txBody>
      </p:sp>
      <p:sp>
        <p:nvSpPr>
          <p:cNvPr id="3" name="Subtitle 2"/>
          <p:cNvSpPr>
            <a:spLocks noGrp="1"/>
          </p:cNvSpPr>
          <p:nvPr>
            <p:ph type="subTitle" idx="1"/>
          </p:nvPr>
        </p:nvSpPr>
        <p:spPr>
          <a:xfrm>
            <a:off x="3784402" y="11156312"/>
            <a:ext cx="22706410" cy="5128263"/>
          </a:xfrm>
        </p:spPr>
        <p:txBody>
          <a:bodyPr/>
          <a:lstStyle>
            <a:lvl1pPr marL="0" indent="0" algn="ctr">
              <a:buNone/>
              <a:defRPr sz="7433"/>
            </a:lvl1pPr>
            <a:lvl2pPr marL="1416040" indent="0" algn="ctr">
              <a:buNone/>
              <a:defRPr sz="6194"/>
            </a:lvl2pPr>
            <a:lvl3pPr marL="2832080" indent="0" algn="ctr">
              <a:buNone/>
              <a:defRPr sz="5575"/>
            </a:lvl3pPr>
            <a:lvl4pPr marL="4248120" indent="0" algn="ctr">
              <a:buNone/>
              <a:defRPr sz="4956"/>
            </a:lvl4pPr>
            <a:lvl5pPr marL="5664159" indent="0" algn="ctr">
              <a:buNone/>
              <a:defRPr sz="4956"/>
            </a:lvl5pPr>
            <a:lvl6pPr marL="7080199" indent="0" algn="ctr">
              <a:buNone/>
              <a:defRPr sz="4956"/>
            </a:lvl6pPr>
            <a:lvl7pPr marL="8496239" indent="0" algn="ctr">
              <a:buNone/>
              <a:defRPr sz="4956"/>
            </a:lvl7pPr>
            <a:lvl8pPr marL="9912279" indent="0" algn="ctr">
              <a:buNone/>
              <a:defRPr sz="4956"/>
            </a:lvl8pPr>
            <a:lvl9pPr marL="11328319" indent="0" algn="ctr">
              <a:buNone/>
              <a:defRPr sz="495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127131-47E2-40BD-A3C0-88026F622065}" type="datetimeFigureOut">
              <a:rPr lang="en-GB" smtClean="0"/>
              <a:t>19/09/2019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0252EC-CE0F-4C75-A8EF-E0FC47CFB4E4}" type="slidenum">
              <a:rPr lang="en-GB" smtClean="0"/>
              <a:t>‹#›</a:t>
            </a:fld>
            <a:endParaRPr lang="en-GB"/>
          </a:p>
        </p:txBody>
      </p:sp>
    </p:spTree>
    <p:extLst>
      <p:ext uri="{BB962C8B-B14F-4D97-AF65-F5344CB8AC3E}">
        <p14:creationId xmlns:p14="http://schemas.microsoft.com/office/powerpoint/2010/main" val="125595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27131-47E2-40BD-A3C0-88026F622065}" type="datetimeFigureOut">
              <a:rPr lang="en-GB" smtClean="0"/>
              <a:t>19/09/2019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0252EC-CE0F-4C75-A8EF-E0FC47CFB4E4}" type="slidenum">
              <a:rPr lang="en-GB" smtClean="0"/>
              <a:t>‹#›</a:t>
            </a:fld>
            <a:endParaRPr lang="en-GB"/>
          </a:p>
        </p:txBody>
      </p:sp>
    </p:spTree>
    <p:extLst>
      <p:ext uri="{BB962C8B-B14F-4D97-AF65-F5344CB8AC3E}">
        <p14:creationId xmlns:p14="http://schemas.microsoft.com/office/powerpoint/2010/main" val="2890757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0873"/>
            <a:ext cx="6528093" cy="1800055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1130873"/>
            <a:ext cx="19205838" cy="1800055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27131-47E2-40BD-A3C0-88026F622065}" type="datetimeFigureOut">
              <a:rPr lang="en-GB" smtClean="0"/>
              <a:t>19/09/2019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0252EC-CE0F-4C75-A8EF-E0FC47CFB4E4}" type="slidenum">
              <a:rPr lang="en-GB" smtClean="0"/>
              <a:t>‹#›</a:t>
            </a:fld>
            <a:endParaRPr lang="en-GB"/>
          </a:p>
        </p:txBody>
      </p:sp>
    </p:spTree>
    <p:extLst>
      <p:ext uri="{BB962C8B-B14F-4D97-AF65-F5344CB8AC3E}">
        <p14:creationId xmlns:p14="http://schemas.microsoft.com/office/powerpoint/2010/main" val="1943840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27131-47E2-40BD-A3C0-88026F622065}" type="datetimeFigureOut">
              <a:rPr lang="en-GB" smtClean="0"/>
              <a:t>19/09/2019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0252EC-CE0F-4C75-A8EF-E0FC47CFB4E4}" type="slidenum">
              <a:rPr lang="en-GB" smtClean="0"/>
              <a:t>‹#›</a:t>
            </a:fld>
            <a:endParaRPr lang="en-GB"/>
          </a:p>
        </p:txBody>
      </p:sp>
    </p:spTree>
    <p:extLst>
      <p:ext uri="{BB962C8B-B14F-4D97-AF65-F5344CB8AC3E}">
        <p14:creationId xmlns:p14="http://schemas.microsoft.com/office/powerpoint/2010/main" val="340900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295443"/>
            <a:ext cx="26112371" cy="8835560"/>
          </a:xfrm>
        </p:spPr>
        <p:txBody>
          <a:bodyPr anchor="b"/>
          <a:lstStyle>
            <a:lvl1pPr>
              <a:defRPr sz="18583"/>
            </a:lvl1pPr>
          </a:lstStyle>
          <a:p>
            <a:r>
              <a:rPr lang="en-US" smtClean="0"/>
              <a:t>Click to edit Master title style</a:t>
            </a:r>
            <a:endParaRPr lang="en-US" dirty="0"/>
          </a:p>
        </p:txBody>
      </p:sp>
      <p:sp>
        <p:nvSpPr>
          <p:cNvPr id="3" name="Text Placeholder 2"/>
          <p:cNvSpPr>
            <a:spLocks noGrp="1"/>
          </p:cNvSpPr>
          <p:nvPr>
            <p:ph type="body" idx="1"/>
          </p:nvPr>
        </p:nvSpPr>
        <p:spPr>
          <a:xfrm>
            <a:off x="2065654" y="14214591"/>
            <a:ext cx="26112371" cy="4646413"/>
          </a:xfrm>
        </p:spPr>
        <p:txBody>
          <a:bodyPr/>
          <a:lstStyle>
            <a:lvl1pPr marL="0" indent="0">
              <a:buNone/>
              <a:defRPr sz="7433">
                <a:solidFill>
                  <a:schemeClr val="tx1"/>
                </a:solidFill>
              </a:defRPr>
            </a:lvl1pPr>
            <a:lvl2pPr marL="1416040" indent="0">
              <a:buNone/>
              <a:defRPr sz="6194">
                <a:solidFill>
                  <a:schemeClr val="tx1">
                    <a:tint val="75000"/>
                  </a:schemeClr>
                </a:solidFill>
              </a:defRPr>
            </a:lvl2pPr>
            <a:lvl3pPr marL="2832080" indent="0">
              <a:buNone/>
              <a:defRPr sz="5575">
                <a:solidFill>
                  <a:schemeClr val="tx1">
                    <a:tint val="75000"/>
                  </a:schemeClr>
                </a:solidFill>
              </a:defRPr>
            </a:lvl3pPr>
            <a:lvl4pPr marL="4248120" indent="0">
              <a:buNone/>
              <a:defRPr sz="4956">
                <a:solidFill>
                  <a:schemeClr val="tx1">
                    <a:tint val="75000"/>
                  </a:schemeClr>
                </a:solidFill>
              </a:defRPr>
            </a:lvl4pPr>
            <a:lvl5pPr marL="5664159" indent="0">
              <a:buNone/>
              <a:defRPr sz="4956">
                <a:solidFill>
                  <a:schemeClr val="tx1">
                    <a:tint val="75000"/>
                  </a:schemeClr>
                </a:solidFill>
              </a:defRPr>
            </a:lvl5pPr>
            <a:lvl6pPr marL="7080199" indent="0">
              <a:buNone/>
              <a:defRPr sz="4956">
                <a:solidFill>
                  <a:schemeClr val="tx1">
                    <a:tint val="75000"/>
                  </a:schemeClr>
                </a:solidFill>
              </a:defRPr>
            </a:lvl6pPr>
            <a:lvl7pPr marL="8496239" indent="0">
              <a:buNone/>
              <a:defRPr sz="4956">
                <a:solidFill>
                  <a:schemeClr val="tx1">
                    <a:tint val="75000"/>
                  </a:schemeClr>
                </a:solidFill>
              </a:defRPr>
            </a:lvl7pPr>
            <a:lvl8pPr marL="9912279" indent="0">
              <a:buNone/>
              <a:defRPr sz="4956">
                <a:solidFill>
                  <a:schemeClr val="tx1">
                    <a:tint val="75000"/>
                  </a:schemeClr>
                </a:solidFill>
              </a:defRPr>
            </a:lvl8pPr>
            <a:lvl9pPr marL="11328319" indent="0">
              <a:buNone/>
              <a:defRPr sz="495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127131-47E2-40BD-A3C0-88026F622065}" type="datetimeFigureOut">
              <a:rPr lang="en-GB" smtClean="0"/>
              <a:t>19/09/2019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0252EC-CE0F-4C75-A8EF-E0FC47CFB4E4}" type="slidenum">
              <a:rPr lang="en-GB" smtClean="0"/>
              <a:t>‹#›</a:t>
            </a:fld>
            <a:endParaRPr lang="en-GB"/>
          </a:p>
        </p:txBody>
      </p:sp>
    </p:spTree>
    <p:extLst>
      <p:ext uri="{BB962C8B-B14F-4D97-AF65-F5344CB8AC3E}">
        <p14:creationId xmlns:p14="http://schemas.microsoft.com/office/powerpoint/2010/main" val="2628318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5654366"/>
            <a:ext cx="12866966" cy="134770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5654366"/>
            <a:ext cx="12866966" cy="134770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127131-47E2-40BD-A3C0-88026F622065}" type="datetimeFigureOut">
              <a:rPr lang="en-GB" smtClean="0"/>
              <a:t>19/09/2019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0252EC-CE0F-4C75-A8EF-E0FC47CFB4E4}" type="slidenum">
              <a:rPr lang="en-GB" smtClean="0"/>
              <a:t>‹#›</a:t>
            </a:fld>
            <a:endParaRPr lang="en-GB"/>
          </a:p>
        </p:txBody>
      </p:sp>
    </p:spTree>
    <p:extLst>
      <p:ext uri="{BB962C8B-B14F-4D97-AF65-F5344CB8AC3E}">
        <p14:creationId xmlns:p14="http://schemas.microsoft.com/office/powerpoint/2010/main" val="353624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0878"/>
            <a:ext cx="26112371" cy="410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5206935"/>
            <a:ext cx="12807832" cy="2551839"/>
          </a:xfrm>
        </p:spPr>
        <p:txBody>
          <a:bodyPr anchor="b"/>
          <a:lstStyle>
            <a:lvl1pPr marL="0" indent="0">
              <a:buNone/>
              <a:defRPr sz="7433" b="1"/>
            </a:lvl1pPr>
            <a:lvl2pPr marL="1416040" indent="0">
              <a:buNone/>
              <a:defRPr sz="6194" b="1"/>
            </a:lvl2pPr>
            <a:lvl3pPr marL="2832080" indent="0">
              <a:buNone/>
              <a:defRPr sz="5575" b="1"/>
            </a:lvl3pPr>
            <a:lvl4pPr marL="4248120" indent="0">
              <a:buNone/>
              <a:defRPr sz="4956" b="1"/>
            </a:lvl4pPr>
            <a:lvl5pPr marL="5664159" indent="0">
              <a:buNone/>
              <a:defRPr sz="4956" b="1"/>
            </a:lvl5pPr>
            <a:lvl6pPr marL="7080199" indent="0">
              <a:buNone/>
              <a:defRPr sz="4956" b="1"/>
            </a:lvl6pPr>
            <a:lvl7pPr marL="8496239" indent="0">
              <a:buNone/>
              <a:defRPr sz="4956" b="1"/>
            </a:lvl7pPr>
            <a:lvl8pPr marL="9912279" indent="0">
              <a:buNone/>
              <a:defRPr sz="4956" b="1"/>
            </a:lvl8pPr>
            <a:lvl9pPr marL="11328319" indent="0">
              <a:buNone/>
              <a:defRPr sz="4956" b="1"/>
            </a:lvl9pPr>
          </a:lstStyle>
          <a:p>
            <a:pPr lvl="0"/>
            <a:r>
              <a:rPr lang="en-US" smtClean="0"/>
              <a:t>Edit Master text styles</a:t>
            </a:r>
          </a:p>
        </p:txBody>
      </p:sp>
      <p:sp>
        <p:nvSpPr>
          <p:cNvPr id="4" name="Content Placeholder 3"/>
          <p:cNvSpPr>
            <a:spLocks noGrp="1"/>
          </p:cNvSpPr>
          <p:nvPr>
            <p:ph sz="half" idx="2"/>
          </p:nvPr>
        </p:nvSpPr>
        <p:spPr>
          <a:xfrm>
            <a:off x="2085368" y="7758774"/>
            <a:ext cx="12807832" cy="11411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5206935"/>
            <a:ext cx="12870909" cy="2551839"/>
          </a:xfrm>
        </p:spPr>
        <p:txBody>
          <a:bodyPr anchor="b"/>
          <a:lstStyle>
            <a:lvl1pPr marL="0" indent="0">
              <a:buNone/>
              <a:defRPr sz="7433" b="1"/>
            </a:lvl1pPr>
            <a:lvl2pPr marL="1416040" indent="0">
              <a:buNone/>
              <a:defRPr sz="6194" b="1"/>
            </a:lvl2pPr>
            <a:lvl3pPr marL="2832080" indent="0">
              <a:buNone/>
              <a:defRPr sz="5575" b="1"/>
            </a:lvl3pPr>
            <a:lvl4pPr marL="4248120" indent="0">
              <a:buNone/>
              <a:defRPr sz="4956" b="1"/>
            </a:lvl4pPr>
            <a:lvl5pPr marL="5664159" indent="0">
              <a:buNone/>
              <a:defRPr sz="4956" b="1"/>
            </a:lvl5pPr>
            <a:lvl6pPr marL="7080199" indent="0">
              <a:buNone/>
              <a:defRPr sz="4956" b="1"/>
            </a:lvl6pPr>
            <a:lvl7pPr marL="8496239" indent="0">
              <a:buNone/>
              <a:defRPr sz="4956" b="1"/>
            </a:lvl7pPr>
            <a:lvl8pPr marL="9912279" indent="0">
              <a:buNone/>
              <a:defRPr sz="4956" b="1"/>
            </a:lvl8pPr>
            <a:lvl9pPr marL="11328319" indent="0">
              <a:buNone/>
              <a:defRPr sz="4956" b="1"/>
            </a:lvl9pPr>
          </a:lstStyle>
          <a:p>
            <a:pPr lvl="0"/>
            <a:r>
              <a:rPr lang="en-US" smtClean="0"/>
              <a:t>Edit Master text styles</a:t>
            </a:r>
          </a:p>
        </p:txBody>
      </p:sp>
      <p:sp>
        <p:nvSpPr>
          <p:cNvPr id="6" name="Content Placeholder 5"/>
          <p:cNvSpPr>
            <a:spLocks noGrp="1"/>
          </p:cNvSpPr>
          <p:nvPr>
            <p:ph sz="quarter" idx="4"/>
          </p:nvPr>
        </p:nvSpPr>
        <p:spPr>
          <a:xfrm>
            <a:off x="15326828" y="7758774"/>
            <a:ext cx="12870909" cy="11411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127131-47E2-40BD-A3C0-88026F622065}" type="datetimeFigureOut">
              <a:rPr lang="en-GB" smtClean="0"/>
              <a:t>19/09/2019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0252EC-CE0F-4C75-A8EF-E0FC47CFB4E4}" type="slidenum">
              <a:rPr lang="en-GB" smtClean="0"/>
              <a:t>‹#›</a:t>
            </a:fld>
            <a:endParaRPr lang="en-GB"/>
          </a:p>
        </p:txBody>
      </p:sp>
    </p:spTree>
    <p:extLst>
      <p:ext uri="{BB962C8B-B14F-4D97-AF65-F5344CB8AC3E}">
        <p14:creationId xmlns:p14="http://schemas.microsoft.com/office/powerpoint/2010/main" val="148046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127131-47E2-40BD-A3C0-88026F622065}" type="datetimeFigureOut">
              <a:rPr lang="en-GB" smtClean="0"/>
              <a:t>19/09/2019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0252EC-CE0F-4C75-A8EF-E0FC47CFB4E4}" type="slidenum">
              <a:rPr lang="en-GB" smtClean="0"/>
              <a:t>‹#›</a:t>
            </a:fld>
            <a:endParaRPr lang="en-GB"/>
          </a:p>
        </p:txBody>
      </p:sp>
    </p:spTree>
    <p:extLst>
      <p:ext uri="{BB962C8B-B14F-4D97-AF65-F5344CB8AC3E}">
        <p14:creationId xmlns:p14="http://schemas.microsoft.com/office/powerpoint/2010/main" val="363771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27131-47E2-40BD-A3C0-88026F622065}" type="datetimeFigureOut">
              <a:rPr lang="en-GB" smtClean="0"/>
              <a:t>19/09/2019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0252EC-CE0F-4C75-A8EF-E0FC47CFB4E4}" type="slidenum">
              <a:rPr lang="en-GB" smtClean="0"/>
              <a:t>‹#›</a:t>
            </a:fld>
            <a:endParaRPr lang="en-GB"/>
          </a:p>
        </p:txBody>
      </p:sp>
    </p:spTree>
    <p:extLst>
      <p:ext uri="{BB962C8B-B14F-4D97-AF65-F5344CB8AC3E}">
        <p14:creationId xmlns:p14="http://schemas.microsoft.com/office/powerpoint/2010/main" val="138794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16050"/>
            <a:ext cx="9764544" cy="4956175"/>
          </a:xfrm>
        </p:spPr>
        <p:txBody>
          <a:bodyPr anchor="b"/>
          <a:lstStyle>
            <a:lvl1pPr>
              <a:defRPr sz="9911"/>
            </a:lvl1pPr>
          </a:lstStyle>
          <a:p>
            <a:r>
              <a:rPr lang="en-US" smtClean="0"/>
              <a:t>Click to edit Master title style</a:t>
            </a:r>
            <a:endParaRPr lang="en-US" dirty="0"/>
          </a:p>
        </p:txBody>
      </p:sp>
      <p:sp>
        <p:nvSpPr>
          <p:cNvPr id="3" name="Content Placeholder 2"/>
          <p:cNvSpPr>
            <a:spLocks noGrp="1"/>
          </p:cNvSpPr>
          <p:nvPr>
            <p:ph idx="1"/>
          </p:nvPr>
        </p:nvSpPr>
        <p:spPr>
          <a:xfrm>
            <a:off x="12870909" y="3058279"/>
            <a:ext cx="15326827" cy="15094700"/>
          </a:xfrm>
        </p:spPr>
        <p:txBody>
          <a:bodyPr/>
          <a:lstStyle>
            <a:lvl1pPr>
              <a:defRPr sz="9911"/>
            </a:lvl1pPr>
            <a:lvl2pPr>
              <a:defRPr sz="8672"/>
            </a:lvl2pPr>
            <a:lvl3pPr>
              <a:defRPr sz="7433"/>
            </a:lvl3pPr>
            <a:lvl4pPr>
              <a:defRPr sz="6194"/>
            </a:lvl4pPr>
            <a:lvl5pPr>
              <a:defRPr sz="6194"/>
            </a:lvl5pPr>
            <a:lvl6pPr>
              <a:defRPr sz="6194"/>
            </a:lvl6pPr>
            <a:lvl7pPr>
              <a:defRPr sz="6194"/>
            </a:lvl7pPr>
            <a:lvl8pPr>
              <a:defRPr sz="6194"/>
            </a:lvl8pPr>
            <a:lvl9pPr>
              <a:defRPr sz="619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6372225"/>
            <a:ext cx="9764544" cy="11805335"/>
          </a:xfrm>
        </p:spPr>
        <p:txBody>
          <a:bodyPr/>
          <a:lstStyle>
            <a:lvl1pPr marL="0" indent="0">
              <a:buNone/>
              <a:defRPr sz="4956"/>
            </a:lvl1pPr>
            <a:lvl2pPr marL="1416040" indent="0">
              <a:buNone/>
              <a:defRPr sz="4336"/>
            </a:lvl2pPr>
            <a:lvl3pPr marL="2832080" indent="0">
              <a:buNone/>
              <a:defRPr sz="3717"/>
            </a:lvl3pPr>
            <a:lvl4pPr marL="4248120" indent="0">
              <a:buNone/>
              <a:defRPr sz="3097"/>
            </a:lvl4pPr>
            <a:lvl5pPr marL="5664159" indent="0">
              <a:buNone/>
              <a:defRPr sz="3097"/>
            </a:lvl5pPr>
            <a:lvl6pPr marL="7080199" indent="0">
              <a:buNone/>
              <a:defRPr sz="3097"/>
            </a:lvl6pPr>
            <a:lvl7pPr marL="8496239" indent="0">
              <a:buNone/>
              <a:defRPr sz="3097"/>
            </a:lvl7pPr>
            <a:lvl8pPr marL="9912279" indent="0">
              <a:buNone/>
              <a:defRPr sz="3097"/>
            </a:lvl8pPr>
            <a:lvl9pPr marL="11328319" indent="0">
              <a:buNone/>
              <a:defRPr sz="3097"/>
            </a:lvl9pPr>
          </a:lstStyle>
          <a:p>
            <a:pPr lvl="0"/>
            <a:r>
              <a:rPr lang="en-US" smtClean="0"/>
              <a:t>Edit Master text styles</a:t>
            </a:r>
          </a:p>
        </p:txBody>
      </p:sp>
      <p:sp>
        <p:nvSpPr>
          <p:cNvPr id="5" name="Date Placeholder 4"/>
          <p:cNvSpPr>
            <a:spLocks noGrp="1"/>
          </p:cNvSpPr>
          <p:nvPr>
            <p:ph type="dt" sz="half" idx="10"/>
          </p:nvPr>
        </p:nvSpPr>
        <p:spPr/>
        <p:txBody>
          <a:bodyPr/>
          <a:lstStyle/>
          <a:p>
            <a:fld id="{00127131-47E2-40BD-A3C0-88026F622065}" type="datetimeFigureOut">
              <a:rPr lang="en-GB" smtClean="0"/>
              <a:t>19/09/2019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0252EC-CE0F-4C75-A8EF-E0FC47CFB4E4}" type="slidenum">
              <a:rPr lang="en-GB" smtClean="0"/>
              <a:t>‹#›</a:t>
            </a:fld>
            <a:endParaRPr lang="en-GB"/>
          </a:p>
        </p:txBody>
      </p:sp>
    </p:spTree>
    <p:extLst>
      <p:ext uri="{BB962C8B-B14F-4D97-AF65-F5344CB8AC3E}">
        <p14:creationId xmlns:p14="http://schemas.microsoft.com/office/powerpoint/2010/main" val="221110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16050"/>
            <a:ext cx="9764544" cy="4956175"/>
          </a:xfrm>
        </p:spPr>
        <p:txBody>
          <a:bodyPr anchor="b"/>
          <a:lstStyle>
            <a:lvl1pPr>
              <a:defRPr sz="991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3058279"/>
            <a:ext cx="15326827" cy="15094700"/>
          </a:xfrm>
        </p:spPr>
        <p:txBody>
          <a:bodyPr anchor="t"/>
          <a:lstStyle>
            <a:lvl1pPr marL="0" indent="0">
              <a:buNone/>
              <a:defRPr sz="9911"/>
            </a:lvl1pPr>
            <a:lvl2pPr marL="1416040" indent="0">
              <a:buNone/>
              <a:defRPr sz="8672"/>
            </a:lvl2pPr>
            <a:lvl3pPr marL="2832080" indent="0">
              <a:buNone/>
              <a:defRPr sz="7433"/>
            </a:lvl3pPr>
            <a:lvl4pPr marL="4248120" indent="0">
              <a:buNone/>
              <a:defRPr sz="6194"/>
            </a:lvl4pPr>
            <a:lvl5pPr marL="5664159" indent="0">
              <a:buNone/>
              <a:defRPr sz="6194"/>
            </a:lvl5pPr>
            <a:lvl6pPr marL="7080199" indent="0">
              <a:buNone/>
              <a:defRPr sz="6194"/>
            </a:lvl6pPr>
            <a:lvl7pPr marL="8496239" indent="0">
              <a:buNone/>
              <a:defRPr sz="6194"/>
            </a:lvl7pPr>
            <a:lvl8pPr marL="9912279" indent="0">
              <a:buNone/>
              <a:defRPr sz="6194"/>
            </a:lvl8pPr>
            <a:lvl9pPr marL="11328319" indent="0">
              <a:buNone/>
              <a:defRPr sz="6194"/>
            </a:lvl9pPr>
          </a:lstStyle>
          <a:p>
            <a:r>
              <a:rPr lang="en-US" smtClean="0"/>
              <a:t>Click icon to add picture</a:t>
            </a:r>
            <a:endParaRPr lang="en-US" dirty="0"/>
          </a:p>
        </p:txBody>
      </p:sp>
      <p:sp>
        <p:nvSpPr>
          <p:cNvPr id="4" name="Text Placeholder 3"/>
          <p:cNvSpPr>
            <a:spLocks noGrp="1"/>
          </p:cNvSpPr>
          <p:nvPr>
            <p:ph type="body" sz="half" idx="2"/>
          </p:nvPr>
        </p:nvSpPr>
        <p:spPr>
          <a:xfrm>
            <a:off x="2085364" y="6372225"/>
            <a:ext cx="9764544" cy="11805335"/>
          </a:xfrm>
        </p:spPr>
        <p:txBody>
          <a:bodyPr/>
          <a:lstStyle>
            <a:lvl1pPr marL="0" indent="0">
              <a:buNone/>
              <a:defRPr sz="4956"/>
            </a:lvl1pPr>
            <a:lvl2pPr marL="1416040" indent="0">
              <a:buNone/>
              <a:defRPr sz="4336"/>
            </a:lvl2pPr>
            <a:lvl3pPr marL="2832080" indent="0">
              <a:buNone/>
              <a:defRPr sz="3717"/>
            </a:lvl3pPr>
            <a:lvl4pPr marL="4248120" indent="0">
              <a:buNone/>
              <a:defRPr sz="3097"/>
            </a:lvl4pPr>
            <a:lvl5pPr marL="5664159" indent="0">
              <a:buNone/>
              <a:defRPr sz="3097"/>
            </a:lvl5pPr>
            <a:lvl6pPr marL="7080199" indent="0">
              <a:buNone/>
              <a:defRPr sz="3097"/>
            </a:lvl6pPr>
            <a:lvl7pPr marL="8496239" indent="0">
              <a:buNone/>
              <a:defRPr sz="3097"/>
            </a:lvl7pPr>
            <a:lvl8pPr marL="9912279" indent="0">
              <a:buNone/>
              <a:defRPr sz="3097"/>
            </a:lvl8pPr>
            <a:lvl9pPr marL="11328319" indent="0">
              <a:buNone/>
              <a:defRPr sz="3097"/>
            </a:lvl9pPr>
          </a:lstStyle>
          <a:p>
            <a:pPr lvl="0"/>
            <a:r>
              <a:rPr lang="en-US" smtClean="0"/>
              <a:t>Edit Master text styles</a:t>
            </a:r>
          </a:p>
        </p:txBody>
      </p:sp>
      <p:sp>
        <p:nvSpPr>
          <p:cNvPr id="5" name="Date Placeholder 4"/>
          <p:cNvSpPr>
            <a:spLocks noGrp="1"/>
          </p:cNvSpPr>
          <p:nvPr>
            <p:ph type="dt" sz="half" idx="10"/>
          </p:nvPr>
        </p:nvSpPr>
        <p:spPr/>
        <p:txBody>
          <a:bodyPr/>
          <a:lstStyle/>
          <a:p>
            <a:fld id="{00127131-47E2-40BD-A3C0-88026F622065}" type="datetimeFigureOut">
              <a:rPr lang="en-GB" smtClean="0"/>
              <a:t>19/09/2019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0252EC-CE0F-4C75-A8EF-E0FC47CFB4E4}" type="slidenum">
              <a:rPr lang="en-GB" smtClean="0"/>
              <a:t>‹#›</a:t>
            </a:fld>
            <a:endParaRPr lang="en-GB"/>
          </a:p>
        </p:txBody>
      </p:sp>
    </p:spTree>
    <p:extLst>
      <p:ext uri="{BB962C8B-B14F-4D97-AF65-F5344CB8AC3E}">
        <p14:creationId xmlns:p14="http://schemas.microsoft.com/office/powerpoint/2010/main" val="356002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0878"/>
            <a:ext cx="26112371" cy="410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5654366"/>
            <a:ext cx="26112371" cy="1347706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19687033"/>
            <a:ext cx="6811923" cy="1130873"/>
          </a:xfrm>
          <a:prstGeom prst="rect">
            <a:avLst/>
          </a:prstGeom>
        </p:spPr>
        <p:txBody>
          <a:bodyPr vert="horz" lIns="91440" tIns="45720" rIns="91440" bIns="45720" rtlCol="0" anchor="ctr"/>
          <a:lstStyle>
            <a:lvl1pPr algn="l">
              <a:defRPr sz="3717">
                <a:solidFill>
                  <a:schemeClr val="tx1">
                    <a:tint val="75000"/>
                  </a:schemeClr>
                </a:solidFill>
              </a:defRPr>
            </a:lvl1pPr>
          </a:lstStyle>
          <a:p>
            <a:fld id="{00127131-47E2-40BD-A3C0-88026F622065}" type="datetimeFigureOut">
              <a:rPr lang="en-GB" smtClean="0"/>
              <a:t>19/09/2019</a:t>
            </a:fld>
            <a:endParaRPr lang="en-GB"/>
          </a:p>
        </p:txBody>
      </p:sp>
      <p:sp>
        <p:nvSpPr>
          <p:cNvPr id="5" name="Footer Placeholder 4"/>
          <p:cNvSpPr>
            <a:spLocks noGrp="1"/>
          </p:cNvSpPr>
          <p:nvPr>
            <p:ph type="ftr" sz="quarter" idx="3"/>
          </p:nvPr>
        </p:nvSpPr>
        <p:spPr>
          <a:xfrm>
            <a:off x="10028665" y="19687033"/>
            <a:ext cx="10217884" cy="1130873"/>
          </a:xfrm>
          <a:prstGeom prst="rect">
            <a:avLst/>
          </a:prstGeom>
        </p:spPr>
        <p:txBody>
          <a:bodyPr vert="horz" lIns="91440" tIns="45720" rIns="91440" bIns="45720" rtlCol="0" anchor="ctr"/>
          <a:lstStyle>
            <a:lvl1pPr algn="ctr">
              <a:defRPr sz="371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687033"/>
            <a:ext cx="6811923" cy="1130873"/>
          </a:xfrm>
          <a:prstGeom prst="rect">
            <a:avLst/>
          </a:prstGeom>
        </p:spPr>
        <p:txBody>
          <a:bodyPr vert="horz" lIns="91440" tIns="45720" rIns="91440" bIns="45720" rtlCol="0" anchor="ctr"/>
          <a:lstStyle>
            <a:lvl1pPr algn="r">
              <a:defRPr sz="3717">
                <a:solidFill>
                  <a:schemeClr val="tx1">
                    <a:tint val="75000"/>
                  </a:schemeClr>
                </a:solidFill>
              </a:defRPr>
            </a:lvl1pPr>
          </a:lstStyle>
          <a:p>
            <a:fld id="{DB0252EC-CE0F-4C75-A8EF-E0FC47CFB4E4}" type="slidenum">
              <a:rPr lang="en-GB" smtClean="0"/>
              <a:t>‹#›</a:t>
            </a:fld>
            <a:endParaRPr lang="en-GB"/>
          </a:p>
        </p:txBody>
      </p:sp>
    </p:spTree>
    <p:extLst>
      <p:ext uri="{BB962C8B-B14F-4D97-AF65-F5344CB8AC3E}">
        <p14:creationId xmlns:p14="http://schemas.microsoft.com/office/powerpoint/2010/main" val="13300584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32080" rtl="0" eaLnBrk="1" latinLnBrk="0" hangingPunct="1">
        <a:lnSpc>
          <a:spcPct val="90000"/>
        </a:lnSpc>
        <a:spcBef>
          <a:spcPct val="0"/>
        </a:spcBef>
        <a:buNone/>
        <a:defRPr sz="13628" kern="1200">
          <a:solidFill>
            <a:schemeClr val="tx1"/>
          </a:solidFill>
          <a:latin typeface="+mj-lt"/>
          <a:ea typeface="+mj-ea"/>
          <a:cs typeface="+mj-cs"/>
        </a:defRPr>
      </a:lvl1pPr>
    </p:titleStyle>
    <p:bodyStyle>
      <a:lvl1pPr marL="708020" indent="-708020" algn="l" defTabSz="2832080" rtl="0" eaLnBrk="1" latinLnBrk="0" hangingPunct="1">
        <a:lnSpc>
          <a:spcPct val="90000"/>
        </a:lnSpc>
        <a:spcBef>
          <a:spcPts val="3097"/>
        </a:spcBef>
        <a:buFont typeface="Arial" panose="020B0604020202020204" pitchFamily="34" charset="0"/>
        <a:buChar char="•"/>
        <a:defRPr sz="8672" kern="1200">
          <a:solidFill>
            <a:schemeClr val="tx1"/>
          </a:solidFill>
          <a:latin typeface="+mn-lt"/>
          <a:ea typeface="+mn-ea"/>
          <a:cs typeface="+mn-cs"/>
        </a:defRPr>
      </a:lvl1pPr>
      <a:lvl2pPr marL="2124060" indent="-708020" algn="l" defTabSz="2832080" rtl="0" eaLnBrk="1" latinLnBrk="0" hangingPunct="1">
        <a:lnSpc>
          <a:spcPct val="90000"/>
        </a:lnSpc>
        <a:spcBef>
          <a:spcPts val="1549"/>
        </a:spcBef>
        <a:buFont typeface="Arial" panose="020B0604020202020204" pitchFamily="34" charset="0"/>
        <a:buChar char="•"/>
        <a:defRPr sz="7433" kern="1200">
          <a:solidFill>
            <a:schemeClr val="tx1"/>
          </a:solidFill>
          <a:latin typeface="+mn-lt"/>
          <a:ea typeface="+mn-ea"/>
          <a:cs typeface="+mn-cs"/>
        </a:defRPr>
      </a:lvl2pPr>
      <a:lvl3pPr marL="3540100" indent="-708020" algn="l" defTabSz="2832080" rtl="0" eaLnBrk="1" latinLnBrk="0" hangingPunct="1">
        <a:lnSpc>
          <a:spcPct val="90000"/>
        </a:lnSpc>
        <a:spcBef>
          <a:spcPts val="1549"/>
        </a:spcBef>
        <a:buFont typeface="Arial" panose="020B0604020202020204" pitchFamily="34" charset="0"/>
        <a:buChar char="•"/>
        <a:defRPr sz="6194" kern="1200">
          <a:solidFill>
            <a:schemeClr val="tx1"/>
          </a:solidFill>
          <a:latin typeface="+mn-lt"/>
          <a:ea typeface="+mn-ea"/>
          <a:cs typeface="+mn-cs"/>
        </a:defRPr>
      </a:lvl3pPr>
      <a:lvl4pPr marL="495613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4pPr>
      <a:lvl5pPr marL="637217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5pPr>
      <a:lvl6pPr marL="778821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6pPr>
      <a:lvl7pPr marL="920425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7pPr>
      <a:lvl8pPr marL="1062029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8pPr>
      <a:lvl9pPr marL="1203633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9pPr>
    </p:bodyStyle>
    <p:otherStyle>
      <a:defPPr>
        <a:defRPr lang="en-US"/>
      </a:defPPr>
      <a:lvl1pPr marL="0" algn="l" defTabSz="2832080" rtl="0" eaLnBrk="1" latinLnBrk="0" hangingPunct="1">
        <a:defRPr sz="5575" kern="1200">
          <a:solidFill>
            <a:schemeClr val="tx1"/>
          </a:solidFill>
          <a:latin typeface="+mn-lt"/>
          <a:ea typeface="+mn-ea"/>
          <a:cs typeface="+mn-cs"/>
        </a:defRPr>
      </a:lvl1pPr>
      <a:lvl2pPr marL="1416040" algn="l" defTabSz="2832080" rtl="0" eaLnBrk="1" latinLnBrk="0" hangingPunct="1">
        <a:defRPr sz="5575" kern="1200">
          <a:solidFill>
            <a:schemeClr val="tx1"/>
          </a:solidFill>
          <a:latin typeface="+mn-lt"/>
          <a:ea typeface="+mn-ea"/>
          <a:cs typeface="+mn-cs"/>
        </a:defRPr>
      </a:lvl2pPr>
      <a:lvl3pPr marL="2832080" algn="l" defTabSz="2832080" rtl="0" eaLnBrk="1" latinLnBrk="0" hangingPunct="1">
        <a:defRPr sz="5575" kern="1200">
          <a:solidFill>
            <a:schemeClr val="tx1"/>
          </a:solidFill>
          <a:latin typeface="+mn-lt"/>
          <a:ea typeface="+mn-ea"/>
          <a:cs typeface="+mn-cs"/>
        </a:defRPr>
      </a:lvl3pPr>
      <a:lvl4pPr marL="4248120" algn="l" defTabSz="2832080" rtl="0" eaLnBrk="1" latinLnBrk="0" hangingPunct="1">
        <a:defRPr sz="5575" kern="1200">
          <a:solidFill>
            <a:schemeClr val="tx1"/>
          </a:solidFill>
          <a:latin typeface="+mn-lt"/>
          <a:ea typeface="+mn-ea"/>
          <a:cs typeface="+mn-cs"/>
        </a:defRPr>
      </a:lvl4pPr>
      <a:lvl5pPr marL="5664159" algn="l" defTabSz="2832080" rtl="0" eaLnBrk="1" latinLnBrk="0" hangingPunct="1">
        <a:defRPr sz="5575" kern="1200">
          <a:solidFill>
            <a:schemeClr val="tx1"/>
          </a:solidFill>
          <a:latin typeface="+mn-lt"/>
          <a:ea typeface="+mn-ea"/>
          <a:cs typeface="+mn-cs"/>
        </a:defRPr>
      </a:lvl5pPr>
      <a:lvl6pPr marL="7080199" algn="l" defTabSz="2832080" rtl="0" eaLnBrk="1" latinLnBrk="0" hangingPunct="1">
        <a:defRPr sz="5575" kern="1200">
          <a:solidFill>
            <a:schemeClr val="tx1"/>
          </a:solidFill>
          <a:latin typeface="+mn-lt"/>
          <a:ea typeface="+mn-ea"/>
          <a:cs typeface="+mn-cs"/>
        </a:defRPr>
      </a:lvl6pPr>
      <a:lvl7pPr marL="8496239" algn="l" defTabSz="2832080" rtl="0" eaLnBrk="1" latinLnBrk="0" hangingPunct="1">
        <a:defRPr sz="5575" kern="1200">
          <a:solidFill>
            <a:schemeClr val="tx1"/>
          </a:solidFill>
          <a:latin typeface="+mn-lt"/>
          <a:ea typeface="+mn-ea"/>
          <a:cs typeface="+mn-cs"/>
        </a:defRPr>
      </a:lvl7pPr>
      <a:lvl8pPr marL="9912279" algn="l" defTabSz="2832080" rtl="0" eaLnBrk="1" latinLnBrk="0" hangingPunct="1">
        <a:defRPr sz="5575" kern="1200">
          <a:solidFill>
            <a:schemeClr val="tx1"/>
          </a:solidFill>
          <a:latin typeface="+mn-lt"/>
          <a:ea typeface="+mn-ea"/>
          <a:cs typeface="+mn-cs"/>
        </a:defRPr>
      </a:lvl8pPr>
      <a:lvl9pPr marL="11328319" algn="l" defTabSz="2832080" rtl="0" eaLnBrk="1" latinLnBrk="0" hangingPunct="1">
        <a:defRPr sz="5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extBox 10"/>
          <p:cNvSpPr txBox="1"/>
          <p:nvPr/>
        </p:nvSpPr>
        <p:spPr>
          <a:xfrm>
            <a:off x="3412358" y="657571"/>
            <a:ext cx="22389495" cy="1420517"/>
          </a:xfrm>
          <a:prstGeom prst="rect">
            <a:avLst/>
          </a:prstGeom>
          <a:noFill/>
        </p:spPr>
        <p:txBody>
          <a:bodyPr wrap="square" rtlCol="0">
            <a:spAutoFit/>
          </a:bodyPr>
          <a:lstStyle/>
          <a:p>
            <a:pPr algn="ctr"/>
            <a:r>
              <a:rPr lang="en-GB" sz="4631" dirty="0">
                <a:latin typeface="Cambria" panose="02040503050406030204" pitchFamily="18" charset="0"/>
                <a:ea typeface="Cambria" panose="02040503050406030204" pitchFamily="18" charset="0"/>
              </a:rPr>
              <a:t>Comparing Continuous and Interacting Particle Models for Swarm </a:t>
            </a:r>
            <a:r>
              <a:rPr lang="en-GB" sz="4631" dirty="0" smtClean="0">
                <a:latin typeface="Cambria" panose="02040503050406030204" pitchFamily="18" charset="0"/>
                <a:ea typeface="Cambria" panose="02040503050406030204" pitchFamily="18" charset="0"/>
              </a:rPr>
              <a:t>Behaviour</a:t>
            </a:r>
          </a:p>
          <a:p>
            <a:pPr algn="ctr"/>
            <a:r>
              <a:rPr lang="en-GB" sz="2000" dirty="0" smtClean="0">
                <a:latin typeface="Cambria" panose="02040503050406030204" pitchFamily="18" charset="0"/>
                <a:ea typeface="Cambria" panose="02040503050406030204" pitchFamily="18" charset="0"/>
              </a:rPr>
              <a:t>Thomas Hodgson</a:t>
            </a:r>
          </a:p>
          <a:p>
            <a:pPr algn="ctr"/>
            <a:r>
              <a:rPr lang="en-GB" sz="2000" dirty="0" smtClean="0">
                <a:latin typeface="Cambria" panose="02040503050406030204" pitchFamily="18" charset="0"/>
                <a:ea typeface="Cambria" panose="02040503050406030204" pitchFamily="18" charset="0"/>
              </a:rPr>
              <a:t>Supervised by Dr Michela Ottobre and </a:t>
            </a:r>
            <a:r>
              <a:rPr lang="en-GB" sz="2000" dirty="0" err="1" smtClean="0">
                <a:latin typeface="Cambria" panose="02040503050406030204" pitchFamily="18" charset="0"/>
                <a:ea typeface="Cambria" panose="02040503050406030204" pitchFamily="18" charset="0"/>
              </a:rPr>
              <a:t>Prof.</a:t>
            </a:r>
            <a:r>
              <a:rPr lang="en-GB" sz="2000" dirty="0" smtClean="0">
                <a:latin typeface="Cambria" panose="02040503050406030204" pitchFamily="18" charset="0"/>
                <a:ea typeface="Cambria" panose="02040503050406030204" pitchFamily="18" charset="0"/>
              </a:rPr>
              <a:t> Kevin Painter</a:t>
            </a:r>
            <a:endParaRPr lang="en-GB" sz="2000" dirty="0">
              <a:latin typeface="Cambria" panose="02040503050406030204" pitchFamily="18" charset="0"/>
              <a:ea typeface="Cambria" panose="020405030504060302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0060" y="458824"/>
            <a:ext cx="3447477" cy="1515432"/>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7" y="394877"/>
            <a:ext cx="2528393" cy="1262860"/>
          </a:xfrm>
          <a:prstGeom prst="rect">
            <a:avLst/>
          </a:prstGeom>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l="-333" r="76098"/>
          <a:stretch/>
        </p:blipFill>
        <p:spPr>
          <a:xfrm>
            <a:off x="3234689" y="384919"/>
            <a:ext cx="1278088" cy="1262860"/>
          </a:xfrm>
          <a:prstGeom prst="rect">
            <a:avLst/>
          </a:prstGeom>
        </p:spPr>
      </p:pic>
      <mc:AlternateContent xmlns:mc="http://schemas.openxmlformats.org/markup-compatibility/2006">
        <mc:Choice xmlns:a14="http://schemas.microsoft.com/office/drawing/2010/main" Requires="a14">
          <p:sp>
            <p:nvSpPr>
              <p:cNvPr id="17" name="TextBox 16"/>
              <p:cNvSpPr txBox="1"/>
              <p:nvPr/>
            </p:nvSpPr>
            <p:spPr>
              <a:xfrm>
                <a:off x="435771" y="9604999"/>
                <a:ext cx="7589654" cy="1124160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400" u="sng" dirty="0" smtClean="0">
                    <a:latin typeface="Cambria" panose="02040503050406030204" pitchFamily="18" charset="0"/>
                    <a:ea typeface="Cambria" panose="02040503050406030204" pitchFamily="18" charset="0"/>
                  </a:rPr>
                  <a:t>Particle Model</a:t>
                </a:r>
              </a:p>
              <a:p>
                <a:endParaRPr lang="en-GB" sz="890" u="sng"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The most intuitive way to model a system is as individual particles, acting according to some rules or interaction. Before giving a description of the particles, some preliminary definitions are required. Let </a:t>
                </a:r>
                <a14:m>
                  <m:oMath xmlns:m="http://schemas.openxmlformats.org/officeDocument/2006/math">
                    <m:r>
                      <a:rPr lang="en-GB" sz="2000" i="1">
                        <a:latin typeface="Cambria Math" panose="02040503050406030204" pitchFamily="18" charset="0"/>
                        <a:ea typeface="Cambria" panose="02040503050406030204" pitchFamily="18" charset="0"/>
                      </a:rPr>
                      <m:t>𝕋</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ℝ</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ℤ</m:t>
                    </m:r>
                  </m:oMath>
                </a14:m>
                <a:r>
                  <a:rPr lang="en-GB" sz="2000" dirty="0">
                    <a:latin typeface="Cambria" panose="02040503050406030204" pitchFamily="18" charset="0"/>
                    <a:ea typeface="Cambria" panose="02040503050406030204" pitchFamily="18" charset="0"/>
                  </a:rPr>
                  <a:t>, the unit circle. The interaction function, </a:t>
                </a:r>
                <a14:m>
                  <m:oMath xmlns:m="http://schemas.openxmlformats.org/officeDocument/2006/math">
                    <m:r>
                      <a:rPr lang="en-GB" sz="2000" i="1">
                        <a:latin typeface="Cambria Math" panose="02040503050406030204" pitchFamily="18" charset="0"/>
                        <a:ea typeface="Cambria" panose="02040503050406030204" pitchFamily="18" charset="0"/>
                      </a:rPr>
                      <m:t>𝜑</m:t>
                    </m:r>
                    <m:r>
                      <a:rPr lang="en-GB" sz="2000" i="1">
                        <a:latin typeface="Cambria Math" panose="02040503050406030204" pitchFamily="18" charset="0"/>
                        <a:ea typeface="Cambria" panose="02040503050406030204" pitchFamily="18" charset="0"/>
                      </a:rPr>
                      <m:t>∈</m:t>
                    </m:r>
                    <m:sSup>
                      <m:sSupPr>
                        <m:ctrlPr>
                          <a:rPr lang="en-GB" sz="2000" i="1">
                            <a:latin typeface="Cambria Math" panose="02040503050406030204" pitchFamily="18" charset="0"/>
                            <a:ea typeface="Cambria" panose="02040503050406030204" pitchFamily="18" charset="0"/>
                          </a:rPr>
                        </m:ctrlPr>
                      </m:sSupPr>
                      <m:e>
                        <m:r>
                          <a:rPr lang="en-GB" sz="2000" i="1">
                            <a:latin typeface="Cambria Math" panose="02040503050406030204" pitchFamily="18" charset="0"/>
                            <a:ea typeface="Cambria" panose="02040503050406030204" pitchFamily="18" charset="0"/>
                          </a:rPr>
                          <m:t>𝐶</m:t>
                        </m:r>
                      </m:e>
                      <m:sup>
                        <m:r>
                          <a:rPr lang="en-GB" sz="2000" i="1">
                            <a:latin typeface="Cambria Math" panose="02040503050406030204" pitchFamily="18" charset="0"/>
                            <a:ea typeface="Cambria" panose="02040503050406030204" pitchFamily="18" charset="0"/>
                          </a:rPr>
                          <m:t>∞</m:t>
                        </m:r>
                      </m:sup>
                    </m:sSup>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𝕋</m:t>
                        </m:r>
                      </m:e>
                    </m:d>
                  </m:oMath>
                </a14:m>
                <a:r>
                  <a:rPr lang="en-GB" sz="2000" dirty="0">
                    <a:latin typeface="Cambria" panose="02040503050406030204" pitchFamily="18" charset="0"/>
                    <a:ea typeface="Cambria" panose="02040503050406030204" pitchFamily="18" charset="0"/>
                  </a:rPr>
                  <a:t> with </a:t>
                </a:r>
              </a:p>
              <a:p>
                <a:endParaRPr lang="en-GB" sz="2000" dirty="0">
                  <a:latin typeface="Cambria" panose="02040503050406030204" pitchFamily="18" charset="0"/>
                  <a:ea typeface="Cambria" panose="02040503050406030204" pitchFamily="18" charset="0"/>
                </a:endParaRPr>
              </a:p>
              <a:p>
                <a:pPr algn="ctr"/>
                <a14:m>
                  <m:oMath xmlns:m="http://schemas.openxmlformats.org/officeDocument/2006/math">
                    <m:r>
                      <a:rPr lang="en-GB" sz="2000" i="1">
                        <a:latin typeface="Cambria Math" panose="02040503050406030204" pitchFamily="18" charset="0"/>
                        <a:ea typeface="Cambria" panose="02040503050406030204" pitchFamily="18" charset="0"/>
                      </a:rPr>
                      <m:t>𝜑</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𝑥</m:t>
                        </m:r>
                      </m:e>
                    </m:d>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𝜖</m:t>
                    </m:r>
                    <m:r>
                      <a:rPr lang="en-GB" sz="2000" i="1">
                        <a:latin typeface="Cambria Math" panose="02040503050406030204" pitchFamily="18" charset="0"/>
                        <a:ea typeface="Cambria" panose="02040503050406030204" pitchFamily="18" charset="0"/>
                      </a:rPr>
                      <m:t>&gt;0,         </m:t>
                    </m:r>
                    <m:r>
                      <a:rPr lang="en-GB" sz="2000" i="1">
                        <a:latin typeface="Cambria Math" panose="02040503050406030204" pitchFamily="18" charset="0"/>
                        <a:ea typeface="Cambria" panose="02040503050406030204" pitchFamily="18" charset="0"/>
                      </a:rPr>
                      <m:t>𝜑</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𝑥</m:t>
                        </m:r>
                      </m:e>
                    </m:d>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𝜑</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𝑥</m:t>
                        </m:r>
                      </m:e>
                    </m:d>
                    <m:r>
                      <a:rPr lang="en-GB" sz="2000" i="1">
                        <a:latin typeface="Cambria Math" panose="02040503050406030204" pitchFamily="18" charset="0"/>
                        <a:ea typeface="Cambria" panose="02040503050406030204" pitchFamily="18" charset="0"/>
                      </a:rPr>
                      <m:t> ,         </m:t>
                    </m:r>
                    <m:nary>
                      <m:naryPr>
                        <m:supHide m:val="on"/>
                        <m:ctrlPr>
                          <a:rPr lang="en-GB" sz="2000" i="1">
                            <a:latin typeface="Cambria Math" panose="02040503050406030204" pitchFamily="18" charset="0"/>
                            <a:ea typeface="Cambria" panose="02040503050406030204" pitchFamily="18" charset="0"/>
                          </a:rPr>
                        </m:ctrlPr>
                      </m:naryPr>
                      <m:sub>
                        <m:r>
                          <a:rPr lang="en-GB" sz="2000" i="1">
                            <a:latin typeface="Cambria Math" panose="02040503050406030204" pitchFamily="18" charset="0"/>
                            <a:ea typeface="Cambria" panose="02040503050406030204" pitchFamily="18" charset="0"/>
                          </a:rPr>
                          <m:t>𝕋</m:t>
                        </m:r>
                      </m:sub>
                      <m:sup/>
                      <m:e>
                        <m:r>
                          <a:rPr lang="en-GB" sz="2000" i="1">
                            <a:latin typeface="Cambria Math" panose="02040503050406030204" pitchFamily="18" charset="0"/>
                            <a:ea typeface="Cambria" panose="02040503050406030204" pitchFamily="18" charset="0"/>
                          </a:rPr>
                          <m:t>𝜑</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𝑥</m:t>
                            </m:r>
                          </m:e>
                        </m:d>
                        <m:r>
                          <a:rPr lang="en-GB" sz="2000" i="1">
                            <a:latin typeface="Cambria Math" panose="02040503050406030204" pitchFamily="18" charset="0"/>
                            <a:ea typeface="Cambria" panose="02040503050406030204" pitchFamily="18" charset="0"/>
                          </a:rPr>
                          <m:t> </m:t>
                        </m:r>
                      </m:e>
                    </m:nary>
                    <m:r>
                      <m:rPr>
                        <m:nor/>
                      </m:rPr>
                      <a:rPr lang="en-GB" sz="2000">
                        <a:latin typeface="Cambria Math" panose="02040503050406030204" pitchFamily="18" charset="0"/>
                        <a:ea typeface="Cambria" panose="02040503050406030204" pitchFamily="18" charset="0"/>
                      </a:rPr>
                      <m:t>d</m:t>
                    </m:r>
                    <m:r>
                      <a:rPr lang="en-GB" sz="2000" i="1">
                        <a:latin typeface="Cambria Math" panose="02040503050406030204" pitchFamily="18" charset="0"/>
                        <a:ea typeface="Cambria" panose="02040503050406030204" pitchFamily="18" charset="0"/>
                      </a:rPr>
                      <m:t>𝑥</m:t>
                    </m:r>
                    <m:r>
                      <a:rPr lang="en-GB" sz="2000" i="1">
                        <a:latin typeface="Cambria Math" panose="02040503050406030204" pitchFamily="18" charset="0"/>
                        <a:ea typeface="Cambria" panose="02040503050406030204" pitchFamily="18" charset="0"/>
                      </a:rPr>
                      <m:t>=1</m:t>
                    </m:r>
                  </m:oMath>
                </a14:m>
                <a:r>
                  <a:rPr lang="en-GB" sz="2000" dirty="0">
                    <a:latin typeface="Cambria" panose="02040503050406030204" pitchFamily="18" charset="0"/>
                    <a:ea typeface="Cambria" panose="02040503050406030204" pitchFamily="18" charset="0"/>
                  </a:rPr>
                  <a:t> </a:t>
                </a:r>
              </a:p>
              <a:p>
                <a:endParaRPr lang="en-GB" sz="2000" u="sng" dirty="0">
                  <a:latin typeface="+mj-lt"/>
                  <a:ea typeface="Cambria" panose="02040503050406030204" pitchFamily="18" charset="0"/>
                </a:endParaRPr>
              </a:p>
              <a:p>
                <a:r>
                  <a:rPr lang="en-GB" sz="2000" dirty="0">
                    <a:latin typeface="Cambria" panose="02040503050406030204" pitchFamily="18" charset="0"/>
                    <a:ea typeface="Cambria" panose="02040503050406030204" pitchFamily="18" charset="0"/>
                  </a:rPr>
                  <a:t>The model also requires a herding function, </a:t>
                </a:r>
                <a14:m>
                  <m:oMath xmlns:m="http://schemas.openxmlformats.org/officeDocument/2006/math">
                    <m:r>
                      <a:rPr lang="en-GB" sz="2000" i="1">
                        <a:latin typeface="Cambria Math" panose="02040503050406030204" pitchFamily="18" charset="0"/>
                        <a:ea typeface="Cambria" panose="02040503050406030204" pitchFamily="18" charset="0"/>
                      </a:rPr>
                      <m:t>𝐺</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ℝ</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ℝ</m:t>
                    </m:r>
                  </m:oMath>
                </a14:m>
                <a:r>
                  <a:rPr lang="en-GB" sz="2000" dirty="0">
                    <a:latin typeface="Cambria" panose="02040503050406030204" pitchFamily="18" charset="0"/>
                    <a:ea typeface="Cambria" panose="02040503050406030204" pitchFamily="18" charset="0"/>
                  </a:rPr>
                  <a:t>  such that</a:t>
                </a:r>
              </a:p>
              <a:p>
                <a:endParaRPr lang="en-GB" sz="2000" dirty="0">
                  <a:latin typeface="Cambria"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ea typeface="Cambria" panose="02040503050406030204" pitchFamily="18" charset="0"/>
                        </a:rPr>
                        <m:t>𝐺</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𝑢</m:t>
                          </m:r>
                        </m:e>
                      </m:d>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𝐺</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𝑢</m:t>
                          </m:r>
                        </m:e>
                      </m:d>
                      <m:r>
                        <a:rPr lang="en-GB" sz="2000" i="1">
                          <a:latin typeface="Cambria Math" panose="02040503050406030204" pitchFamily="18" charset="0"/>
                          <a:ea typeface="Cambria" panose="02040503050406030204" pitchFamily="18" charset="0"/>
                        </a:rPr>
                        <m:t>,   </m:t>
                      </m:r>
                      <m:d>
                        <m:dPr>
                          <m:begChr m:val="{"/>
                          <m:endChr m:val=""/>
                          <m:ctrlPr>
                            <a:rPr lang="en-GB" sz="2000" i="1">
                              <a:latin typeface="Cambria Math" panose="02040503050406030204" pitchFamily="18" charset="0"/>
                              <a:ea typeface="Cambria" panose="02040503050406030204" pitchFamily="18" charset="0"/>
                            </a:rPr>
                          </m:ctrlPr>
                        </m:dPr>
                        <m:e>
                          <m:eqArr>
                            <m:eqArrPr>
                              <m:ctrlPr>
                                <a:rPr lang="en-GB" sz="2000" i="1">
                                  <a:latin typeface="Cambria Math" panose="02040503050406030204" pitchFamily="18" charset="0"/>
                                  <a:ea typeface="Cambria" panose="02040503050406030204" pitchFamily="18" charset="0"/>
                                </a:rPr>
                              </m:ctrlPr>
                            </m:eqArrPr>
                            <m:e>
                              <m:r>
                                <a:rPr lang="en-GB" sz="2000" i="1">
                                  <a:latin typeface="Cambria Math" panose="02040503050406030204" pitchFamily="18" charset="0"/>
                                  <a:ea typeface="Cambria" panose="02040503050406030204" pitchFamily="18" charset="0"/>
                                </a:rPr>
                                <m:t>𝐺</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𝑢</m:t>
                                  </m:r>
                                </m:e>
                              </m:d>
                              <m:r>
                                <a:rPr lang="en-GB" sz="2000" i="1">
                                  <a:latin typeface="Cambria Math" panose="02040503050406030204" pitchFamily="18" charset="0"/>
                                  <a:ea typeface="Cambria" panose="02040503050406030204" pitchFamily="18" charset="0"/>
                                </a:rPr>
                                <m:t>&gt;</m:t>
                              </m:r>
                              <m:r>
                                <a:rPr lang="en-GB" sz="2000" i="1">
                                  <a:latin typeface="Cambria Math" panose="02040503050406030204" pitchFamily="18" charset="0"/>
                                  <a:ea typeface="Cambria" panose="02040503050406030204" pitchFamily="18" charset="0"/>
                                </a:rPr>
                                <m:t>𝑢</m:t>
                              </m:r>
                              <m:r>
                                <a:rPr lang="en-GB" sz="2000" i="1">
                                  <a:latin typeface="Cambria Math" panose="02040503050406030204" pitchFamily="18" charset="0"/>
                                  <a:ea typeface="Cambria" panose="02040503050406030204" pitchFamily="18" charset="0"/>
                                </a:rPr>
                                <m:t> </m:t>
                              </m:r>
                              <m:r>
                                <m:rPr>
                                  <m:nor/>
                                </m:rPr>
                                <a:rPr lang="en-GB" sz="2000">
                                  <a:latin typeface="Cambria Math" panose="02040503050406030204" pitchFamily="18" charset="0"/>
                                  <a:ea typeface="Cambria" panose="02040503050406030204" pitchFamily="18" charset="0"/>
                                </a:rPr>
                                <m:t>if</m:t>
                              </m:r>
                              <m:r>
                                <a:rPr lang="en-GB" sz="2000" i="1">
                                  <a:latin typeface="Cambria Math" panose="02040503050406030204" pitchFamily="18" charset="0"/>
                                  <a:ea typeface="Cambria" panose="02040503050406030204" pitchFamily="18" charset="0"/>
                                </a:rPr>
                                <m:t> 0&lt;</m:t>
                              </m:r>
                              <m:r>
                                <a:rPr lang="en-GB" sz="2000" i="1">
                                  <a:latin typeface="Cambria Math" panose="02040503050406030204" pitchFamily="18" charset="0"/>
                                  <a:ea typeface="Cambria" panose="02040503050406030204" pitchFamily="18" charset="0"/>
                                </a:rPr>
                                <m:t>𝑢</m:t>
                              </m:r>
                              <m:r>
                                <a:rPr lang="en-GB" sz="2000" i="1">
                                  <a:latin typeface="Cambria Math" panose="02040503050406030204" pitchFamily="18" charset="0"/>
                                  <a:ea typeface="Cambria" panose="02040503050406030204" pitchFamily="18" charset="0"/>
                                </a:rPr>
                                <m:t>&lt;1</m:t>
                              </m:r>
                            </m:e>
                            <m:e>
                              <m:r>
                                <a:rPr lang="en-GB" sz="2000" i="1">
                                  <a:latin typeface="Cambria Math" panose="02040503050406030204" pitchFamily="18" charset="0"/>
                                  <a:ea typeface="Cambria" panose="02040503050406030204" pitchFamily="18" charset="0"/>
                                </a:rPr>
                                <m:t>𝐺</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𝑢</m:t>
                                  </m:r>
                                </m:e>
                              </m:d>
                              <m:r>
                                <a:rPr lang="en-GB" sz="2000" i="1">
                                  <a:latin typeface="Cambria Math" panose="02040503050406030204" pitchFamily="18" charset="0"/>
                                  <a:ea typeface="Cambria" panose="02040503050406030204" pitchFamily="18" charset="0"/>
                                </a:rPr>
                                <m:t>&lt;</m:t>
                              </m:r>
                              <m:r>
                                <a:rPr lang="en-GB" sz="2000" i="1">
                                  <a:latin typeface="Cambria Math" panose="02040503050406030204" pitchFamily="18" charset="0"/>
                                  <a:ea typeface="Cambria" panose="02040503050406030204" pitchFamily="18" charset="0"/>
                                </a:rPr>
                                <m:t>𝑢</m:t>
                              </m:r>
                              <m:r>
                                <a:rPr lang="en-GB" sz="2000" i="1">
                                  <a:latin typeface="Cambria Math" panose="02040503050406030204" pitchFamily="18" charset="0"/>
                                  <a:ea typeface="Cambria" panose="02040503050406030204" pitchFamily="18" charset="0"/>
                                </a:rPr>
                                <m:t> </m:t>
                              </m:r>
                              <m:r>
                                <m:rPr>
                                  <m:nor/>
                                </m:rPr>
                                <a:rPr lang="en-GB" sz="2000">
                                  <a:latin typeface="Cambria Math" panose="02040503050406030204" pitchFamily="18" charset="0"/>
                                  <a:ea typeface="Cambria" panose="02040503050406030204" pitchFamily="18" charset="0"/>
                                </a:rPr>
                                <m:t>if</m:t>
                              </m:r>
                              <m:r>
                                <a:rPr lang="en-GB" sz="2000" i="1">
                                  <a:latin typeface="Cambria Math" panose="02040503050406030204" pitchFamily="18" charset="0"/>
                                  <a:ea typeface="Cambria" panose="02040503050406030204" pitchFamily="18" charset="0"/>
                                </a:rPr>
                                <m:t> </m:t>
                              </m:r>
                              <m:r>
                                <a:rPr lang="en-GB" sz="2000" i="1">
                                  <a:latin typeface="Cambria Math" panose="02040503050406030204" pitchFamily="18" charset="0"/>
                                  <a:ea typeface="Cambria" panose="02040503050406030204" pitchFamily="18" charset="0"/>
                                </a:rPr>
                                <m:t>𝑢</m:t>
                              </m:r>
                              <m:r>
                                <a:rPr lang="en-GB" sz="2000" i="1">
                                  <a:latin typeface="Cambria Math" panose="02040503050406030204" pitchFamily="18" charset="0"/>
                                  <a:ea typeface="Cambria" panose="02040503050406030204" pitchFamily="18" charset="0"/>
                                </a:rPr>
                                <m:t>&gt;1</m:t>
                              </m:r>
                            </m:e>
                          </m:eqArr>
                        </m:e>
                      </m:d>
                    </m:oMath>
                  </m:oMathPara>
                </a14:m>
                <a:endParaRPr lang="en-GB" sz="2000" dirty="0">
                  <a:latin typeface="Cambria" panose="02040503050406030204" pitchFamily="18" charset="0"/>
                  <a:ea typeface="Cambria" panose="02040503050406030204" pitchFamily="18" charset="0"/>
                </a:endParaRPr>
              </a:p>
              <a:p>
                <a:pPr algn="ctr"/>
                <a:endParaRPr lang="en-GB" sz="2000"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This acts to herd the particles towards a common velocity. In our simulations, we take</a:t>
                </a:r>
              </a:p>
              <a:p>
                <a:endParaRPr lang="en-GB" sz="2000" dirty="0">
                  <a:latin typeface="Cambria" panose="02040503050406030204" pitchFamily="18" charset="0"/>
                  <a:ea typeface="Cambria" panose="02040503050406030204" pitchFamily="18" charset="0"/>
                </a:endParaRPr>
              </a:p>
              <a:p>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ea typeface="Cambria" panose="02040503050406030204" pitchFamily="18" charset="0"/>
                        </a:rPr>
                        <m:t>𝐺</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𝑢</m:t>
                          </m:r>
                        </m:e>
                      </m:d>
                      <m:r>
                        <a:rPr lang="en-GB" sz="2000" i="1">
                          <a:latin typeface="Cambria Math" panose="02040503050406030204" pitchFamily="18" charset="0"/>
                          <a:ea typeface="Cambria" panose="02040503050406030204" pitchFamily="18" charset="0"/>
                        </a:rPr>
                        <m:t>= </m:t>
                      </m:r>
                      <m:d>
                        <m:dPr>
                          <m:begChr m:val="{"/>
                          <m:endChr m:val=""/>
                          <m:ctrlPr>
                            <a:rPr lang="en-GB" sz="2000" i="1">
                              <a:latin typeface="Cambria Math" panose="02040503050406030204" pitchFamily="18" charset="0"/>
                              <a:ea typeface="Cambria" panose="02040503050406030204" pitchFamily="18" charset="0"/>
                            </a:rPr>
                          </m:ctrlPr>
                        </m:dPr>
                        <m:e>
                          <m:eqArr>
                            <m:eqArrPr>
                              <m:ctrlPr>
                                <a:rPr lang="en-GB" sz="2000" i="1">
                                  <a:latin typeface="Cambria Math" panose="02040503050406030204" pitchFamily="18" charset="0"/>
                                  <a:ea typeface="Cambria" panose="02040503050406030204" pitchFamily="18" charset="0"/>
                                </a:rPr>
                              </m:ctrlPr>
                            </m:eqArrPr>
                            <m:e>
                              <m:f>
                                <m:fPr>
                                  <m:ctrlPr>
                                    <a:rPr lang="en-GB" sz="2000" i="1">
                                      <a:latin typeface="Cambria Math" panose="02040503050406030204" pitchFamily="18" charset="0"/>
                                      <a:ea typeface="Cambria" panose="02040503050406030204" pitchFamily="18" charset="0"/>
                                    </a:rPr>
                                  </m:ctrlPr>
                                </m:fPr>
                                <m:num>
                                  <m:r>
                                    <a:rPr lang="en-GB" sz="2000" i="1">
                                      <a:latin typeface="Cambria Math" panose="02040503050406030204" pitchFamily="18" charset="0"/>
                                      <a:ea typeface="Cambria" panose="02040503050406030204" pitchFamily="18" charset="0"/>
                                    </a:rPr>
                                    <m:t>𝑢</m:t>
                                  </m:r>
                                  <m:r>
                                    <a:rPr lang="en-GB" sz="2000" i="1">
                                      <a:latin typeface="Cambria Math" panose="02040503050406030204" pitchFamily="18" charset="0"/>
                                      <a:ea typeface="Cambria" panose="02040503050406030204" pitchFamily="18" charset="0"/>
                                    </a:rPr>
                                    <m:t>+1</m:t>
                                  </m:r>
                                </m:num>
                                <m:den>
                                  <m:r>
                                    <a:rPr lang="en-GB" sz="2000" i="1">
                                      <a:latin typeface="Cambria Math" panose="02040503050406030204" pitchFamily="18" charset="0"/>
                                      <a:ea typeface="Cambria" panose="02040503050406030204" pitchFamily="18" charset="0"/>
                                    </a:rPr>
                                    <m:t>2</m:t>
                                  </m:r>
                                </m:den>
                              </m:f>
                              <m:r>
                                <a:rPr lang="en-GB" sz="2000" i="1">
                                  <a:latin typeface="Cambria Math" panose="02040503050406030204" pitchFamily="18" charset="0"/>
                                  <a:ea typeface="Cambria" panose="02040503050406030204" pitchFamily="18" charset="0"/>
                                </a:rPr>
                                <m:t> </m:t>
                              </m:r>
                              <m:r>
                                <m:rPr>
                                  <m:nor/>
                                </m:rPr>
                                <a:rPr lang="en-GB" sz="2000">
                                  <a:latin typeface="Cambria Math" panose="02040503050406030204" pitchFamily="18" charset="0"/>
                                  <a:ea typeface="Cambria" panose="02040503050406030204" pitchFamily="18" charset="0"/>
                                </a:rPr>
                                <m:t>for</m:t>
                              </m:r>
                              <m:r>
                                <a:rPr lang="en-GB" sz="2000" i="1">
                                  <a:latin typeface="Cambria Math" panose="02040503050406030204" pitchFamily="18" charset="0"/>
                                  <a:ea typeface="Cambria" panose="02040503050406030204" pitchFamily="18" charset="0"/>
                                </a:rPr>
                                <m:t> </m:t>
                              </m:r>
                              <m:r>
                                <a:rPr lang="en-GB" sz="2000" i="1">
                                  <a:latin typeface="Cambria Math" panose="02040503050406030204" pitchFamily="18" charset="0"/>
                                  <a:ea typeface="Cambria" panose="02040503050406030204" pitchFamily="18" charset="0"/>
                                </a:rPr>
                                <m:t>𝑢</m:t>
                              </m:r>
                              <m:r>
                                <a:rPr lang="en-GB" sz="2000" i="1">
                                  <a:latin typeface="Cambria Math" panose="02040503050406030204" pitchFamily="18" charset="0"/>
                                  <a:ea typeface="Cambria" panose="02040503050406030204" pitchFamily="18" charset="0"/>
                                </a:rPr>
                                <m:t>&gt;0</m:t>
                              </m:r>
                            </m:e>
                            <m:e>
                              <m:f>
                                <m:fPr>
                                  <m:ctrlPr>
                                    <a:rPr lang="en-GB" sz="2000" i="1">
                                      <a:latin typeface="Cambria Math" panose="02040503050406030204" pitchFamily="18" charset="0"/>
                                      <a:ea typeface="Cambria" panose="02040503050406030204" pitchFamily="18" charset="0"/>
                                    </a:rPr>
                                  </m:ctrlPr>
                                </m:fPr>
                                <m:num>
                                  <m:r>
                                    <a:rPr lang="en-GB" sz="2000" i="1">
                                      <a:latin typeface="Cambria Math" panose="02040503050406030204" pitchFamily="18" charset="0"/>
                                      <a:ea typeface="Cambria" panose="02040503050406030204" pitchFamily="18" charset="0"/>
                                    </a:rPr>
                                    <m:t>𝑢</m:t>
                                  </m:r>
                                  <m:r>
                                    <a:rPr lang="en-GB" sz="2000" i="1">
                                      <a:latin typeface="Cambria Math" panose="02040503050406030204" pitchFamily="18" charset="0"/>
                                      <a:ea typeface="Cambria" panose="02040503050406030204" pitchFamily="18" charset="0"/>
                                    </a:rPr>
                                    <m:t>−1</m:t>
                                  </m:r>
                                </m:num>
                                <m:den>
                                  <m:r>
                                    <a:rPr lang="en-GB" sz="2000" i="1">
                                      <a:latin typeface="Cambria Math" panose="02040503050406030204" pitchFamily="18" charset="0"/>
                                      <a:ea typeface="Cambria" panose="02040503050406030204" pitchFamily="18" charset="0"/>
                                    </a:rPr>
                                    <m:t>2</m:t>
                                  </m:r>
                                </m:den>
                              </m:f>
                              <m:r>
                                <a:rPr lang="en-GB" sz="2000" i="1">
                                  <a:latin typeface="Cambria Math" panose="02040503050406030204" pitchFamily="18" charset="0"/>
                                  <a:ea typeface="Cambria" panose="02040503050406030204" pitchFamily="18" charset="0"/>
                                </a:rPr>
                                <m:t> </m:t>
                              </m:r>
                              <m:r>
                                <m:rPr>
                                  <m:nor/>
                                </m:rPr>
                                <a:rPr lang="en-GB" sz="2000">
                                  <a:latin typeface="Cambria Math" panose="02040503050406030204" pitchFamily="18" charset="0"/>
                                  <a:ea typeface="Cambria" panose="02040503050406030204" pitchFamily="18" charset="0"/>
                                </a:rPr>
                                <m:t>for</m:t>
                              </m:r>
                              <m:r>
                                <a:rPr lang="en-GB" sz="2000" i="1">
                                  <a:latin typeface="Cambria Math" panose="02040503050406030204" pitchFamily="18" charset="0"/>
                                  <a:ea typeface="Cambria" panose="02040503050406030204" pitchFamily="18" charset="0"/>
                                </a:rPr>
                                <m:t> </m:t>
                              </m:r>
                              <m:r>
                                <a:rPr lang="en-GB" sz="2000" i="1">
                                  <a:latin typeface="Cambria Math" panose="02040503050406030204" pitchFamily="18" charset="0"/>
                                  <a:ea typeface="Cambria" panose="02040503050406030204" pitchFamily="18" charset="0"/>
                                </a:rPr>
                                <m:t>𝑢</m:t>
                              </m:r>
                              <m:r>
                                <a:rPr lang="en-GB" sz="2000" i="1">
                                  <a:latin typeface="Cambria Math" panose="02040503050406030204" pitchFamily="18" charset="0"/>
                                  <a:ea typeface="Cambria" panose="02040503050406030204" pitchFamily="18" charset="0"/>
                                </a:rPr>
                                <m:t>&lt;0</m:t>
                              </m:r>
                            </m:e>
                          </m:eqArr>
                        </m:e>
                      </m:d>
                      <m:r>
                        <a:rPr lang="en-GB" sz="2000" i="1">
                          <a:latin typeface="Cambria Math" panose="02040503050406030204" pitchFamily="18" charset="0"/>
                          <a:ea typeface="Cambria" panose="02040503050406030204" pitchFamily="18" charset="0"/>
                        </a:rPr>
                        <m:t> </m:t>
                      </m:r>
                    </m:oMath>
                  </m:oMathPara>
                </a14:m>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The particles thus move according to the following SDE:</a:t>
                </a:r>
              </a:p>
              <a:p>
                <a:pPr/>
                <a14:m>
                  <m:oMathPara xmlns:m="http://schemas.openxmlformats.org/officeDocument/2006/math">
                    <m:oMathParaPr>
                      <m:jc m:val="center"/>
                    </m:oMathParaPr>
                    <m:oMath xmlns:m="http://schemas.openxmlformats.org/officeDocument/2006/math">
                      <m:d>
                        <m:dPr>
                          <m:begChr m:val="{"/>
                          <m:endChr m:val=""/>
                          <m:ctrlPr>
                            <a:rPr lang="en-GB" sz="2000" i="1">
                              <a:latin typeface="Cambria Math" panose="02040503050406030204" pitchFamily="18" charset="0"/>
                              <a:ea typeface="Cambria" panose="02040503050406030204" pitchFamily="18" charset="0"/>
                            </a:rPr>
                          </m:ctrlPr>
                        </m:dPr>
                        <m:e>
                          <m:eqArr>
                            <m:eqArrPr>
                              <m:ctrlPr>
                                <a:rPr lang="en-GB" sz="2000" i="1">
                                  <a:latin typeface="Cambria Math" panose="02040503050406030204" pitchFamily="18" charset="0"/>
                                  <a:ea typeface="Cambria" panose="02040503050406030204" pitchFamily="18" charset="0"/>
                                </a:rPr>
                              </m:ctrlPr>
                            </m:eqArrPr>
                            <m:e>
                              <m:r>
                                <m:rPr>
                                  <m:nor/>
                                </m:rPr>
                                <a:rPr lang="en-GB" sz="2000">
                                  <a:latin typeface="Cambria Math" panose="02040503050406030204" pitchFamily="18" charset="0"/>
                                  <a:ea typeface="Cambria" panose="02040503050406030204" pitchFamily="18" charset="0"/>
                                </a:rPr>
                                <m:t>d</m:t>
                              </m:r>
                              <m:sSubSup>
                                <m:sSubSupPr>
                                  <m:ctrlPr>
                                    <a:rPr lang="en-GB" sz="2000" i="1">
                                      <a:latin typeface="Cambria Math" panose="02040503050406030204" pitchFamily="18" charset="0"/>
                                      <a:ea typeface="Cambria" panose="02040503050406030204" pitchFamily="18" charset="0"/>
                                    </a:rPr>
                                  </m:ctrlPr>
                                </m:sSubSupPr>
                                <m:e>
                                  <m:r>
                                    <a:rPr lang="en-GB" sz="2000" i="1">
                                      <a:latin typeface="Cambria Math" panose="02040503050406030204" pitchFamily="18" charset="0"/>
                                      <a:ea typeface="Cambria" panose="02040503050406030204" pitchFamily="18" charset="0"/>
                                    </a:rPr>
                                    <m:t>𝑥</m:t>
                                  </m:r>
                                </m:e>
                                <m:sub>
                                  <m:r>
                                    <a:rPr lang="en-GB" sz="2000" i="1">
                                      <a:latin typeface="Cambria Math" panose="02040503050406030204" pitchFamily="18" charset="0"/>
                                      <a:ea typeface="Cambria" panose="02040503050406030204" pitchFamily="18" charset="0"/>
                                    </a:rPr>
                                    <m:t>𝑡</m:t>
                                  </m:r>
                                </m:sub>
                                <m:sup>
                                  <m:r>
                                    <a:rPr lang="en-GB" sz="2000" i="1">
                                      <a:latin typeface="Cambria Math" panose="02040503050406030204" pitchFamily="18" charset="0"/>
                                      <a:ea typeface="Cambria" panose="02040503050406030204" pitchFamily="18" charset="0"/>
                                    </a:rPr>
                                    <m:t>𝑖</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𝑁</m:t>
                                  </m:r>
                                </m:sup>
                              </m:sSubSup>
                              <m:r>
                                <a:rPr lang="en-GB" sz="2000" i="1">
                                  <a:latin typeface="Cambria Math" panose="02040503050406030204" pitchFamily="18" charset="0"/>
                                  <a:ea typeface="Cambria" panose="02040503050406030204" pitchFamily="18" charset="0"/>
                                </a:rPr>
                                <m:t> = </m:t>
                              </m:r>
                              <m:sSubSup>
                                <m:sSubSupPr>
                                  <m:ctrlPr>
                                    <a:rPr lang="en-GB" sz="2000" i="1">
                                      <a:latin typeface="Cambria Math" panose="02040503050406030204" pitchFamily="18" charset="0"/>
                                      <a:ea typeface="Cambria" panose="02040503050406030204" pitchFamily="18" charset="0"/>
                                    </a:rPr>
                                  </m:ctrlPr>
                                </m:sSubSupPr>
                                <m:e>
                                  <m:r>
                                    <a:rPr lang="en-GB" sz="2000" i="1">
                                      <a:latin typeface="Cambria Math" panose="02040503050406030204" pitchFamily="18" charset="0"/>
                                      <a:ea typeface="Cambria" panose="02040503050406030204" pitchFamily="18" charset="0"/>
                                    </a:rPr>
                                    <m:t>𝑣</m:t>
                                  </m:r>
                                </m:e>
                                <m:sub>
                                  <m:r>
                                    <a:rPr lang="en-GB" sz="2000" i="1">
                                      <a:latin typeface="Cambria Math" panose="02040503050406030204" pitchFamily="18" charset="0"/>
                                      <a:ea typeface="Cambria" panose="02040503050406030204" pitchFamily="18" charset="0"/>
                                    </a:rPr>
                                    <m:t>𝑡</m:t>
                                  </m:r>
                                </m:sub>
                                <m:sup>
                                  <m:r>
                                    <a:rPr lang="en-GB" sz="2000" i="1">
                                      <a:latin typeface="Cambria Math" panose="02040503050406030204" pitchFamily="18" charset="0"/>
                                      <a:ea typeface="Cambria" panose="02040503050406030204" pitchFamily="18" charset="0"/>
                                    </a:rPr>
                                    <m:t>𝑖</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𝑁</m:t>
                                  </m:r>
                                  <m:r>
                                    <a:rPr lang="en-GB" sz="2000" i="1">
                                      <a:latin typeface="Cambria Math" panose="02040503050406030204" pitchFamily="18" charset="0"/>
                                      <a:ea typeface="Cambria" panose="02040503050406030204" pitchFamily="18" charset="0"/>
                                    </a:rPr>
                                    <m:t> </m:t>
                                  </m:r>
                                </m:sup>
                              </m:sSubSup>
                              <m:r>
                                <m:rPr>
                                  <m:nor/>
                                </m:rPr>
                                <a:rPr lang="en-GB" sz="2000">
                                  <a:latin typeface="Cambria Math" panose="02040503050406030204" pitchFamily="18" charset="0"/>
                                  <a:ea typeface="Cambria" panose="02040503050406030204" pitchFamily="18" charset="0"/>
                                </a:rPr>
                                <m:t> </m:t>
                              </m:r>
                              <m:r>
                                <m:rPr>
                                  <m:nor/>
                                </m:rPr>
                                <a:rPr lang="en-GB" sz="2000">
                                  <a:latin typeface="Cambria Math" panose="02040503050406030204" pitchFamily="18" charset="0"/>
                                  <a:ea typeface="Cambria" panose="02040503050406030204" pitchFamily="18" charset="0"/>
                                </a:rPr>
                                <m:t>d</m:t>
                              </m:r>
                              <m:r>
                                <a:rPr lang="en-GB" sz="2000" i="1">
                                  <a:latin typeface="Cambria Math" panose="02040503050406030204" pitchFamily="18" charset="0"/>
                                  <a:ea typeface="Cambria" panose="02040503050406030204" pitchFamily="18" charset="0"/>
                                </a:rPr>
                                <m:t>𝑡</m:t>
                              </m:r>
                              <m:r>
                                <m:rPr>
                                  <m:nor/>
                                </m:rPr>
                                <a:rPr lang="en-GB" sz="2000" i="1" dirty="0">
                                  <a:latin typeface="Cambria Math" panose="02040503050406030204" pitchFamily="18" charset="0"/>
                                  <a:ea typeface="Cambria" panose="02040503050406030204" pitchFamily="18" charset="0"/>
                                </a:rPr>
                                <m:t> </m:t>
                              </m:r>
                            </m:e>
                            <m:e>
                              <m:r>
                                <m:rPr>
                                  <m:nor/>
                                </m:rPr>
                                <a:rPr lang="en-GB" sz="2000">
                                  <a:latin typeface="Cambria Math" panose="02040503050406030204" pitchFamily="18" charset="0"/>
                                  <a:ea typeface="Cambria" panose="02040503050406030204" pitchFamily="18" charset="0"/>
                                </a:rPr>
                                <m:t>d</m:t>
                              </m:r>
                              <m:sSubSup>
                                <m:sSubSupPr>
                                  <m:ctrlPr>
                                    <a:rPr lang="en-GB" sz="2000" i="1">
                                      <a:latin typeface="Cambria Math" panose="02040503050406030204" pitchFamily="18" charset="0"/>
                                      <a:ea typeface="Cambria" panose="02040503050406030204" pitchFamily="18" charset="0"/>
                                    </a:rPr>
                                  </m:ctrlPr>
                                </m:sSubSupPr>
                                <m:e>
                                  <m:r>
                                    <a:rPr lang="en-GB" sz="2000" i="1">
                                      <a:latin typeface="Cambria Math" panose="02040503050406030204" pitchFamily="18" charset="0"/>
                                      <a:ea typeface="Cambria" panose="02040503050406030204" pitchFamily="18" charset="0"/>
                                    </a:rPr>
                                    <m:t>𝑣</m:t>
                                  </m:r>
                                </m:e>
                                <m:sub>
                                  <m:r>
                                    <a:rPr lang="en-GB" sz="2000" i="1">
                                      <a:latin typeface="Cambria Math" panose="02040503050406030204" pitchFamily="18" charset="0"/>
                                      <a:ea typeface="Cambria" panose="02040503050406030204" pitchFamily="18" charset="0"/>
                                    </a:rPr>
                                    <m:t>𝑡</m:t>
                                  </m:r>
                                </m:sub>
                                <m:sup>
                                  <m:r>
                                    <a:rPr lang="en-GB" sz="2000" i="1">
                                      <a:latin typeface="Cambria Math" panose="02040503050406030204" pitchFamily="18" charset="0"/>
                                      <a:ea typeface="Cambria" panose="02040503050406030204" pitchFamily="18" charset="0"/>
                                    </a:rPr>
                                    <m:t>𝑖</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𝑁</m:t>
                                  </m:r>
                                </m:sup>
                              </m:sSubSup>
                              <m:r>
                                <a:rPr lang="en-GB" sz="2000" i="1">
                                  <a:latin typeface="Cambria Math" panose="02040503050406030204" pitchFamily="18" charset="0"/>
                                  <a:ea typeface="Cambria" panose="02040503050406030204" pitchFamily="18" charset="0"/>
                                </a:rPr>
                                <m:t>= </m:t>
                              </m:r>
                              <m:r>
                                <a:rPr lang="en-GB" sz="2000" i="1">
                                  <a:latin typeface="Cambria Math" panose="02040503050406030204" pitchFamily="18" charset="0"/>
                                  <a:ea typeface="Cambria Math" panose="02040503050406030204" pitchFamily="18" charset="0"/>
                                </a:rPr>
                                <m:t>−</m:t>
                              </m:r>
                              <m:sSubSup>
                                <m:sSubSupPr>
                                  <m:ctrlPr>
                                    <a:rPr lang="en-GB" sz="2000" i="1">
                                      <a:latin typeface="Cambria Math" panose="02040503050406030204" pitchFamily="18" charset="0"/>
                                      <a:ea typeface="Cambria" panose="02040503050406030204" pitchFamily="18" charset="0"/>
                                    </a:rPr>
                                  </m:ctrlPr>
                                </m:sSubSupPr>
                                <m:e>
                                  <m:r>
                                    <a:rPr lang="en-GB" sz="2000" i="1">
                                      <a:latin typeface="Cambria Math" panose="02040503050406030204" pitchFamily="18" charset="0"/>
                                      <a:ea typeface="Cambria" panose="02040503050406030204" pitchFamily="18" charset="0"/>
                                    </a:rPr>
                                    <m:t> </m:t>
                                  </m:r>
                                  <m:r>
                                    <a:rPr lang="en-GB" sz="2000" i="1">
                                      <a:latin typeface="Cambria Math" panose="02040503050406030204" pitchFamily="18" charset="0"/>
                                      <a:ea typeface="Cambria" panose="02040503050406030204" pitchFamily="18" charset="0"/>
                                    </a:rPr>
                                    <m:t>𝑣</m:t>
                                  </m:r>
                                </m:e>
                                <m:sub>
                                  <m:r>
                                    <a:rPr lang="en-GB" sz="2000" i="1">
                                      <a:latin typeface="Cambria Math" panose="02040503050406030204" pitchFamily="18" charset="0"/>
                                      <a:ea typeface="Cambria" panose="02040503050406030204" pitchFamily="18" charset="0"/>
                                    </a:rPr>
                                    <m:t>𝑡</m:t>
                                  </m:r>
                                </m:sub>
                                <m:sup>
                                  <m:r>
                                    <a:rPr lang="en-GB" sz="2000" i="1">
                                      <a:latin typeface="Cambria Math" panose="02040503050406030204" pitchFamily="18" charset="0"/>
                                      <a:ea typeface="Cambria" panose="02040503050406030204" pitchFamily="18" charset="0"/>
                                    </a:rPr>
                                    <m:t>𝑖</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𝑁</m:t>
                                  </m:r>
                                </m:sup>
                              </m:sSubSup>
                              <m:r>
                                <a:rPr lang="en-GB" sz="2000" i="1">
                                  <a:latin typeface="Cambria Math" panose="02040503050406030204" pitchFamily="18" charset="0"/>
                                  <a:ea typeface="Cambria" panose="02040503050406030204" pitchFamily="18" charset="0"/>
                                </a:rPr>
                                <m:t>𝑡</m:t>
                              </m:r>
                              <m:r>
                                <a:rPr lang="en-GB" sz="2000" i="1">
                                  <a:latin typeface="Cambria Math" panose="02040503050406030204" pitchFamily="18" charset="0"/>
                                  <a:ea typeface="Cambria" panose="02040503050406030204" pitchFamily="18" charset="0"/>
                                </a:rPr>
                                <m:t> + </m:t>
                              </m:r>
                              <m:r>
                                <a:rPr lang="en-GB" sz="2000" i="1">
                                  <a:latin typeface="Cambria Math" panose="02040503050406030204" pitchFamily="18" charset="0"/>
                                  <a:ea typeface="Cambria" panose="02040503050406030204" pitchFamily="18" charset="0"/>
                                </a:rPr>
                                <m:t>𝐺</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𝑀</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𝑡</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𝑥</m:t>
                                      </m:r>
                                    </m:e>
                                  </m:d>
                                </m:e>
                              </m:d>
                              <m:r>
                                <m:rPr>
                                  <m:nor/>
                                </m:rPr>
                                <a:rPr lang="en-GB" sz="2000">
                                  <a:latin typeface="Cambria Math" panose="02040503050406030204" pitchFamily="18" charset="0"/>
                                  <a:ea typeface="Cambria" panose="02040503050406030204" pitchFamily="18" charset="0"/>
                                </a:rPr>
                                <m:t>d</m:t>
                              </m:r>
                              <m:r>
                                <a:rPr lang="en-GB" sz="2000" i="1">
                                  <a:latin typeface="Cambria Math" panose="02040503050406030204" pitchFamily="18" charset="0"/>
                                  <a:ea typeface="Cambria" panose="02040503050406030204" pitchFamily="18" charset="0"/>
                                </a:rPr>
                                <m:t>𝑡</m:t>
                              </m:r>
                              <m:r>
                                <a:rPr lang="en-GB" sz="2000" i="1">
                                  <a:latin typeface="Cambria Math" panose="02040503050406030204" pitchFamily="18" charset="0"/>
                                  <a:ea typeface="Cambria" panose="02040503050406030204" pitchFamily="18" charset="0"/>
                                </a:rPr>
                                <m:t> +</m:t>
                              </m:r>
                              <m:rad>
                                <m:radPr>
                                  <m:degHide m:val="on"/>
                                  <m:ctrlPr>
                                    <a:rPr lang="en-GB" sz="2000" i="1">
                                      <a:latin typeface="Cambria Math" panose="02040503050406030204" pitchFamily="18" charset="0"/>
                                      <a:ea typeface="Cambria Math" panose="02040503050406030204" pitchFamily="18" charset="0"/>
                                    </a:rPr>
                                  </m:ctrlPr>
                                </m:radPr>
                                <m:deg/>
                                <m:e>
                                  <m:r>
                                    <a:rPr lang="en-GB" sz="2000" i="1">
                                      <a:latin typeface="Cambria Math" panose="02040503050406030204" pitchFamily="18" charset="0"/>
                                      <a:ea typeface="Cambria" panose="02040503050406030204" pitchFamily="18" charset="0"/>
                                    </a:rPr>
                                    <m:t>2</m:t>
                                  </m:r>
                                  <m:r>
                                    <a:rPr lang="en-GB" sz="2000" i="1">
                                      <a:latin typeface="Cambria Math" panose="02040503050406030204" pitchFamily="18" charset="0"/>
                                      <a:ea typeface="Cambria" panose="02040503050406030204" pitchFamily="18" charset="0"/>
                                    </a:rPr>
                                    <m:t>𝜎</m:t>
                                  </m:r>
                                </m:e>
                              </m:rad>
                              <m:r>
                                <a:rPr lang="en-GB" sz="2000" i="1">
                                  <a:latin typeface="Cambria Math" panose="02040503050406030204" pitchFamily="18" charset="0"/>
                                  <a:ea typeface="Cambria" panose="02040503050406030204" pitchFamily="18" charset="0"/>
                                </a:rPr>
                                <m:t> </m:t>
                              </m:r>
                              <m:r>
                                <m:rPr>
                                  <m:nor/>
                                </m:rPr>
                                <a:rPr lang="en-GB" sz="2000">
                                  <a:latin typeface="Cambria Math" panose="02040503050406030204" pitchFamily="18" charset="0"/>
                                  <a:ea typeface="Cambria" panose="02040503050406030204" pitchFamily="18" charset="0"/>
                                </a:rPr>
                                <m:t>d</m:t>
                              </m:r>
                              <m:sSubSup>
                                <m:sSubSupPr>
                                  <m:ctrlPr>
                                    <a:rPr lang="en-GB" sz="2000" i="1">
                                      <a:latin typeface="Cambria Math" panose="02040503050406030204" pitchFamily="18" charset="0"/>
                                      <a:ea typeface="Cambria" panose="02040503050406030204" pitchFamily="18" charset="0"/>
                                    </a:rPr>
                                  </m:ctrlPr>
                                </m:sSubSupPr>
                                <m:e>
                                  <m:r>
                                    <a:rPr lang="en-GB" sz="2000" i="1">
                                      <a:latin typeface="Cambria Math" panose="02040503050406030204" pitchFamily="18" charset="0"/>
                                      <a:ea typeface="Cambria" panose="02040503050406030204" pitchFamily="18" charset="0"/>
                                    </a:rPr>
                                    <m:t>𝑊</m:t>
                                  </m:r>
                                </m:e>
                                <m:sub>
                                  <m:r>
                                    <a:rPr lang="en-GB" sz="2000" i="1">
                                      <a:latin typeface="Cambria Math" panose="02040503050406030204" pitchFamily="18" charset="0"/>
                                      <a:ea typeface="Cambria" panose="02040503050406030204" pitchFamily="18" charset="0"/>
                                    </a:rPr>
                                    <m:t>𝑡</m:t>
                                  </m:r>
                                </m:sub>
                                <m:sup>
                                  <m:r>
                                    <a:rPr lang="en-GB" sz="2000" i="1">
                                      <a:latin typeface="Cambria Math" panose="02040503050406030204" pitchFamily="18" charset="0"/>
                                      <a:ea typeface="Cambria" panose="02040503050406030204" pitchFamily="18" charset="0"/>
                                    </a:rPr>
                                    <m:t>𝑖</m:t>
                                  </m:r>
                                </m:sup>
                              </m:sSubSup>
                            </m:e>
                          </m:eqArr>
                        </m:e>
                      </m:d>
                      <m:r>
                        <a:rPr lang="en-GB" sz="2000" i="1">
                          <a:latin typeface="Cambria Math" panose="02040503050406030204" pitchFamily="18" charset="0"/>
                          <a:ea typeface="Cambria" panose="02040503050406030204" pitchFamily="18" charset="0"/>
                        </a:rPr>
                        <m:t>    </m:t>
                      </m:r>
                      <m:r>
                        <a:rPr lang="en-GB" sz="2000" i="1">
                          <a:latin typeface="Cambria Math" panose="02040503050406030204" pitchFamily="18" charset="0"/>
                          <a:ea typeface="Cambria" panose="02040503050406030204" pitchFamily="18" charset="0"/>
                        </a:rPr>
                        <m:t>𝑖</m:t>
                      </m:r>
                      <m:r>
                        <a:rPr lang="en-GB" sz="2000" i="1">
                          <a:latin typeface="Cambria Math" panose="02040503050406030204" pitchFamily="18" charset="0"/>
                          <a:ea typeface="Cambria" panose="02040503050406030204" pitchFamily="18" charset="0"/>
                        </a:rPr>
                        <m:t> = 1,…,</m:t>
                      </m:r>
                      <m:r>
                        <a:rPr lang="en-GB" sz="2000" i="1">
                          <a:latin typeface="Cambria Math" panose="02040503050406030204" pitchFamily="18" charset="0"/>
                          <a:ea typeface="Cambria" panose="02040503050406030204" pitchFamily="18" charset="0"/>
                        </a:rPr>
                        <m:t>𝑁</m:t>
                      </m:r>
                      <m:r>
                        <a:rPr lang="en-GB" sz="2000" i="1">
                          <a:latin typeface="Cambria Math" panose="02040503050406030204" pitchFamily="18" charset="0"/>
                          <a:ea typeface="Cambria" panose="02040503050406030204" pitchFamily="18" charset="0"/>
                        </a:rPr>
                        <m:t>.</m:t>
                      </m:r>
                    </m:oMath>
                  </m:oMathPara>
                </a14:m>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Here </a:t>
                </a:r>
                <a14:m>
                  <m:oMath xmlns:m="http://schemas.openxmlformats.org/officeDocument/2006/math">
                    <m:r>
                      <a:rPr lang="en-GB" sz="2000" b="0" i="1" smtClean="0">
                        <a:latin typeface="Cambria Math" panose="02040503050406030204" pitchFamily="18" charset="0"/>
                        <a:ea typeface="Cambria" panose="02040503050406030204" pitchFamily="18" charset="0"/>
                      </a:rPr>
                      <m:t>𝜎</m:t>
                    </m:r>
                    <m:r>
                      <a:rPr lang="en-GB" sz="2000" b="0" i="1" smtClean="0">
                        <a:latin typeface="Cambria Math" panose="02040503050406030204" pitchFamily="18" charset="0"/>
                        <a:ea typeface="Cambria" panose="02040503050406030204" pitchFamily="18" charset="0"/>
                      </a:rPr>
                      <m:t>&gt;0 </m:t>
                    </m:r>
                  </m:oMath>
                </a14:m>
                <a:r>
                  <a:rPr lang="en-GB" sz="2000" dirty="0" smtClean="0">
                    <a:latin typeface="Cambria" panose="02040503050406030204" pitchFamily="18" charset="0"/>
                    <a:ea typeface="Cambria" panose="02040503050406030204" pitchFamily="18" charset="0"/>
                  </a:rPr>
                  <a:t> is a given noise parameter and </a:t>
                </a:r>
                <a14:m>
                  <m:oMath xmlns:m="http://schemas.openxmlformats.org/officeDocument/2006/math">
                    <m:r>
                      <a:rPr lang="en-GB" sz="2000" b="0" i="1" smtClean="0">
                        <a:latin typeface="Cambria Math" panose="02040503050406030204" pitchFamily="18" charset="0"/>
                        <a:ea typeface="Cambria" panose="02040503050406030204" pitchFamily="18" charset="0"/>
                      </a:rPr>
                      <m:t>𝑀</m:t>
                    </m:r>
                    <m:r>
                      <a:rPr lang="en-GB" sz="2000" b="0" i="1" smtClean="0">
                        <a:latin typeface="Cambria Math" panose="02040503050406030204" pitchFamily="18" charset="0"/>
                        <a:ea typeface="Cambria" panose="02040503050406030204" pitchFamily="18" charset="0"/>
                      </a:rPr>
                      <m:t> </m:t>
                    </m:r>
                  </m:oMath>
                </a14:m>
                <a:r>
                  <a:rPr lang="en-GB" sz="2000" dirty="0" smtClean="0">
                    <a:latin typeface="Cambria" panose="02040503050406030204" pitchFamily="18" charset="0"/>
                    <a:ea typeface="Cambria" panose="02040503050406030204" pitchFamily="18" charset="0"/>
                  </a:rPr>
                  <a:t>is </a:t>
                </a:r>
                <a:r>
                  <a:rPr lang="en-GB" sz="2000" dirty="0">
                    <a:latin typeface="Cambria" panose="02040503050406030204" pitchFamily="18" charset="0"/>
                    <a:ea typeface="Cambria" panose="02040503050406030204" pitchFamily="18" charset="0"/>
                  </a:rPr>
                  <a:t>a weighted local average of velocities,</a:t>
                </a:r>
              </a:p>
              <a:p>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ea typeface="Cambria" panose="02040503050406030204" pitchFamily="18" charset="0"/>
                        </a:rPr>
                        <m:t>𝑀</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𝑡</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𝑥</m:t>
                          </m:r>
                        </m:e>
                      </m:d>
                      <m:r>
                        <a:rPr lang="en-GB" sz="2000" i="1">
                          <a:latin typeface="Cambria Math" panose="02040503050406030204" pitchFamily="18" charset="0"/>
                          <a:ea typeface="Cambria" panose="02040503050406030204" pitchFamily="18" charset="0"/>
                        </a:rPr>
                        <m:t>=</m:t>
                      </m:r>
                      <m:f>
                        <m:fPr>
                          <m:ctrlPr>
                            <a:rPr lang="en-GB" sz="2000" i="1">
                              <a:latin typeface="Cambria Math" panose="02040503050406030204" pitchFamily="18" charset="0"/>
                              <a:ea typeface="Cambria" panose="02040503050406030204" pitchFamily="18" charset="0"/>
                            </a:rPr>
                          </m:ctrlPr>
                        </m:fPr>
                        <m:num>
                          <m:f>
                            <m:fPr>
                              <m:ctrlPr>
                                <a:rPr lang="en-GB" sz="2000" i="1">
                                  <a:latin typeface="Cambria Math" panose="02040503050406030204" pitchFamily="18" charset="0"/>
                                  <a:ea typeface="Cambria" panose="02040503050406030204" pitchFamily="18" charset="0"/>
                                </a:rPr>
                              </m:ctrlPr>
                            </m:fPr>
                            <m:num>
                              <m:r>
                                <a:rPr lang="en-GB" sz="2000" i="1">
                                  <a:latin typeface="Cambria Math" panose="02040503050406030204" pitchFamily="18" charset="0"/>
                                  <a:ea typeface="Cambria" panose="02040503050406030204" pitchFamily="18" charset="0"/>
                                </a:rPr>
                                <m:t>1</m:t>
                              </m:r>
                            </m:num>
                            <m:den>
                              <m:r>
                                <a:rPr lang="en-GB" sz="2000" i="1">
                                  <a:latin typeface="Cambria Math" panose="02040503050406030204" pitchFamily="18" charset="0"/>
                                  <a:ea typeface="Cambria" panose="02040503050406030204" pitchFamily="18" charset="0"/>
                                </a:rPr>
                                <m:t>𝑁</m:t>
                              </m:r>
                            </m:den>
                          </m:f>
                          <m:nary>
                            <m:naryPr>
                              <m:chr m:val="∑"/>
                              <m:ctrlPr>
                                <a:rPr lang="en-GB" sz="2000" i="1">
                                  <a:latin typeface="Cambria Math" panose="02040503050406030204" pitchFamily="18" charset="0"/>
                                  <a:ea typeface="Cambria" panose="02040503050406030204" pitchFamily="18" charset="0"/>
                                </a:rPr>
                              </m:ctrlPr>
                            </m:naryPr>
                            <m:sub>
                              <m:r>
                                <m:rPr>
                                  <m:brk m:alnAt="23"/>
                                </m:rPr>
                                <a:rPr lang="en-GB" sz="2000" i="1">
                                  <a:latin typeface="Cambria Math" panose="02040503050406030204" pitchFamily="18" charset="0"/>
                                  <a:ea typeface="Cambria" panose="02040503050406030204" pitchFamily="18" charset="0"/>
                                </a:rPr>
                                <m:t>𝑗</m:t>
                              </m:r>
                              <m:r>
                                <a:rPr lang="en-GB" sz="2000" i="1">
                                  <a:latin typeface="Cambria Math" panose="02040503050406030204" pitchFamily="18" charset="0"/>
                                  <a:ea typeface="Cambria" panose="02040503050406030204" pitchFamily="18" charset="0"/>
                                </a:rPr>
                                <m:t>=1</m:t>
                              </m:r>
                            </m:sub>
                            <m:sup>
                              <m:r>
                                <a:rPr lang="en-GB" sz="2000" i="1">
                                  <a:latin typeface="Cambria Math" panose="02040503050406030204" pitchFamily="18" charset="0"/>
                                  <a:ea typeface="Cambria" panose="02040503050406030204" pitchFamily="18" charset="0"/>
                                </a:rPr>
                                <m:t>𝑁</m:t>
                              </m:r>
                            </m:sup>
                            <m:e>
                              <m:r>
                                <a:rPr lang="en-GB" sz="2000" i="1">
                                  <a:latin typeface="Cambria Math" panose="02040503050406030204" pitchFamily="18" charset="0"/>
                                  <a:ea typeface="Cambria" panose="02040503050406030204" pitchFamily="18" charset="0"/>
                                </a:rPr>
                                <m:t>𝜑</m:t>
                              </m:r>
                              <m:r>
                                <a:rPr lang="en-GB" sz="2000" i="1">
                                  <a:latin typeface="Cambria Math" panose="02040503050406030204" pitchFamily="18" charset="0"/>
                                  <a:ea typeface="Cambria" panose="02040503050406030204" pitchFamily="18" charset="0"/>
                                </a:rPr>
                                <m:t>(</m:t>
                              </m:r>
                              <m:sSubSup>
                                <m:sSubSupPr>
                                  <m:ctrlPr>
                                    <a:rPr lang="en-GB" sz="2000" i="1">
                                      <a:latin typeface="Cambria Math" panose="02040503050406030204" pitchFamily="18" charset="0"/>
                                      <a:ea typeface="Cambria" panose="02040503050406030204" pitchFamily="18" charset="0"/>
                                    </a:rPr>
                                  </m:ctrlPr>
                                </m:sSubSupPr>
                                <m:e>
                                  <m:r>
                                    <a:rPr lang="en-GB" sz="2000" i="1">
                                      <a:latin typeface="Cambria Math" panose="02040503050406030204" pitchFamily="18" charset="0"/>
                                      <a:ea typeface="Cambria" panose="02040503050406030204" pitchFamily="18" charset="0"/>
                                    </a:rPr>
                                    <m:t>𝑥</m:t>
                                  </m:r>
                                </m:e>
                                <m:sub>
                                  <m:r>
                                    <a:rPr lang="en-GB" sz="2000" i="1">
                                      <a:latin typeface="Cambria Math" panose="02040503050406030204" pitchFamily="18" charset="0"/>
                                      <a:ea typeface="Cambria" panose="02040503050406030204" pitchFamily="18" charset="0"/>
                                    </a:rPr>
                                    <m:t>𝑡</m:t>
                                  </m:r>
                                </m:sub>
                                <m:sup>
                                  <m:r>
                                    <a:rPr lang="en-GB" sz="2000" i="1">
                                      <a:latin typeface="Cambria Math" panose="02040503050406030204" pitchFamily="18" charset="0"/>
                                      <a:ea typeface="Cambria" panose="02040503050406030204" pitchFamily="18" charset="0"/>
                                    </a:rPr>
                                    <m:t>𝑖</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𝑁</m:t>
                                  </m:r>
                                </m:sup>
                              </m:sSubSup>
                              <m:r>
                                <a:rPr lang="en-GB" sz="2000" i="1">
                                  <a:latin typeface="Cambria Math" panose="02040503050406030204" pitchFamily="18" charset="0"/>
                                  <a:ea typeface="Cambria" panose="02040503050406030204" pitchFamily="18" charset="0"/>
                                </a:rPr>
                                <m:t>−</m:t>
                              </m:r>
                              <m:sSubSup>
                                <m:sSubSupPr>
                                  <m:ctrlPr>
                                    <a:rPr lang="en-GB" sz="2000" i="1">
                                      <a:latin typeface="Cambria Math" panose="02040503050406030204" pitchFamily="18" charset="0"/>
                                      <a:ea typeface="Cambria" panose="02040503050406030204" pitchFamily="18" charset="0"/>
                                    </a:rPr>
                                  </m:ctrlPr>
                                </m:sSubSupPr>
                                <m:e>
                                  <m:r>
                                    <a:rPr lang="en-GB" sz="2000" i="1">
                                      <a:latin typeface="Cambria Math" panose="02040503050406030204" pitchFamily="18" charset="0"/>
                                      <a:ea typeface="Cambria" panose="02040503050406030204" pitchFamily="18" charset="0"/>
                                    </a:rPr>
                                    <m:t>𝑥</m:t>
                                  </m:r>
                                </m:e>
                                <m:sub>
                                  <m:r>
                                    <a:rPr lang="en-GB" sz="2000" i="1">
                                      <a:latin typeface="Cambria Math" panose="02040503050406030204" pitchFamily="18" charset="0"/>
                                      <a:ea typeface="Cambria" panose="02040503050406030204" pitchFamily="18" charset="0"/>
                                    </a:rPr>
                                    <m:t>𝑡</m:t>
                                  </m:r>
                                </m:sub>
                                <m:sup>
                                  <m:r>
                                    <a:rPr lang="en-GB" sz="2000" i="1">
                                      <a:latin typeface="Cambria Math" panose="02040503050406030204" pitchFamily="18" charset="0"/>
                                      <a:ea typeface="Cambria" panose="02040503050406030204" pitchFamily="18" charset="0"/>
                                    </a:rPr>
                                    <m:t>𝑗</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𝑁</m:t>
                                  </m:r>
                                </m:sup>
                              </m:sSubSup>
                              <m:r>
                                <a:rPr lang="en-GB" sz="2000" i="1">
                                  <a:latin typeface="Cambria Math" panose="02040503050406030204" pitchFamily="18" charset="0"/>
                                  <a:ea typeface="Cambria" panose="02040503050406030204" pitchFamily="18" charset="0"/>
                                </a:rPr>
                                <m:t>)</m:t>
                              </m:r>
                              <m:sSubSup>
                                <m:sSubSupPr>
                                  <m:ctrlPr>
                                    <a:rPr lang="en-GB" sz="2000" i="1">
                                      <a:latin typeface="Cambria Math" panose="02040503050406030204" pitchFamily="18" charset="0"/>
                                      <a:ea typeface="Cambria" panose="02040503050406030204" pitchFamily="18" charset="0"/>
                                    </a:rPr>
                                  </m:ctrlPr>
                                </m:sSubSupPr>
                                <m:e>
                                  <m:r>
                                    <a:rPr lang="en-GB" sz="2000" i="1">
                                      <a:latin typeface="Cambria Math" panose="02040503050406030204" pitchFamily="18" charset="0"/>
                                      <a:ea typeface="Cambria" panose="02040503050406030204" pitchFamily="18" charset="0"/>
                                    </a:rPr>
                                    <m:t>𝑣</m:t>
                                  </m:r>
                                </m:e>
                                <m:sub>
                                  <m:r>
                                    <a:rPr lang="en-GB" sz="2000" i="1">
                                      <a:latin typeface="Cambria Math" panose="02040503050406030204" pitchFamily="18" charset="0"/>
                                      <a:ea typeface="Cambria" panose="02040503050406030204" pitchFamily="18" charset="0"/>
                                    </a:rPr>
                                    <m:t>𝑡</m:t>
                                  </m:r>
                                </m:sub>
                                <m:sup>
                                  <m:r>
                                    <a:rPr lang="en-GB" sz="2000" i="1">
                                      <a:latin typeface="Cambria Math" panose="02040503050406030204" pitchFamily="18" charset="0"/>
                                      <a:ea typeface="Cambria" panose="02040503050406030204" pitchFamily="18" charset="0"/>
                                    </a:rPr>
                                    <m:t>𝑗</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𝑁</m:t>
                                  </m:r>
                                </m:sup>
                              </m:sSubSup>
                            </m:e>
                          </m:nary>
                        </m:num>
                        <m:den>
                          <m:f>
                            <m:fPr>
                              <m:ctrlPr>
                                <a:rPr lang="en-GB" sz="2000" i="1">
                                  <a:latin typeface="Cambria Math" panose="02040503050406030204" pitchFamily="18" charset="0"/>
                                  <a:ea typeface="Cambria" panose="02040503050406030204" pitchFamily="18" charset="0"/>
                                </a:rPr>
                              </m:ctrlPr>
                            </m:fPr>
                            <m:num>
                              <m:r>
                                <a:rPr lang="en-GB" sz="2000" i="1">
                                  <a:latin typeface="Cambria Math" panose="02040503050406030204" pitchFamily="18" charset="0"/>
                                  <a:ea typeface="Cambria" panose="02040503050406030204" pitchFamily="18" charset="0"/>
                                </a:rPr>
                                <m:t>1</m:t>
                              </m:r>
                            </m:num>
                            <m:den>
                              <m:r>
                                <a:rPr lang="en-GB" sz="2000" i="1">
                                  <a:latin typeface="Cambria Math" panose="02040503050406030204" pitchFamily="18" charset="0"/>
                                  <a:ea typeface="Cambria" panose="02040503050406030204" pitchFamily="18" charset="0"/>
                                </a:rPr>
                                <m:t>𝑁</m:t>
                              </m:r>
                            </m:den>
                          </m:f>
                          <m:nary>
                            <m:naryPr>
                              <m:chr m:val="∑"/>
                              <m:ctrlPr>
                                <a:rPr lang="en-GB" sz="2000" i="1">
                                  <a:latin typeface="Cambria Math" panose="02040503050406030204" pitchFamily="18" charset="0"/>
                                  <a:ea typeface="Cambria" panose="02040503050406030204" pitchFamily="18" charset="0"/>
                                </a:rPr>
                              </m:ctrlPr>
                            </m:naryPr>
                            <m:sub>
                              <m:r>
                                <m:rPr>
                                  <m:brk m:alnAt="23"/>
                                </m:rPr>
                                <a:rPr lang="en-GB" sz="2000" i="1">
                                  <a:latin typeface="Cambria Math" panose="02040503050406030204" pitchFamily="18" charset="0"/>
                                  <a:ea typeface="Cambria" panose="02040503050406030204" pitchFamily="18" charset="0"/>
                                </a:rPr>
                                <m:t>𝑗</m:t>
                              </m:r>
                              <m:r>
                                <a:rPr lang="en-GB" sz="2000" i="1">
                                  <a:latin typeface="Cambria Math" panose="02040503050406030204" pitchFamily="18" charset="0"/>
                                  <a:ea typeface="Cambria" panose="02040503050406030204" pitchFamily="18" charset="0"/>
                                </a:rPr>
                                <m:t>=1</m:t>
                              </m:r>
                            </m:sub>
                            <m:sup>
                              <m:r>
                                <a:rPr lang="en-GB" sz="2000" i="1">
                                  <a:latin typeface="Cambria Math" panose="02040503050406030204" pitchFamily="18" charset="0"/>
                                  <a:ea typeface="Cambria" panose="02040503050406030204" pitchFamily="18" charset="0"/>
                                </a:rPr>
                                <m:t>𝑁</m:t>
                              </m:r>
                            </m:sup>
                            <m:e>
                              <m:r>
                                <a:rPr lang="en-GB" sz="2000" i="1">
                                  <a:latin typeface="Cambria Math" panose="02040503050406030204" pitchFamily="18" charset="0"/>
                                  <a:ea typeface="Cambria" panose="02040503050406030204" pitchFamily="18" charset="0"/>
                                </a:rPr>
                                <m:t>𝜑</m:t>
                              </m:r>
                              <m:r>
                                <a:rPr lang="en-GB" sz="2000" i="1">
                                  <a:latin typeface="Cambria Math" panose="02040503050406030204" pitchFamily="18" charset="0"/>
                                  <a:ea typeface="Cambria" panose="02040503050406030204" pitchFamily="18" charset="0"/>
                                </a:rPr>
                                <m:t>(</m:t>
                              </m:r>
                              <m:sSubSup>
                                <m:sSubSupPr>
                                  <m:ctrlPr>
                                    <a:rPr lang="en-GB" sz="2000" i="1">
                                      <a:latin typeface="Cambria Math" panose="02040503050406030204" pitchFamily="18" charset="0"/>
                                      <a:ea typeface="Cambria" panose="02040503050406030204" pitchFamily="18" charset="0"/>
                                    </a:rPr>
                                  </m:ctrlPr>
                                </m:sSubSupPr>
                                <m:e>
                                  <m:r>
                                    <a:rPr lang="en-GB" sz="2000" i="1">
                                      <a:latin typeface="Cambria Math" panose="02040503050406030204" pitchFamily="18" charset="0"/>
                                      <a:ea typeface="Cambria" panose="02040503050406030204" pitchFamily="18" charset="0"/>
                                    </a:rPr>
                                    <m:t>𝑥</m:t>
                                  </m:r>
                                </m:e>
                                <m:sub>
                                  <m:r>
                                    <a:rPr lang="en-GB" sz="2000" i="1">
                                      <a:latin typeface="Cambria Math" panose="02040503050406030204" pitchFamily="18" charset="0"/>
                                      <a:ea typeface="Cambria" panose="02040503050406030204" pitchFamily="18" charset="0"/>
                                    </a:rPr>
                                    <m:t>𝑡</m:t>
                                  </m:r>
                                </m:sub>
                                <m:sup>
                                  <m:r>
                                    <a:rPr lang="en-GB" sz="2000" i="1">
                                      <a:latin typeface="Cambria Math" panose="02040503050406030204" pitchFamily="18" charset="0"/>
                                      <a:ea typeface="Cambria" panose="02040503050406030204" pitchFamily="18" charset="0"/>
                                    </a:rPr>
                                    <m:t>𝑖</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𝑁</m:t>
                                  </m:r>
                                </m:sup>
                              </m:sSubSup>
                              <m:r>
                                <a:rPr lang="en-GB" sz="2000" i="1">
                                  <a:latin typeface="Cambria Math" panose="02040503050406030204" pitchFamily="18" charset="0"/>
                                  <a:ea typeface="Cambria" panose="02040503050406030204" pitchFamily="18" charset="0"/>
                                </a:rPr>
                                <m:t>−</m:t>
                              </m:r>
                              <m:sSubSup>
                                <m:sSubSupPr>
                                  <m:ctrlPr>
                                    <a:rPr lang="en-GB" sz="2000" i="1">
                                      <a:latin typeface="Cambria Math" panose="02040503050406030204" pitchFamily="18" charset="0"/>
                                      <a:ea typeface="Cambria" panose="02040503050406030204" pitchFamily="18" charset="0"/>
                                    </a:rPr>
                                  </m:ctrlPr>
                                </m:sSubSupPr>
                                <m:e>
                                  <m:r>
                                    <a:rPr lang="en-GB" sz="2000" i="1">
                                      <a:latin typeface="Cambria Math" panose="02040503050406030204" pitchFamily="18" charset="0"/>
                                      <a:ea typeface="Cambria" panose="02040503050406030204" pitchFamily="18" charset="0"/>
                                    </a:rPr>
                                    <m:t>𝑥</m:t>
                                  </m:r>
                                </m:e>
                                <m:sub>
                                  <m:r>
                                    <a:rPr lang="en-GB" sz="2000" i="1">
                                      <a:latin typeface="Cambria Math" panose="02040503050406030204" pitchFamily="18" charset="0"/>
                                      <a:ea typeface="Cambria" panose="02040503050406030204" pitchFamily="18" charset="0"/>
                                    </a:rPr>
                                    <m:t>𝑡</m:t>
                                  </m:r>
                                </m:sub>
                                <m:sup>
                                  <m:r>
                                    <a:rPr lang="en-GB" sz="2000" i="1">
                                      <a:latin typeface="Cambria Math" panose="02040503050406030204" pitchFamily="18" charset="0"/>
                                      <a:ea typeface="Cambria" panose="02040503050406030204" pitchFamily="18" charset="0"/>
                                    </a:rPr>
                                    <m:t>𝑗</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𝑁</m:t>
                                  </m:r>
                                </m:sup>
                              </m:sSubSup>
                              <m:r>
                                <a:rPr lang="en-GB" sz="2000" i="1">
                                  <a:latin typeface="Cambria Math" panose="02040503050406030204" pitchFamily="18" charset="0"/>
                                  <a:ea typeface="Cambria" panose="02040503050406030204" pitchFamily="18" charset="0"/>
                                </a:rPr>
                                <m:t>) </m:t>
                              </m:r>
                            </m:e>
                          </m:nary>
                        </m:den>
                      </m:f>
                      <m:r>
                        <a:rPr lang="en-GB" sz="2000" b="0" i="1" smtClean="0">
                          <a:latin typeface="Cambria Math" panose="02040503050406030204" pitchFamily="18" charset="0"/>
                          <a:ea typeface="Cambria" panose="02040503050406030204" pitchFamily="18" charset="0"/>
                        </a:rPr>
                        <m:t>.</m:t>
                      </m:r>
                    </m:oMath>
                  </m:oMathPara>
                </a14:m>
                <a:endParaRPr lang="en-GB" sz="2000"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p:txBody>
          </p:sp>
        </mc:Choice>
        <mc:Fallback>
          <p:sp>
            <p:nvSpPr>
              <p:cNvPr id="17" name="TextBox 16"/>
              <p:cNvSpPr txBox="1">
                <a:spLocks noRot="1" noChangeAspect="1" noMove="1" noResize="1" noEditPoints="1" noAdjustHandles="1" noChangeArrowheads="1" noChangeShapeType="1" noTextEdit="1"/>
              </p:cNvSpPr>
              <p:nvPr/>
            </p:nvSpPr>
            <p:spPr>
              <a:xfrm>
                <a:off x="435771" y="9604999"/>
                <a:ext cx="7589654" cy="11241604"/>
              </a:xfrm>
              <a:prstGeom prst="rect">
                <a:avLst/>
              </a:prstGeom>
              <a:blipFill>
                <a:blip r:embed="rId5"/>
                <a:stretch>
                  <a:fillRect l="-721" t="-758"/>
                </a:stretch>
              </a:blipFill>
              <a:ln/>
            </p:spPr>
            <p:txBody>
              <a:bodyPr/>
              <a:lstStyle/>
              <a:p>
                <a:r>
                  <a:rPr lang="en-GB">
                    <a:noFill/>
                  </a:rPr>
                  <a:t> </a:t>
                </a:r>
              </a:p>
            </p:txBody>
          </p:sp>
        </mc:Fallback>
      </mc:AlternateContent>
      <p:grpSp>
        <p:nvGrpSpPr>
          <p:cNvPr id="21" name="Group 20"/>
          <p:cNvGrpSpPr/>
          <p:nvPr/>
        </p:nvGrpSpPr>
        <p:grpSpPr>
          <a:xfrm>
            <a:off x="422737" y="2156643"/>
            <a:ext cx="7602687" cy="7032631"/>
            <a:chOff x="428244" y="3073941"/>
            <a:chExt cx="10836386" cy="8868407"/>
          </a:xfrm>
        </p:grpSpPr>
        <p:sp>
          <p:nvSpPr>
            <p:cNvPr id="16" name="TextBox 15"/>
            <p:cNvSpPr txBox="1"/>
            <p:nvPr/>
          </p:nvSpPr>
          <p:spPr>
            <a:xfrm>
              <a:off x="428244" y="3073941"/>
              <a:ext cx="10836386" cy="886840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400" u="sng" dirty="0">
                  <a:latin typeface="Cambria" panose="02040503050406030204" pitchFamily="18" charset="0"/>
                  <a:ea typeface="Cambria" panose="02040503050406030204" pitchFamily="18" charset="0"/>
                </a:rPr>
                <a:t>Motivation</a:t>
              </a:r>
            </a:p>
            <a:p>
              <a:pPr algn="ctr"/>
              <a:endParaRPr lang="en-GB" sz="890" u="sng"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Swarming behaviour and ordered collective motion are ubiquitous in nature. Most species, when present in large numbers, will interact in some way occasionally producing spectacular patterns. Two classic examples of this are </a:t>
              </a:r>
              <a:r>
                <a:rPr lang="en-GB" sz="2000" dirty="0" err="1">
                  <a:latin typeface="Cambria" panose="02040503050406030204" pitchFamily="18" charset="0"/>
                  <a:ea typeface="Cambria" panose="02040503050406030204" pitchFamily="18" charset="0"/>
                </a:rPr>
                <a:t>murmurations</a:t>
              </a:r>
              <a:r>
                <a:rPr lang="en-GB" sz="2000" dirty="0">
                  <a:latin typeface="Cambria" panose="02040503050406030204" pitchFamily="18" charset="0"/>
                  <a:ea typeface="Cambria" panose="02040503050406030204" pitchFamily="18" charset="0"/>
                </a:rPr>
                <a:t> of starlings and schooling of fish</a:t>
              </a:r>
              <a:r>
                <a:rPr lang="en-GB" sz="2000" dirty="0" smtClean="0">
                  <a:latin typeface="Cambria" panose="02040503050406030204" pitchFamily="18" charset="0"/>
                  <a:ea typeface="Cambria" panose="02040503050406030204" pitchFamily="18" charset="0"/>
                </a:rPr>
                <a:t>.</a:t>
              </a: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These systems are widely represented in two ways: either as an interacting particle system or a continuum model. The aim of our research is to investigate the link between these models  for the </a:t>
              </a:r>
              <a:r>
                <a:rPr lang="en-GB" sz="2000" dirty="0" err="1">
                  <a:latin typeface="Cambria" panose="02040503050406030204" pitchFamily="18" charset="0"/>
                  <a:ea typeface="Cambria" panose="02040503050406030204" pitchFamily="18" charset="0"/>
                </a:rPr>
                <a:t>Vicsek</a:t>
              </a:r>
              <a:r>
                <a:rPr lang="en-GB" sz="2000" dirty="0">
                  <a:latin typeface="Cambria" panose="02040503050406030204" pitchFamily="18" charset="0"/>
                  <a:ea typeface="Cambria" panose="02040503050406030204" pitchFamily="18" charset="0"/>
                </a:rPr>
                <a:t> model on the 1-torus \ref++++ .   </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7162" y="6370747"/>
              <a:ext cx="5291999" cy="352800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8079" y="6394715"/>
              <a:ext cx="4703266" cy="3527451"/>
            </a:xfrm>
            <a:prstGeom prst="rect">
              <a:avLst/>
            </a:prstGeom>
          </p:spPr>
        </p:pic>
      </p:grpSp>
      <mc:AlternateContent xmlns:mc="http://schemas.openxmlformats.org/markup-compatibility/2006">
        <mc:Choice xmlns:a14="http://schemas.microsoft.com/office/drawing/2010/main" Requires="a14">
          <p:sp>
            <p:nvSpPr>
              <p:cNvPr id="22" name="TextBox 21"/>
              <p:cNvSpPr txBox="1"/>
              <p:nvPr/>
            </p:nvSpPr>
            <p:spPr>
              <a:xfrm>
                <a:off x="8854665" y="2156642"/>
                <a:ext cx="8646525" cy="531389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400" u="sng" dirty="0" smtClean="0">
                    <a:latin typeface="Cambria" panose="02040503050406030204" pitchFamily="18" charset="0"/>
                    <a:ea typeface="Cambria" panose="02040503050406030204" pitchFamily="18" charset="0"/>
                  </a:rPr>
                  <a:t>Continuum Model</a:t>
                </a:r>
              </a:p>
              <a:p>
                <a:endParaRPr lang="en-GB" sz="1684"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Taking the number of particles </a:t>
                </a:r>
                <a14:m>
                  <m:oMath xmlns:m="http://schemas.openxmlformats.org/officeDocument/2006/math">
                    <m:r>
                      <a:rPr lang="en-GB" sz="2000" i="1">
                        <a:latin typeface="Cambria Math" panose="02040503050406030204" pitchFamily="18" charset="0"/>
                        <a:ea typeface="Cambria" panose="02040503050406030204" pitchFamily="18" charset="0"/>
                      </a:rPr>
                      <m:t>𝑁</m:t>
                    </m:r>
                    <m:r>
                      <a:rPr lang="en-GB" sz="2000" i="1">
                        <a:latin typeface="Cambria Math" panose="02040503050406030204" pitchFamily="18" charset="0"/>
                        <a:ea typeface="Cambria" panose="02040503050406030204" pitchFamily="18" charset="0"/>
                      </a:rPr>
                      <m:t>→∞</m:t>
                    </m:r>
                  </m:oMath>
                </a14:m>
                <a:r>
                  <a:rPr lang="en-GB" sz="2000" dirty="0">
                    <a:latin typeface="Cambria" panose="02040503050406030204" pitchFamily="18" charset="0"/>
                    <a:ea typeface="Cambria" panose="02040503050406030204" pitchFamily="18" charset="0"/>
                  </a:rPr>
                  <a:t>, we obtain a continuum </a:t>
                </a:r>
                <a:r>
                  <a:rPr lang="en-GB" sz="2000" dirty="0" smtClean="0">
                    <a:latin typeface="Cambria" panose="02040503050406030204" pitchFamily="18" charset="0"/>
                    <a:ea typeface="Cambria" panose="02040503050406030204" pitchFamily="18" charset="0"/>
                  </a:rPr>
                  <a:t>model describing the evolution of the phase space distribution </a:t>
                </a:r>
                <a14:m>
                  <m:oMath xmlns:m="http://schemas.openxmlformats.org/officeDocument/2006/math">
                    <m:sSub>
                      <m:sSubPr>
                        <m:ctrlPr>
                          <a:rPr lang="en-GB" sz="2000" b="0" i="1" smtClean="0">
                            <a:latin typeface="Cambria Math" panose="02040503050406030204" pitchFamily="18" charset="0"/>
                            <a:ea typeface="Cambria" panose="02040503050406030204" pitchFamily="18" charset="0"/>
                          </a:rPr>
                        </m:ctrlPr>
                      </m:sSubPr>
                      <m:e>
                        <m:r>
                          <a:rPr lang="en-GB" sz="2000" b="0" i="1" smtClean="0">
                            <a:latin typeface="Cambria Math" panose="02040503050406030204" pitchFamily="18" charset="0"/>
                            <a:ea typeface="Cambria" panose="02040503050406030204" pitchFamily="18" charset="0"/>
                          </a:rPr>
                          <m:t>𝑓</m:t>
                        </m:r>
                      </m:e>
                      <m:sub>
                        <m:r>
                          <a:rPr lang="en-GB" sz="2000" b="0" i="1" smtClean="0">
                            <a:latin typeface="Cambria Math" panose="02040503050406030204" pitchFamily="18" charset="0"/>
                            <a:ea typeface="Cambria" panose="02040503050406030204" pitchFamily="18" charset="0"/>
                          </a:rPr>
                          <m:t>𝑡</m:t>
                        </m:r>
                      </m:sub>
                    </m:sSub>
                    <m:d>
                      <m:dPr>
                        <m:ctrlPr>
                          <a:rPr lang="en-GB" sz="2000" b="0" i="1" smtClean="0">
                            <a:latin typeface="Cambria Math" panose="02040503050406030204" pitchFamily="18" charset="0"/>
                            <a:ea typeface="Cambria" panose="02040503050406030204" pitchFamily="18" charset="0"/>
                          </a:rPr>
                        </m:ctrlPr>
                      </m:dPr>
                      <m:e>
                        <m:r>
                          <a:rPr lang="en-GB" sz="2000" b="0" i="1" smtClean="0">
                            <a:latin typeface="Cambria Math" panose="02040503050406030204" pitchFamily="18" charset="0"/>
                            <a:ea typeface="Cambria" panose="02040503050406030204" pitchFamily="18" charset="0"/>
                          </a:rPr>
                          <m:t>𝑥</m:t>
                        </m:r>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𝑣</m:t>
                        </m:r>
                      </m:e>
                    </m:d>
                    <m:r>
                      <a:rPr lang="en-GB" sz="2000" b="0" i="1" smtClean="0">
                        <a:latin typeface="Cambria Math" panose="02040503050406030204" pitchFamily="18" charset="0"/>
                        <a:ea typeface="Cambria" panose="02040503050406030204" pitchFamily="18" charset="0"/>
                      </a:rPr>
                      <m:t>.</m:t>
                    </m:r>
                  </m:oMath>
                </a14:m>
                <a:endParaRPr lang="en-GB" sz="2000" dirty="0" smtClean="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ea typeface="Cambria" panose="02040503050406030204" pitchFamily="18" charset="0"/>
                            </a:rPr>
                          </m:ctrlPr>
                        </m:sSubPr>
                        <m:e>
                          <m:r>
                            <a:rPr lang="en-GB" sz="2000" b="0" i="1" smtClean="0">
                              <a:latin typeface="Cambria Math" panose="02040503050406030204" pitchFamily="18" charset="0"/>
                              <a:ea typeface="Cambria" panose="02040503050406030204" pitchFamily="18" charset="0"/>
                            </a:rPr>
                            <m:t>𝜕</m:t>
                          </m:r>
                        </m:e>
                        <m:sub>
                          <m:r>
                            <a:rPr lang="en-GB" sz="2000" b="0" i="1" smtClean="0">
                              <a:latin typeface="Cambria Math" panose="02040503050406030204" pitchFamily="18" charset="0"/>
                              <a:ea typeface="Cambria" panose="02040503050406030204" pitchFamily="18" charset="0"/>
                            </a:rPr>
                            <m:t>𝑡</m:t>
                          </m:r>
                        </m:sub>
                      </m:sSub>
                      <m:sSub>
                        <m:sSubPr>
                          <m:ctrlPr>
                            <a:rPr lang="en-GB" sz="2000" b="0" i="1" smtClean="0">
                              <a:latin typeface="Cambria Math" panose="02040503050406030204" pitchFamily="18" charset="0"/>
                              <a:ea typeface="Cambria" panose="02040503050406030204" pitchFamily="18" charset="0"/>
                            </a:rPr>
                          </m:ctrlPr>
                        </m:sSubPr>
                        <m:e>
                          <m:r>
                            <a:rPr lang="en-GB" sz="2000" b="0" i="1" smtClean="0">
                              <a:latin typeface="Cambria Math" panose="02040503050406030204" pitchFamily="18" charset="0"/>
                              <a:ea typeface="Cambria" panose="02040503050406030204" pitchFamily="18" charset="0"/>
                            </a:rPr>
                            <m:t>𝑓</m:t>
                          </m:r>
                        </m:e>
                        <m:sub>
                          <m:r>
                            <a:rPr lang="en-GB" sz="2000" b="0" i="1" smtClean="0">
                              <a:latin typeface="Cambria Math" panose="02040503050406030204" pitchFamily="18" charset="0"/>
                              <a:ea typeface="Cambria" panose="02040503050406030204" pitchFamily="18" charset="0"/>
                            </a:rPr>
                            <m:t>𝑡</m:t>
                          </m:r>
                        </m:sub>
                      </m:sSub>
                      <m:d>
                        <m:dPr>
                          <m:ctrlPr>
                            <a:rPr lang="en-GB" sz="2000" b="0" i="1" smtClean="0">
                              <a:latin typeface="Cambria Math" panose="02040503050406030204" pitchFamily="18" charset="0"/>
                              <a:ea typeface="Cambria" panose="02040503050406030204" pitchFamily="18" charset="0"/>
                            </a:rPr>
                          </m:ctrlPr>
                        </m:dPr>
                        <m:e>
                          <m:r>
                            <a:rPr lang="en-GB" sz="2000" b="0" i="1" smtClean="0">
                              <a:latin typeface="Cambria Math" panose="02040503050406030204" pitchFamily="18" charset="0"/>
                              <a:ea typeface="Cambria" panose="02040503050406030204" pitchFamily="18" charset="0"/>
                            </a:rPr>
                            <m:t>𝑥</m:t>
                          </m:r>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𝑣</m:t>
                          </m:r>
                        </m:e>
                      </m:d>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𝑣</m:t>
                      </m:r>
                      <m:r>
                        <a:rPr lang="en-GB" sz="2000" b="0" i="1" smtClean="0">
                          <a:latin typeface="Cambria Math" panose="02040503050406030204" pitchFamily="18" charset="0"/>
                          <a:ea typeface="Cambria" panose="02040503050406030204" pitchFamily="18" charset="0"/>
                        </a:rPr>
                        <m:t> </m:t>
                      </m:r>
                      <m:sSub>
                        <m:sSubPr>
                          <m:ctrlPr>
                            <a:rPr lang="en-GB" sz="2000" b="0" i="1" smtClean="0">
                              <a:latin typeface="Cambria Math" panose="02040503050406030204" pitchFamily="18" charset="0"/>
                              <a:ea typeface="Cambria" panose="02040503050406030204" pitchFamily="18" charset="0"/>
                            </a:rPr>
                          </m:ctrlPr>
                        </m:sSubPr>
                        <m:e>
                          <m:r>
                            <a:rPr lang="en-GB" sz="2000" b="0" i="1" smtClean="0">
                              <a:latin typeface="Cambria Math" panose="02040503050406030204" pitchFamily="18" charset="0"/>
                              <a:ea typeface="Cambria" panose="02040503050406030204" pitchFamily="18" charset="0"/>
                            </a:rPr>
                            <m:t>𝜕</m:t>
                          </m:r>
                        </m:e>
                        <m:sub>
                          <m:r>
                            <a:rPr lang="en-GB" sz="2000" b="0" i="1" smtClean="0">
                              <a:latin typeface="Cambria Math" panose="02040503050406030204" pitchFamily="18" charset="0"/>
                              <a:ea typeface="Cambria" panose="02040503050406030204" pitchFamily="18" charset="0"/>
                            </a:rPr>
                            <m:t>𝑥</m:t>
                          </m:r>
                        </m:sub>
                      </m:sSub>
                      <m:sSub>
                        <m:sSubPr>
                          <m:ctrlPr>
                            <a:rPr lang="en-GB" sz="2000" b="0" i="1" smtClean="0">
                              <a:latin typeface="Cambria Math" panose="02040503050406030204" pitchFamily="18" charset="0"/>
                              <a:ea typeface="Cambria" panose="02040503050406030204" pitchFamily="18" charset="0"/>
                            </a:rPr>
                          </m:ctrlPr>
                        </m:sSubPr>
                        <m:e>
                          <m:r>
                            <a:rPr lang="en-GB" sz="2000" b="0" i="1" smtClean="0">
                              <a:latin typeface="Cambria Math" panose="02040503050406030204" pitchFamily="18" charset="0"/>
                              <a:ea typeface="Cambria" panose="02040503050406030204" pitchFamily="18" charset="0"/>
                            </a:rPr>
                            <m:t>𝑓</m:t>
                          </m:r>
                        </m:e>
                        <m:sub>
                          <m:r>
                            <a:rPr lang="en-GB" sz="2000" b="0" i="1" smtClean="0">
                              <a:latin typeface="Cambria Math" panose="02040503050406030204" pitchFamily="18" charset="0"/>
                              <a:ea typeface="Cambria" panose="02040503050406030204" pitchFamily="18" charset="0"/>
                            </a:rPr>
                            <m:t>𝑡</m:t>
                          </m:r>
                        </m:sub>
                      </m:sSub>
                      <m:d>
                        <m:dPr>
                          <m:ctrlPr>
                            <a:rPr lang="en-GB" sz="2000" b="0" i="1" smtClean="0">
                              <a:latin typeface="Cambria Math" panose="02040503050406030204" pitchFamily="18" charset="0"/>
                              <a:ea typeface="Cambria" panose="02040503050406030204" pitchFamily="18" charset="0"/>
                            </a:rPr>
                          </m:ctrlPr>
                        </m:dPr>
                        <m:e>
                          <m:r>
                            <a:rPr lang="en-GB" sz="2000" b="0" i="1" smtClean="0">
                              <a:latin typeface="Cambria Math" panose="02040503050406030204" pitchFamily="18" charset="0"/>
                              <a:ea typeface="Cambria" panose="02040503050406030204" pitchFamily="18" charset="0"/>
                            </a:rPr>
                            <m:t>𝑥</m:t>
                          </m:r>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𝑣</m:t>
                          </m:r>
                        </m:e>
                      </m:d>
                      <m:r>
                        <a:rPr lang="en-GB" sz="2000" b="0" i="1" smtClean="0">
                          <a:latin typeface="Cambria Math" panose="02040503050406030204" pitchFamily="18" charset="0"/>
                          <a:ea typeface="Cambria" panose="02040503050406030204" pitchFamily="18" charset="0"/>
                        </a:rPr>
                        <m:t>−</m:t>
                      </m:r>
                      <m:sSub>
                        <m:sSubPr>
                          <m:ctrlPr>
                            <a:rPr lang="en-GB" sz="2000" b="0" i="1" smtClean="0">
                              <a:latin typeface="Cambria Math" panose="02040503050406030204" pitchFamily="18" charset="0"/>
                              <a:ea typeface="Cambria" panose="02040503050406030204" pitchFamily="18" charset="0"/>
                            </a:rPr>
                          </m:ctrlPr>
                        </m:sSubPr>
                        <m:e>
                          <m:r>
                            <a:rPr lang="en-GB" sz="2000" b="0" i="1" smtClean="0">
                              <a:latin typeface="Cambria Math" panose="02040503050406030204" pitchFamily="18" charset="0"/>
                              <a:ea typeface="Cambria" panose="02040503050406030204" pitchFamily="18" charset="0"/>
                            </a:rPr>
                            <m:t>𝜕</m:t>
                          </m:r>
                        </m:e>
                        <m:sub>
                          <m:r>
                            <a:rPr lang="en-GB" sz="2000" b="0" i="1" smtClean="0">
                              <a:latin typeface="Cambria Math" panose="02040503050406030204" pitchFamily="18" charset="0"/>
                              <a:ea typeface="Cambria" panose="02040503050406030204" pitchFamily="18" charset="0"/>
                            </a:rPr>
                            <m:t>𝑣</m:t>
                          </m:r>
                        </m:sub>
                      </m:sSub>
                      <m:d>
                        <m:dPr>
                          <m:begChr m:val="{"/>
                          <m:endChr m:val="}"/>
                          <m:ctrlPr>
                            <a:rPr lang="en-GB" sz="2000" b="0" i="1" smtClean="0">
                              <a:latin typeface="Cambria Math" panose="02040503050406030204" pitchFamily="18" charset="0"/>
                              <a:ea typeface="Cambria" panose="02040503050406030204" pitchFamily="18" charset="0"/>
                            </a:rPr>
                          </m:ctrlPr>
                        </m:dPr>
                        <m:e>
                          <m:d>
                            <m:dPr>
                              <m:begChr m:val="["/>
                              <m:endChr m:val="]"/>
                              <m:ctrlPr>
                                <a:rPr lang="en-GB" sz="2000" b="0" i="1" smtClean="0">
                                  <a:latin typeface="Cambria Math" panose="02040503050406030204" pitchFamily="18" charset="0"/>
                                  <a:ea typeface="Cambria" panose="02040503050406030204" pitchFamily="18" charset="0"/>
                                </a:rPr>
                              </m:ctrlPr>
                            </m:dPr>
                            <m:e>
                              <m:r>
                                <a:rPr lang="en-GB" sz="2000" b="0" i="1" smtClean="0">
                                  <a:latin typeface="Cambria Math" panose="02040503050406030204" pitchFamily="18" charset="0"/>
                                  <a:ea typeface="Cambria" panose="02040503050406030204" pitchFamily="18" charset="0"/>
                                </a:rPr>
                                <m:t>𝐺</m:t>
                              </m:r>
                              <m:d>
                                <m:dPr>
                                  <m:ctrlPr>
                                    <a:rPr lang="en-GB" sz="2000" b="0" i="1" smtClean="0">
                                      <a:latin typeface="Cambria Math" panose="02040503050406030204" pitchFamily="18" charset="0"/>
                                      <a:ea typeface="Cambria" panose="02040503050406030204" pitchFamily="18" charset="0"/>
                                    </a:rPr>
                                  </m:ctrlPr>
                                </m:dPr>
                                <m:e>
                                  <m:r>
                                    <a:rPr lang="en-GB" sz="2000" b="0" i="1" smtClean="0">
                                      <a:latin typeface="Cambria Math" panose="02040503050406030204" pitchFamily="18" charset="0"/>
                                      <a:ea typeface="Cambria" panose="02040503050406030204" pitchFamily="18" charset="0"/>
                                    </a:rPr>
                                    <m:t>𝑀</m:t>
                                  </m:r>
                                  <m:d>
                                    <m:dPr>
                                      <m:ctrlPr>
                                        <a:rPr lang="en-GB" sz="2000" b="0" i="1" smtClean="0">
                                          <a:latin typeface="Cambria Math" panose="02040503050406030204" pitchFamily="18" charset="0"/>
                                          <a:ea typeface="Cambria" panose="02040503050406030204" pitchFamily="18" charset="0"/>
                                        </a:rPr>
                                      </m:ctrlPr>
                                    </m:dPr>
                                    <m:e>
                                      <m:r>
                                        <a:rPr lang="en-GB" sz="2000" b="0" i="1" smtClean="0">
                                          <a:latin typeface="Cambria Math" panose="02040503050406030204" pitchFamily="18" charset="0"/>
                                          <a:ea typeface="Cambria" panose="02040503050406030204" pitchFamily="18" charset="0"/>
                                        </a:rPr>
                                        <m:t>𝑡</m:t>
                                      </m:r>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𝑥</m:t>
                                      </m:r>
                                    </m:e>
                                  </m:d>
                                </m:e>
                              </m:d>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𝑣</m:t>
                              </m:r>
                            </m:e>
                          </m:d>
                          <m:sSub>
                            <m:sSubPr>
                              <m:ctrlPr>
                                <a:rPr lang="en-GB" sz="2000" b="0" i="1" smtClean="0">
                                  <a:latin typeface="Cambria Math" panose="02040503050406030204" pitchFamily="18" charset="0"/>
                                  <a:ea typeface="Cambria" panose="02040503050406030204" pitchFamily="18" charset="0"/>
                                </a:rPr>
                              </m:ctrlPr>
                            </m:sSubPr>
                            <m:e>
                              <m:r>
                                <a:rPr lang="en-GB" sz="2000" b="0" i="1" smtClean="0">
                                  <a:latin typeface="Cambria Math" panose="02040503050406030204" pitchFamily="18" charset="0"/>
                                  <a:ea typeface="Cambria" panose="02040503050406030204" pitchFamily="18" charset="0"/>
                                </a:rPr>
                                <m:t>𝑓</m:t>
                              </m:r>
                            </m:e>
                            <m:sub>
                              <m:r>
                                <a:rPr lang="en-GB" sz="2000" b="0" i="1" smtClean="0">
                                  <a:latin typeface="Cambria Math" panose="02040503050406030204" pitchFamily="18" charset="0"/>
                                  <a:ea typeface="Cambria" panose="02040503050406030204" pitchFamily="18" charset="0"/>
                                </a:rPr>
                                <m:t>𝑡</m:t>
                              </m:r>
                            </m:sub>
                          </m:sSub>
                          <m:d>
                            <m:dPr>
                              <m:ctrlPr>
                                <a:rPr lang="en-GB" sz="2000" b="0" i="1" smtClean="0">
                                  <a:latin typeface="Cambria Math" panose="02040503050406030204" pitchFamily="18" charset="0"/>
                                  <a:ea typeface="Cambria" panose="02040503050406030204" pitchFamily="18" charset="0"/>
                                </a:rPr>
                              </m:ctrlPr>
                            </m:dPr>
                            <m:e>
                              <m:r>
                                <a:rPr lang="en-GB" sz="2000" b="0" i="1" smtClean="0">
                                  <a:latin typeface="Cambria Math" panose="02040503050406030204" pitchFamily="18" charset="0"/>
                                  <a:ea typeface="Cambria" panose="02040503050406030204" pitchFamily="18" charset="0"/>
                                </a:rPr>
                                <m:t>𝑥</m:t>
                              </m:r>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𝑣</m:t>
                              </m:r>
                            </m:e>
                          </m:d>
                        </m:e>
                      </m:d>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𝜎</m:t>
                      </m:r>
                      <m:sSub>
                        <m:sSubPr>
                          <m:ctrlPr>
                            <a:rPr lang="en-GB" sz="2000" b="0" i="1" smtClean="0">
                              <a:latin typeface="Cambria Math" panose="02040503050406030204" pitchFamily="18" charset="0"/>
                              <a:ea typeface="Cambria" panose="02040503050406030204" pitchFamily="18" charset="0"/>
                            </a:rPr>
                          </m:ctrlPr>
                        </m:sSubPr>
                        <m:e>
                          <m:r>
                            <a:rPr lang="en-GB" sz="2000" b="0" i="1" smtClean="0">
                              <a:latin typeface="Cambria Math" panose="02040503050406030204" pitchFamily="18" charset="0"/>
                              <a:ea typeface="Cambria" panose="02040503050406030204" pitchFamily="18" charset="0"/>
                            </a:rPr>
                            <m:t>𝜕</m:t>
                          </m:r>
                        </m:e>
                        <m:sub>
                          <m:r>
                            <a:rPr lang="en-GB" sz="2000" b="0" i="1" smtClean="0">
                              <a:latin typeface="Cambria Math" panose="02040503050406030204" pitchFamily="18" charset="0"/>
                              <a:ea typeface="Cambria" panose="02040503050406030204" pitchFamily="18" charset="0"/>
                            </a:rPr>
                            <m:t>𝑣𝑣</m:t>
                          </m:r>
                        </m:sub>
                      </m:sSub>
                      <m:sSub>
                        <m:sSubPr>
                          <m:ctrlPr>
                            <a:rPr lang="en-GB" sz="2000" b="0" i="1" smtClean="0">
                              <a:latin typeface="Cambria Math" panose="02040503050406030204" pitchFamily="18" charset="0"/>
                              <a:ea typeface="Cambria" panose="02040503050406030204" pitchFamily="18" charset="0"/>
                            </a:rPr>
                          </m:ctrlPr>
                        </m:sSubPr>
                        <m:e>
                          <m:r>
                            <a:rPr lang="en-GB" sz="2000" b="0" i="1" smtClean="0">
                              <a:latin typeface="Cambria Math" panose="02040503050406030204" pitchFamily="18" charset="0"/>
                              <a:ea typeface="Cambria" panose="02040503050406030204" pitchFamily="18" charset="0"/>
                            </a:rPr>
                            <m:t>𝑓</m:t>
                          </m:r>
                        </m:e>
                        <m:sub>
                          <m:r>
                            <a:rPr lang="en-GB" sz="2000" b="0" i="1" smtClean="0">
                              <a:latin typeface="Cambria Math" panose="02040503050406030204" pitchFamily="18" charset="0"/>
                              <a:ea typeface="Cambria" panose="02040503050406030204" pitchFamily="18" charset="0"/>
                            </a:rPr>
                            <m:t>𝑡</m:t>
                          </m:r>
                        </m:sub>
                      </m:sSub>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𝑥</m:t>
                      </m:r>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𝑣</m:t>
                      </m:r>
                      <m:r>
                        <a:rPr lang="en-GB" sz="2000" b="0" i="1" smtClean="0">
                          <a:latin typeface="Cambria Math" panose="02040503050406030204" pitchFamily="18" charset="0"/>
                          <a:ea typeface="Cambria" panose="02040503050406030204" pitchFamily="18" charset="0"/>
                        </a:rPr>
                        <m:t>)</m:t>
                      </m:r>
                    </m:oMath>
                  </m:oMathPara>
                </a14:m>
                <a:endParaRPr lang="en-GB" sz="2000" dirty="0" smtClean="0">
                  <a:latin typeface="Cambria" panose="02040503050406030204" pitchFamily="18" charset="0"/>
                  <a:ea typeface="Cambria" panose="02040503050406030204" pitchFamily="18" charset="0"/>
                </a:endParaRPr>
              </a:p>
              <a:p>
                <a:pPr algn="ctr"/>
                <a:endParaRPr lang="en-GB" sz="2000" dirty="0">
                  <a:latin typeface="Cambria" panose="02040503050406030204" pitchFamily="18" charset="0"/>
                  <a:ea typeface="Cambria" panose="02040503050406030204" pitchFamily="18" charset="0"/>
                </a:endParaRPr>
              </a:p>
              <a:p>
                <a:r>
                  <a:rPr lang="en-GB" sz="2000" dirty="0" smtClean="0">
                    <a:latin typeface="Cambria" panose="02040503050406030204" pitchFamily="18" charset="0"/>
                    <a:ea typeface="Cambria" panose="02040503050406030204" pitchFamily="18" charset="0"/>
                  </a:rPr>
                  <a:t> </a:t>
                </a:r>
                <a:endParaRPr lang="en-GB" sz="2000" dirty="0">
                  <a:latin typeface="Cambria" panose="02040503050406030204" pitchFamily="18" charset="0"/>
                  <a:ea typeface="Cambria" panose="02040503050406030204" pitchFamily="18" charset="0"/>
                </a:endParaRPr>
              </a:p>
              <a:p>
                <a:r>
                  <a:rPr lang="en-GB" sz="2000" dirty="0" smtClean="0">
                    <a:latin typeface="Cambria" panose="02040503050406030204" pitchFamily="18" charset="0"/>
                    <a:ea typeface="Cambria" panose="02040503050406030204" pitchFamily="18" charset="0"/>
                  </a:rPr>
                  <a:t>Where now,</a:t>
                </a:r>
              </a:p>
              <a:p>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ea typeface="Cambria" panose="02040503050406030204" pitchFamily="18" charset="0"/>
                        </a:rPr>
                        <m:t>𝑀</m:t>
                      </m:r>
                      <m:d>
                        <m:dPr>
                          <m:ctrlPr>
                            <a:rPr lang="en-GB" sz="2000" b="0" i="1" smtClean="0">
                              <a:latin typeface="Cambria Math" panose="02040503050406030204" pitchFamily="18" charset="0"/>
                              <a:ea typeface="Cambria" panose="02040503050406030204" pitchFamily="18" charset="0"/>
                            </a:rPr>
                          </m:ctrlPr>
                        </m:dPr>
                        <m:e>
                          <m:r>
                            <a:rPr lang="en-GB" sz="2000" b="0" i="1" smtClean="0">
                              <a:latin typeface="Cambria Math" panose="02040503050406030204" pitchFamily="18" charset="0"/>
                              <a:ea typeface="Cambria" panose="02040503050406030204" pitchFamily="18" charset="0"/>
                            </a:rPr>
                            <m:t>𝑡</m:t>
                          </m:r>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𝑥</m:t>
                          </m:r>
                        </m:e>
                      </m:d>
                      <m:r>
                        <a:rPr lang="en-GB" sz="2000" b="0" i="1" smtClean="0">
                          <a:latin typeface="Cambria Math" panose="02040503050406030204" pitchFamily="18" charset="0"/>
                          <a:ea typeface="Cambria" panose="02040503050406030204" pitchFamily="18" charset="0"/>
                        </a:rPr>
                        <m:t>= </m:t>
                      </m:r>
                      <m:f>
                        <m:fPr>
                          <m:ctrlPr>
                            <a:rPr lang="en-GB" sz="2000" b="0" i="1" smtClean="0">
                              <a:latin typeface="Cambria Math" panose="02040503050406030204" pitchFamily="18" charset="0"/>
                              <a:ea typeface="Cambria" panose="02040503050406030204" pitchFamily="18" charset="0"/>
                            </a:rPr>
                          </m:ctrlPr>
                        </m:fPr>
                        <m:num>
                          <m:nary>
                            <m:naryPr>
                              <m:supHide m:val="on"/>
                              <m:ctrlPr>
                                <a:rPr lang="en-GB" sz="2000" b="0" i="1" smtClean="0">
                                  <a:latin typeface="Cambria Math" panose="02040503050406030204" pitchFamily="18" charset="0"/>
                                  <a:ea typeface="Cambria" panose="02040503050406030204" pitchFamily="18" charset="0"/>
                                </a:rPr>
                              </m:ctrlPr>
                            </m:naryPr>
                            <m:sub>
                              <m:r>
                                <a:rPr lang="en-GB" sz="2000" b="0" i="1" smtClean="0">
                                  <a:latin typeface="Cambria Math" panose="02040503050406030204" pitchFamily="18" charset="0"/>
                                  <a:ea typeface="Cambria" panose="02040503050406030204" pitchFamily="18" charset="0"/>
                                </a:rPr>
                                <m:t>𝕋</m:t>
                              </m:r>
                            </m:sub>
                            <m:sup/>
                            <m:e>
                              <m:nary>
                                <m:naryPr>
                                  <m:supHide m:val="on"/>
                                  <m:ctrlPr>
                                    <a:rPr lang="en-GB" sz="2000" b="0" i="1" smtClean="0">
                                      <a:latin typeface="Cambria Math" panose="02040503050406030204" pitchFamily="18" charset="0"/>
                                      <a:ea typeface="Cambria" panose="02040503050406030204" pitchFamily="18" charset="0"/>
                                    </a:rPr>
                                  </m:ctrlPr>
                                </m:naryPr>
                                <m:sub>
                                  <m:r>
                                    <a:rPr lang="en-GB" sz="2000" b="0" i="1" smtClean="0">
                                      <a:latin typeface="Cambria Math" panose="02040503050406030204" pitchFamily="18" charset="0"/>
                                      <a:ea typeface="Cambria" panose="02040503050406030204" pitchFamily="18" charset="0"/>
                                    </a:rPr>
                                    <m:t>ℝ</m:t>
                                  </m:r>
                                </m:sub>
                                <m:sup/>
                                <m:e>
                                  <m:sSub>
                                    <m:sSubPr>
                                      <m:ctrlPr>
                                        <a:rPr lang="en-GB" sz="2000" b="0" i="1" smtClean="0">
                                          <a:latin typeface="Cambria Math" panose="02040503050406030204" pitchFamily="18" charset="0"/>
                                          <a:ea typeface="Cambria" panose="02040503050406030204" pitchFamily="18" charset="0"/>
                                        </a:rPr>
                                      </m:ctrlPr>
                                    </m:sSubPr>
                                    <m:e>
                                      <m:r>
                                        <a:rPr lang="en-GB" sz="2000" b="0" i="1" smtClean="0">
                                          <a:latin typeface="Cambria Math" panose="02040503050406030204" pitchFamily="18" charset="0"/>
                                          <a:ea typeface="Cambria" panose="02040503050406030204" pitchFamily="18" charset="0"/>
                                        </a:rPr>
                                        <m:t>𝑓</m:t>
                                      </m:r>
                                    </m:e>
                                    <m:sub>
                                      <m:r>
                                        <a:rPr lang="en-GB" sz="2000" b="0" i="1" smtClean="0">
                                          <a:latin typeface="Cambria Math" panose="02040503050406030204" pitchFamily="18" charset="0"/>
                                          <a:ea typeface="Cambria" panose="02040503050406030204" pitchFamily="18" charset="0"/>
                                        </a:rPr>
                                        <m:t>𝑡</m:t>
                                      </m:r>
                                    </m:sub>
                                  </m:sSub>
                                  <m:d>
                                    <m:dPr>
                                      <m:ctrlPr>
                                        <a:rPr lang="en-GB" sz="2000" b="0" i="1" smtClean="0">
                                          <a:latin typeface="Cambria Math" panose="02040503050406030204" pitchFamily="18" charset="0"/>
                                          <a:ea typeface="Cambria" panose="02040503050406030204" pitchFamily="18" charset="0"/>
                                        </a:rPr>
                                      </m:ctrlPr>
                                    </m:dPr>
                                    <m:e>
                                      <m:r>
                                        <a:rPr lang="en-GB" sz="2000" b="0" i="1" smtClean="0">
                                          <a:latin typeface="Cambria Math" panose="02040503050406030204" pitchFamily="18" charset="0"/>
                                          <a:ea typeface="Cambria" panose="02040503050406030204" pitchFamily="18" charset="0"/>
                                        </a:rPr>
                                        <m:t>𝑦</m:t>
                                      </m:r>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𝑤</m:t>
                                      </m:r>
                                    </m:e>
                                  </m:d>
                                  <m:r>
                                    <a:rPr lang="en-GB" sz="2000" b="0" i="1" smtClean="0">
                                      <a:latin typeface="Cambria Math" panose="02040503050406030204" pitchFamily="18" charset="0"/>
                                      <a:ea typeface="Cambria" panose="02040503050406030204" pitchFamily="18" charset="0"/>
                                    </a:rPr>
                                    <m:t>𝜑</m:t>
                                  </m:r>
                                  <m:d>
                                    <m:dPr>
                                      <m:ctrlPr>
                                        <a:rPr lang="en-GB" sz="2000" b="0" i="1" smtClean="0">
                                          <a:latin typeface="Cambria Math" panose="02040503050406030204" pitchFamily="18" charset="0"/>
                                          <a:ea typeface="Cambria" panose="02040503050406030204" pitchFamily="18" charset="0"/>
                                        </a:rPr>
                                      </m:ctrlPr>
                                    </m:dPr>
                                    <m:e>
                                      <m:r>
                                        <a:rPr lang="en-GB" sz="2000" b="0" i="1" smtClean="0">
                                          <a:latin typeface="Cambria Math" panose="02040503050406030204" pitchFamily="18" charset="0"/>
                                          <a:ea typeface="Cambria" panose="02040503050406030204" pitchFamily="18" charset="0"/>
                                        </a:rPr>
                                        <m:t>𝑥</m:t>
                                      </m:r>
                                      <m:r>
                                        <a:rPr lang="en-GB" sz="2000" b="0" i="1" smtClean="0">
                                          <a:latin typeface="Cambria Math" panose="02040503050406030204" pitchFamily="18" charset="0"/>
                                          <a:ea typeface="Cambria" panose="02040503050406030204" pitchFamily="18" charset="0"/>
                                        </a:rPr>
                                        <m:t>−</m:t>
                                      </m:r>
                                      <m:r>
                                        <a:rPr lang="en-GB" sz="2000" b="0" i="1" smtClean="0">
                                          <a:latin typeface="Cambria Math" panose="02040503050406030204" pitchFamily="18" charset="0"/>
                                          <a:ea typeface="Cambria" panose="02040503050406030204" pitchFamily="18" charset="0"/>
                                        </a:rPr>
                                        <m:t>𝑦</m:t>
                                      </m:r>
                                    </m:e>
                                  </m:d>
                                  <m:r>
                                    <a:rPr lang="en-GB" sz="2000" b="0" i="1" smtClean="0">
                                      <a:latin typeface="Cambria Math" panose="02040503050406030204" pitchFamily="18" charset="0"/>
                                      <a:ea typeface="Cambria" panose="02040503050406030204" pitchFamily="18" charset="0"/>
                                    </a:rPr>
                                    <m:t>𝑤</m:t>
                                  </m:r>
                                  <m:r>
                                    <m:rPr>
                                      <m:nor/>
                                    </m:rPr>
                                    <a:rPr lang="en-GB" sz="2000" b="0" i="0" smtClean="0">
                                      <a:latin typeface="Cambria Math" panose="02040503050406030204" pitchFamily="18" charset="0"/>
                                      <a:ea typeface="Cambria" panose="02040503050406030204" pitchFamily="18" charset="0"/>
                                    </a:rPr>
                                    <m:t> </m:t>
                                  </m:r>
                                  <m:r>
                                    <m:rPr>
                                      <m:nor/>
                                    </m:rPr>
                                    <a:rPr lang="en-GB" sz="2000" b="0" i="0" smtClean="0">
                                      <a:latin typeface="Cambria Math" panose="02040503050406030204" pitchFamily="18" charset="0"/>
                                      <a:ea typeface="Cambria" panose="02040503050406030204" pitchFamily="18" charset="0"/>
                                    </a:rPr>
                                    <m:t>d</m:t>
                                  </m:r>
                                  <m:r>
                                    <a:rPr lang="en-GB" sz="2000" b="0" i="1" smtClean="0">
                                      <a:latin typeface="Cambria Math" panose="02040503050406030204" pitchFamily="18" charset="0"/>
                                      <a:ea typeface="Cambria" panose="02040503050406030204" pitchFamily="18" charset="0"/>
                                    </a:rPr>
                                    <m:t>𝑤</m:t>
                                  </m:r>
                                </m:e>
                              </m:nary>
                              <m:r>
                                <m:rPr>
                                  <m:nor/>
                                </m:rPr>
                                <a:rPr lang="en-GB" sz="2000" b="0" i="0" smtClean="0">
                                  <a:latin typeface="Cambria Math" panose="02040503050406030204" pitchFamily="18" charset="0"/>
                                  <a:ea typeface="Cambria" panose="02040503050406030204" pitchFamily="18" charset="0"/>
                                </a:rPr>
                                <m:t>d</m:t>
                              </m:r>
                              <m:r>
                                <a:rPr lang="en-GB" sz="2000" b="0" i="1" smtClean="0">
                                  <a:latin typeface="Cambria Math" panose="02040503050406030204" pitchFamily="18" charset="0"/>
                                  <a:ea typeface="Cambria" panose="02040503050406030204" pitchFamily="18" charset="0"/>
                                </a:rPr>
                                <m:t>𝑦</m:t>
                              </m:r>
                            </m:e>
                          </m:nary>
                        </m:num>
                        <m:den>
                          <m:nary>
                            <m:naryPr>
                              <m:supHide m:val="on"/>
                              <m:ctrlPr>
                                <a:rPr lang="en-GB" sz="2000" i="1">
                                  <a:latin typeface="Cambria Math" panose="02040503050406030204" pitchFamily="18" charset="0"/>
                                  <a:ea typeface="Cambria" panose="02040503050406030204" pitchFamily="18" charset="0"/>
                                </a:rPr>
                              </m:ctrlPr>
                            </m:naryPr>
                            <m:sub>
                              <m:r>
                                <a:rPr lang="en-GB" sz="2000" i="1">
                                  <a:latin typeface="Cambria Math" panose="02040503050406030204" pitchFamily="18" charset="0"/>
                                  <a:ea typeface="Cambria" panose="02040503050406030204" pitchFamily="18" charset="0"/>
                                </a:rPr>
                                <m:t>𝕋</m:t>
                              </m:r>
                            </m:sub>
                            <m:sup/>
                            <m:e>
                              <m:nary>
                                <m:naryPr>
                                  <m:supHide m:val="on"/>
                                  <m:ctrlPr>
                                    <a:rPr lang="en-GB" sz="2000" i="1">
                                      <a:latin typeface="Cambria Math" panose="02040503050406030204" pitchFamily="18" charset="0"/>
                                      <a:ea typeface="Cambria" panose="02040503050406030204" pitchFamily="18" charset="0"/>
                                    </a:rPr>
                                  </m:ctrlPr>
                                </m:naryPr>
                                <m:sub>
                                  <m:r>
                                    <a:rPr lang="en-GB" sz="2000" i="1">
                                      <a:latin typeface="Cambria Math" panose="02040503050406030204" pitchFamily="18" charset="0"/>
                                      <a:ea typeface="Cambria" panose="02040503050406030204" pitchFamily="18" charset="0"/>
                                    </a:rPr>
                                    <m:t>ℝ</m:t>
                                  </m:r>
                                </m:sub>
                                <m:sup/>
                                <m:e>
                                  <m:sSub>
                                    <m:sSubPr>
                                      <m:ctrlPr>
                                        <a:rPr lang="en-GB" sz="2000" i="1">
                                          <a:latin typeface="Cambria Math" panose="02040503050406030204" pitchFamily="18" charset="0"/>
                                          <a:ea typeface="Cambria" panose="02040503050406030204" pitchFamily="18" charset="0"/>
                                        </a:rPr>
                                      </m:ctrlPr>
                                    </m:sSubPr>
                                    <m:e>
                                      <m:r>
                                        <a:rPr lang="en-GB" sz="2000" i="1">
                                          <a:latin typeface="Cambria Math" panose="02040503050406030204" pitchFamily="18" charset="0"/>
                                          <a:ea typeface="Cambria" panose="02040503050406030204" pitchFamily="18" charset="0"/>
                                        </a:rPr>
                                        <m:t>𝑓</m:t>
                                      </m:r>
                                    </m:e>
                                    <m:sub>
                                      <m:r>
                                        <a:rPr lang="en-GB" sz="2000" i="1">
                                          <a:latin typeface="Cambria Math" panose="02040503050406030204" pitchFamily="18" charset="0"/>
                                          <a:ea typeface="Cambria" panose="02040503050406030204" pitchFamily="18" charset="0"/>
                                        </a:rPr>
                                        <m:t>𝑡</m:t>
                                      </m:r>
                                    </m:sub>
                                  </m:sSub>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𝑦</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𝑤</m:t>
                                      </m:r>
                                    </m:e>
                                  </m:d>
                                  <m:r>
                                    <a:rPr lang="en-GB" sz="2000" i="1">
                                      <a:latin typeface="Cambria Math" panose="02040503050406030204" pitchFamily="18" charset="0"/>
                                      <a:ea typeface="Cambria" panose="02040503050406030204" pitchFamily="18" charset="0"/>
                                    </a:rPr>
                                    <m:t>𝜑</m:t>
                                  </m:r>
                                  <m:d>
                                    <m:dPr>
                                      <m:ctrlPr>
                                        <a:rPr lang="en-GB" sz="2000" i="1">
                                          <a:latin typeface="Cambria Math" panose="02040503050406030204" pitchFamily="18" charset="0"/>
                                          <a:ea typeface="Cambria" panose="02040503050406030204" pitchFamily="18" charset="0"/>
                                        </a:rPr>
                                      </m:ctrlPr>
                                    </m:dPr>
                                    <m:e>
                                      <m:r>
                                        <a:rPr lang="en-GB" sz="2000" i="1">
                                          <a:latin typeface="Cambria Math" panose="02040503050406030204" pitchFamily="18" charset="0"/>
                                          <a:ea typeface="Cambria" panose="02040503050406030204" pitchFamily="18" charset="0"/>
                                        </a:rPr>
                                        <m:t>𝑥</m:t>
                                      </m:r>
                                      <m:r>
                                        <a:rPr lang="en-GB" sz="2000" i="1">
                                          <a:latin typeface="Cambria Math" panose="02040503050406030204" pitchFamily="18" charset="0"/>
                                          <a:ea typeface="Cambria" panose="02040503050406030204" pitchFamily="18" charset="0"/>
                                        </a:rPr>
                                        <m:t>−</m:t>
                                      </m:r>
                                      <m:r>
                                        <a:rPr lang="en-GB" sz="2000" i="1">
                                          <a:latin typeface="Cambria Math" panose="02040503050406030204" pitchFamily="18" charset="0"/>
                                          <a:ea typeface="Cambria" panose="02040503050406030204" pitchFamily="18" charset="0"/>
                                        </a:rPr>
                                        <m:t>𝑦</m:t>
                                      </m:r>
                                    </m:e>
                                  </m:d>
                                  <m:r>
                                    <m:rPr>
                                      <m:nor/>
                                    </m:rPr>
                                    <a:rPr lang="en-GB" sz="2000">
                                      <a:latin typeface="Cambria Math" panose="02040503050406030204" pitchFamily="18" charset="0"/>
                                      <a:ea typeface="Cambria" panose="02040503050406030204" pitchFamily="18" charset="0"/>
                                    </a:rPr>
                                    <m:t> </m:t>
                                  </m:r>
                                  <m:r>
                                    <m:rPr>
                                      <m:nor/>
                                    </m:rPr>
                                    <a:rPr lang="en-GB" sz="2000">
                                      <a:latin typeface="Cambria Math" panose="02040503050406030204" pitchFamily="18" charset="0"/>
                                      <a:ea typeface="Cambria" panose="02040503050406030204" pitchFamily="18" charset="0"/>
                                    </a:rPr>
                                    <m:t>d</m:t>
                                  </m:r>
                                  <m:r>
                                    <a:rPr lang="en-GB" sz="2000" i="1">
                                      <a:latin typeface="Cambria Math" panose="02040503050406030204" pitchFamily="18" charset="0"/>
                                      <a:ea typeface="Cambria" panose="02040503050406030204" pitchFamily="18" charset="0"/>
                                    </a:rPr>
                                    <m:t>𝑤</m:t>
                                  </m:r>
                                </m:e>
                              </m:nary>
                              <m:r>
                                <m:rPr>
                                  <m:nor/>
                                </m:rPr>
                                <a:rPr lang="en-GB" sz="2000">
                                  <a:latin typeface="Cambria Math" panose="02040503050406030204" pitchFamily="18" charset="0"/>
                                  <a:ea typeface="Cambria" panose="02040503050406030204" pitchFamily="18" charset="0"/>
                                </a:rPr>
                                <m:t>d</m:t>
                              </m:r>
                              <m:r>
                                <a:rPr lang="en-GB" sz="2000" i="1">
                                  <a:latin typeface="Cambria Math" panose="02040503050406030204" pitchFamily="18" charset="0"/>
                                  <a:ea typeface="Cambria" panose="02040503050406030204" pitchFamily="18" charset="0"/>
                                </a:rPr>
                                <m:t>𝑦</m:t>
                              </m:r>
                            </m:e>
                          </m:nary>
                        </m:den>
                      </m:f>
                    </m:oMath>
                  </m:oMathPara>
                </a14:m>
                <a:endParaRPr lang="en-GB" sz="2000" dirty="0" smtClean="0">
                  <a:latin typeface="Cambria" panose="02040503050406030204" pitchFamily="18" charset="0"/>
                  <a:ea typeface="Cambria" panose="02040503050406030204" pitchFamily="18" charset="0"/>
                </a:endParaRPr>
              </a:p>
              <a:p>
                <a:endParaRPr lang="en-GB" sz="2000" dirty="0" smtClean="0">
                  <a:latin typeface="Cambria" panose="02040503050406030204" pitchFamily="18" charset="0"/>
                  <a:ea typeface="Cambria" panose="02040503050406030204" pitchFamily="18" charset="0"/>
                </a:endParaRPr>
              </a:p>
              <a:p>
                <a:r>
                  <a:rPr lang="en-GB" sz="2000" dirty="0" smtClean="0">
                    <a:latin typeface="Cambria" panose="02040503050406030204" pitchFamily="18" charset="0"/>
                    <a:ea typeface="Cambria" panose="02040503050406030204" pitchFamily="18" charset="0"/>
                  </a:rPr>
                  <a:t>This model is difficult to analyse because of the nonlinearity. Note first that if </a:t>
                </a:r>
                <a14:m>
                  <m:oMath xmlns:m="http://schemas.openxmlformats.org/officeDocument/2006/math">
                    <m:r>
                      <a:rPr lang="en-GB" sz="2000" b="0" i="1" smtClean="0">
                        <a:latin typeface="Cambria Math" panose="02040503050406030204" pitchFamily="18" charset="0"/>
                        <a:ea typeface="Cambria" panose="02040503050406030204" pitchFamily="18" charset="0"/>
                      </a:rPr>
                      <m:t>𝐺</m:t>
                    </m:r>
                    <m:r>
                      <a:rPr lang="en-GB" sz="2000" b="0" i="1" smtClean="0">
                        <a:latin typeface="Cambria Math" panose="02040503050406030204" pitchFamily="18" charset="0"/>
                        <a:ea typeface="Cambria" panose="02040503050406030204" pitchFamily="18" charset="0"/>
                      </a:rPr>
                      <m:t>≡0, </m:t>
                    </m:r>
                  </m:oMath>
                </a14:m>
                <a:r>
                  <a:rPr lang="en-GB" sz="2000" dirty="0" smtClean="0">
                    <a:latin typeface="Cambria" panose="02040503050406030204" pitchFamily="18" charset="0"/>
                    <a:ea typeface="Cambria" panose="02040503050406030204" pitchFamily="18" charset="0"/>
                  </a:rPr>
                  <a:t>the equation reduces to a linear Fokker-Planck equation for the </a:t>
                </a:r>
                <a:r>
                  <a:rPr lang="en-GB" sz="2000" dirty="0" err="1" smtClean="0">
                    <a:latin typeface="Cambria" panose="02040503050406030204" pitchFamily="18" charset="0"/>
                    <a:ea typeface="Cambria" panose="02040503050406030204" pitchFamily="18" charset="0"/>
                  </a:rPr>
                  <a:t>hypoelliptic</a:t>
                </a:r>
                <a:r>
                  <a:rPr lang="en-GB" sz="2000" dirty="0" smtClean="0">
                    <a:latin typeface="Cambria" panose="02040503050406030204" pitchFamily="18" charset="0"/>
                    <a:ea typeface="Cambria" panose="02040503050406030204" pitchFamily="18" charset="0"/>
                  </a:rPr>
                  <a:t> Ornstein-</a:t>
                </a:r>
                <a:r>
                  <a:rPr lang="en-GB" sz="2000" dirty="0" err="1" smtClean="0">
                    <a:latin typeface="Cambria" panose="02040503050406030204" pitchFamily="18" charset="0"/>
                    <a:ea typeface="Cambria" panose="02040503050406030204" pitchFamily="18" charset="0"/>
                  </a:rPr>
                  <a:t>Uhlenbeck</a:t>
                </a:r>
                <a:r>
                  <a:rPr lang="en-GB" sz="2000" dirty="0" smtClean="0">
                    <a:latin typeface="Cambria" panose="02040503050406030204" pitchFamily="18" charset="0"/>
                    <a:ea typeface="Cambria" panose="02040503050406030204" pitchFamily="18" charset="0"/>
                  </a:rPr>
                  <a:t> process</a:t>
                </a:r>
                <a:endParaRPr lang="en-GB" sz="2000"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p:txBody>
          </p:sp>
        </mc:Choice>
        <mc:Fallback>
          <p:sp>
            <p:nvSpPr>
              <p:cNvPr id="22" name="TextBox 21"/>
              <p:cNvSpPr txBox="1">
                <a:spLocks noRot="1" noChangeAspect="1" noMove="1" noResize="1" noEditPoints="1" noAdjustHandles="1" noChangeArrowheads="1" noChangeShapeType="1" noTextEdit="1"/>
              </p:cNvSpPr>
              <p:nvPr/>
            </p:nvSpPr>
            <p:spPr>
              <a:xfrm>
                <a:off x="8854665" y="2156642"/>
                <a:ext cx="8646525" cy="5313891"/>
              </a:xfrm>
              <a:prstGeom prst="rect">
                <a:avLst/>
              </a:prstGeom>
              <a:blipFill>
                <a:blip r:embed="rId8"/>
                <a:stretch>
                  <a:fillRect l="-704" t="-1489"/>
                </a:stretch>
              </a:blipFill>
              <a:ln/>
            </p:spPr>
            <p:txBody>
              <a:bodyPr/>
              <a:lstStyle/>
              <a:p>
                <a:r>
                  <a:rPr lang="en-GB">
                    <a:noFill/>
                  </a:rPr>
                  <a:t> </a:t>
                </a:r>
              </a:p>
            </p:txBody>
          </p:sp>
        </mc:Fallback>
      </mc:AlternateContent>
      <p:sp>
        <p:nvSpPr>
          <p:cNvPr id="23" name="TextBox 22"/>
          <p:cNvSpPr txBox="1"/>
          <p:nvPr/>
        </p:nvSpPr>
        <p:spPr>
          <a:xfrm>
            <a:off x="18011553" y="2156642"/>
            <a:ext cx="11504428" cy="890910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400" u="sng" dirty="0" smtClean="0">
                <a:latin typeface="Cambria" panose="02040503050406030204" pitchFamily="18" charset="0"/>
                <a:ea typeface="Cambria" panose="02040503050406030204" pitchFamily="18" charset="0"/>
              </a:rPr>
              <a:t>Numerical Simulation </a:t>
            </a:r>
          </a:p>
          <a:p>
            <a:endParaRPr lang="en-GB" sz="1684" dirty="0">
              <a:latin typeface="Cambria" panose="02040503050406030204" pitchFamily="18" charset="0"/>
              <a:ea typeface="Cambria" panose="02040503050406030204" pitchFamily="18" charset="0"/>
            </a:endParaRPr>
          </a:p>
          <a:p>
            <a:r>
              <a:rPr lang="en-GB" sz="1684" dirty="0" smtClean="0">
                <a:latin typeface="Cambria" panose="02040503050406030204" pitchFamily="18" charset="0"/>
                <a:ea typeface="Cambria" panose="02040503050406030204" pitchFamily="18" charset="0"/>
              </a:rPr>
              <a:t>PDE simulation? Comparison to particle system. Switch? </a:t>
            </a:r>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p:txBody>
      </p:sp>
      <p:sp>
        <p:nvSpPr>
          <p:cNvPr id="24" name="TextBox 23"/>
          <p:cNvSpPr txBox="1"/>
          <p:nvPr/>
        </p:nvSpPr>
        <p:spPr>
          <a:xfrm>
            <a:off x="8859745" y="19633322"/>
            <a:ext cx="20656236" cy="121328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000" u="sng" dirty="0" smtClean="0">
                <a:latin typeface="Cambria" panose="02040503050406030204" pitchFamily="18" charset="0"/>
                <a:ea typeface="Cambria" panose="02040503050406030204" pitchFamily="18" charset="0"/>
              </a:rPr>
              <a:t>References</a:t>
            </a:r>
            <a:endParaRPr lang="en-GB" sz="1684" u="sng" dirty="0" smtClean="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P. </a:t>
            </a:r>
            <a:r>
              <a:rPr lang="en-GB" dirty="0" err="1" smtClean="0">
                <a:latin typeface="Cambria" panose="02040503050406030204" pitchFamily="18" charset="0"/>
                <a:ea typeface="Cambria" panose="02040503050406030204" pitchFamily="18" charset="0"/>
              </a:rPr>
              <a:t>Buttà</a:t>
            </a:r>
            <a:r>
              <a:rPr lang="en-GB" dirty="0" smtClean="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rPr>
              <a:t>F. </a:t>
            </a:r>
            <a:r>
              <a:rPr lang="en-GB" dirty="0" err="1">
                <a:latin typeface="Cambria" panose="02040503050406030204" pitchFamily="18" charset="0"/>
                <a:ea typeface="Cambria" panose="02040503050406030204" pitchFamily="18" charset="0"/>
              </a:rPr>
              <a:t>Flandoli</a:t>
            </a:r>
            <a:r>
              <a:rPr lang="en-GB" dirty="0">
                <a:latin typeface="Cambria" panose="02040503050406030204" pitchFamily="18" charset="0"/>
                <a:ea typeface="Cambria" panose="02040503050406030204" pitchFamily="18" charset="0"/>
              </a:rPr>
              <a:t>, M. Ottobre, and B. </a:t>
            </a:r>
            <a:r>
              <a:rPr lang="en-GB" dirty="0" err="1">
                <a:latin typeface="Cambria" panose="02040503050406030204" pitchFamily="18" charset="0"/>
                <a:ea typeface="Cambria" panose="02040503050406030204" pitchFamily="18" charset="0"/>
              </a:rPr>
              <a:t>Zegarlinski</a:t>
            </a:r>
            <a:r>
              <a:rPr lang="en-GB" dirty="0">
                <a:latin typeface="Cambria" panose="02040503050406030204" pitchFamily="18" charset="0"/>
                <a:ea typeface="Cambria" panose="02040503050406030204" pitchFamily="18" charset="0"/>
              </a:rPr>
              <a:t>. A non-linear kinetic model of </a:t>
            </a:r>
            <a:r>
              <a:rPr lang="en-GB" dirty="0" smtClean="0">
                <a:latin typeface="Cambria" panose="02040503050406030204" pitchFamily="18" charset="0"/>
                <a:ea typeface="Cambria" panose="02040503050406030204" pitchFamily="18" charset="0"/>
              </a:rPr>
              <a:t>self-propelled particles </a:t>
            </a:r>
            <a:r>
              <a:rPr lang="en-GB" dirty="0">
                <a:latin typeface="Cambria" panose="02040503050406030204" pitchFamily="18" charset="0"/>
                <a:ea typeface="Cambria" panose="02040503050406030204" pitchFamily="18" charset="0"/>
              </a:rPr>
              <a:t>with multiple equilibria. Kinetic &amp; Related Models, 12(4):791–827, 2019</a:t>
            </a:r>
            <a:r>
              <a:rPr lang="en-GB" dirty="0" smtClean="0">
                <a:latin typeface="Cambria" panose="02040503050406030204" pitchFamily="18" charset="0"/>
                <a:ea typeface="Cambria" panose="02040503050406030204" pitchFamily="18" charset="0"/>
              </a:rPr>
              <a:t>.</a:t>
            </a:r>
          </a:p>
          <a:p>
            <a:r>
              <a:rPr lang="en-GB" dirty="0" smtClean="0">
                <a:latin typeface="Cambria" panose="02040503050406030204" pitchFamily="18" charset="0"/>
                <a:ea typeface="Cambria" panose="02040503050406030204" pitchFamily="18" charset="0"/>
              </a:rPr>
              <a:t>Schooling Fish</a:t>
            </a:r>
            <a:r>
              <a:rPr lang="en-GB" dirty="0">
                <a:latin typeface="Cambria" panose="02040503050406030204" pitchFamily="18" charset="0"/>
                <a:ea typeface="Cambria" panose="02040503050406030204" pitchFamily="18" charset="0"/>
              </a:rPr>
              <a:t>, Brian J. </a:t>
            </a:r>
            <a:r>
              <a:rPr lang="en-GB" dirty="0" err="1">
                <a:latin typeface="Cambria" panose="02040503050406030204" pitchFamily="18" charset="0"/>
                <a:ea typeface="Cambria" panose="02040503050406030204" pitchFamily="18" charset="0"/>
              </a:rPr>
              <a:t>Skerry</a:t>
            </a:r>
            <a:r>
              <a:rPr lang="en-GB" dirty="0">
                <a:latin typeface="Cambria" panose="02040503050406030204" pitchFamily="18" charset="0"/>
                <a:ea typeface="Cambria" panose="02040503050406030204" pitchFamily="18" charset="0"/>
              </a:rPr>
              <a:t>/National Geographic </a:t>
            </a:r>
            <a:r>
              <a:rPr lang="en-GB" dirty="0" smtClean="0">
                <a:latin typeface="Cambria" panose="02040503050406030204" pitchFamily="18" charset="0"/>
                <a:ea typeface="Cambria" panose="02040503050406030204" pitchFamily="18" charset="0"/>
              </a:rPr>
              <a:t>Society/Corbis; </a:t>
            </a:r>
            <a:r>
              <a:rPr lang="en-GB" dirty="0" err="1" smtClean="0">
                <a:latin typeface="Cambria" panose="02040503050406030204" pitchFamily="18" charset="0"/>
                <a:ea typeface="Cambria" panose="02040503050406030204" pitchFamily="18" charset="0"/>
              </a:rPr>
              <a:t>Murmuration</a:t>
            </a:r>
            <a:r>
              <a:rPr lang="en-GB" dirty="0" smtClean="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Menahem</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Kahana</a:t>
            </a:r>
            <a:r>
              <a:rPr lang="en-GB" dirty="0">
                <a:latin typeface="Cambria" panose="02040503050406030204" pitchFamily="18" charset="0"/>
                <a:ea typeface="Cambria" panose="02040503050406030204" pitchFamily="18" charset="0"/>
              </a:rPr>
              <a:t> / AFP / </a:t>
            </a:r>
            <a:r>
              <a:rPr lang="en-GB" dirty="0" smtClean="0">
                <a:latin typeface="Cambria" panose="02040503050406030204" pitchFamily="18" charset="0"/>
                <a:ea typeface="Cambria" panose="02040503050406030204" pitchFamily="18" charset="0"/>
              </a:rPr>
              <a:t>Getty</a:t>
            </a:r>
          </a:p>
        </p:txBody>
      </p:sp>
      <p:sp>
        <p:nvSpPr>
          <p:cNvPr id="25" name="TextBox 24"/>
          <p:cNvSpPr txBox="1"/>
          <p:nvPr/>
        </p:nvSpPr>
        <p:spPr>
          <a:xfrm>
            <a:off x="18011553" y="15745980"/>
            <a:ext cx="11504428" cy="338554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GB" sz="3400" u="sng" dirty="0" smtClean="0">
                <a:latin typeface="Cambria" panose="02040503050406030204" pitchFamily="18" charset="0"/>
                <a:ea typeface="Cambria" panose="02040503050406030204" pitchFamily="18" charset="0"/>
              </a:rPr>
              <a:t>Next Steps</a:t>
            </a:r>
          </a:p>
          <a:p>
            <a:endParaRPr lang="en-GB" sz="2000" u="sng" dirty="0">
              <a:latin typeface="Cambria" panose="02040503050406030204" pitchFamily="18" charset="0"/>
              <a:ea typeface="Cambria" panose="02040503050406030204" pitchFamily="18" charset="0"/>
            </a:endParaRPr>
          </a:p>
          <a:p>
            <a:r>
              <a:rPr lang="en-GB" sz="2000" dirty="0" smtClean="0">
                <a:latin typeface="Cambria" panose="02040503050406030204" pitchFamily="18" charset="0"/>
                <a:ea typeface="Cambria" panose="02040503050406030204" pitchFamily="18" charset="0"/>
              </a:rPr>
              <a:t>Now a scheme for the space-homogeneous case has been developed we wish to extend to the full system.  The aim is to find an invariant measure of the particle system that is not uniform in space. That is, the diffusion in velocity does not affect the position. </a:t>
            </a:r>
          </a:p>
          <a:p>
            <a:endParaRPr lang="en-GB" sz="2000" dirty="0">
              <a:latin typeface="Cambria" panose="02040503050406030204" pitchFamily="18" charset="0"/>
              <a:ea typeface="Cambria" panose="02040503050406030204" pitchFamily="18" charset="0"/>
            </a:endParaRPr>
          </a:p>
          <a:p>
            <a:r>
              <a:rPr lang="en-GB" sz="2000" dirty="0" smtClean="0">
                <a:latin typeface="Cambria" panose="02040503050406030204" pitchFamily="18" charset="0"/>
                <a:ea typeface="Cambria" panose="02040503050406030204" pitchFamily="18" charset="0"/>
              </a:rPr>
              <a:t>From a biological viewpoint, </a:t>
            </a:r>
            <a:r>
              <a:rPr lang="en-GB" sz="2000" dirty="0" err="1" smtClean="0">
                <a:latin typeface="Cambria" panose="02040503050406030204" pitchFamily="18" charset="0"/>
                <a:ea typeface="Cambria" panose="02040503050406030204" pitchFamily="18" charset="0"/>
              </a:rPr>
              <a:t>Couzin</a:t>
            </a:r>
            <a:r>
              <a:rPr lang="en-GB" sz="2000" dirty="0" smtClean="0">
                <a:latin typeface="Cambria" panose="02040503050406030204" pitchFamily="18" charset="0"/>
                <a:ea typeface="Cambria" panose="02040503050406030204" pitchFamily="18" charset="0"/>
              </a:rPr>
              <a:t> et al. have observed ordered motion in locusts when restricted to a circle	</a:t>
            </a:r>
          </a:p>
          <a:p>
            <a:endParaRPr lang="en-GB" sz="2000" dirty="0">
              <a:latin typeface="Cambria" panose="02040503050406030204" pitchFamily="18" charset="0"/>
              <a:ea typeface="Cambria" panose="02040503050406030204" pitchFamily="18" charset="0"/>
            </a:endParaRPr>
          </a:p>
          <a:p>
            <a:endParaRPr lang="en-GB" sz="2000" dirty="0" smtClean="0">
              <a:latin typeface="Cambria" panose="02040503050406030204" pitchFamily="18" charset="0"/>
              <a:ea typeface="Cambria" panose="02040503050406030204" pitchFamily="18" charset="0"/>
            </a:endParaRPr>
          </a:p>
        </p:txBody>
      </p:sp>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011125" y="11693990"/>
            <a:ext cx="5437579" cy="35318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392552" y="7690050"/>
            <a:ext cx="5479906" cy="2846048"/>
          </a:xfrm>
          <a:prstGeom prst="rect">
            <a:avLst/>
          </a:prstGeom>
        </p:spPr>
      </p:pic>
      <p:pic>
        <p:nvPicPr>
          <p:cNvPr id="29" name="Picture 28"/>
          <p:cNvPicPr>
            <a:picLocks noChangeAspect="1"/>
          </p:cNvPicPr>
          <p:nvPr/>
        </p:nvPicPr>
        <p:blipFill rotWithShape="1">
          <a:blip r:embed="rId11" cstate="print">
            <a:extLst>
              <a:ext uri="{28A0092B-C50C-407E-A947-70E740481C1C}">
                <a14:useLocalDpi xmlns:a14="http://schemas.microsoft.com/office/drawing/2010/main" val="0"/>
              </a:ext>
            </a:extLst>
          </a:blip>
          <a:srcRect l="9265"/>
          <a:stretch/>
        </p:blipFill>
        <p:spPr>
          <a:xfrm>
            <a:off x="18011553" y="11693989"/>
            <a:ext cx="4543647" cy="3531812"/>
          </a:xfrm>
          <a:prstGeom prst="rect">
            <a:avLst/>
          </a:prstGeom>
        </p:spPr>
      </p:pic>
      <mc:AlternateContent xmlns:mc="http://schemas.openxmlformats.org/markup-compatibility/2006">
        <mc:Choice xmlns:a14="http://schemas.microsoft.com/office/drawing/2010/main" Requires="a14">
          <p:sp>
            <p:nvSpPr>
              <p:cNvPr id="30" name="TextBox 29"/>
              <p:cNvSpPr txBox="1"/>
              <p:nvPr/>
            </p:nvSpPr>
            <p:spPr>
              <a:xfrm>
                <a:off x="8854665" y="7967181"/>
                <a:ext cx="8646525" cy="1232311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400" u="sng" dirty="0" smtClean="0">
                    <a:latin typeface="Cambria" panose="02040503050406030204" pitchFamily="18" charset="0"/>
                    <a:ea typeface="Cambria" panose="02040503050406030204" pitchFamily="18" charset="0"/>
                  </a:rPr>
                  <a:t>Invariant Measures under Space Homogeneity</a:t>
                </a:r>
              </a:p>
              <a:p>
                <a:endParaRPr lang="en-GB" sz="1684" dirty="0">
                  <a:latin typeface="Cambria" panose="02040503050406030204" pitchFamily="18" charset="0"/>
                  <a:ea typeface="Cambria" panose="02040503050406030204" pitchFamily="18" charset="0"/>
                </a:endParaRPr>
              </a:p>
              <a:p>
                <a:r>
                  <a:rPr lang="en-GB" sz="1684" dirty="0" smtClean="0">
                    <a:latin typeface="Cambria" panose="02040503050406030204" pitchFamily="18" charset="0"/>
                    <a:ea typeface="Cambria" panose="02040503050406030204" pitchFamily="18" charset="0"/>
                  </a:rPr>
                  <a:t>If we look only for space-homogeneous solutions, we can in fact close equations on the moments of the distribution </a:t>
                </a:r>
                <a14:m>
                  <m:oMath xmlns:m="http://schemas.openxmlformats.org/officeDocument/2006/math">
                    <m:sSub>
                      <m:sSubPr>
                        <m:ctrlPr>
                          <a:rPr lang="en-GB" sz="1684" b="0" i="1" smtClean="0">
                            <a:latin typeface="Cambria Math" panose="02040503050406030204" pitchFamily="18" charset="0"/>
                            <a:ea typeface="Cambria" panose="02040503050406030204" pitchFamily="18" charset="0"/>
                          </a:rPr>
                        </m:ctrlPr>
                      </m:sSubPr>
                      <m:e>
                        <m:r>
                          <a:rPr lang="en-GB" sz="1684" b="0" i="1" smtClean="0">
                            <a:latin typeface="Cambria Math" panose="02040503050406030204" pitchFamily="18" charset="0"/>
                            <a:ea typeface="Cambria" panose="02040503050406030204" pitchFamily="18" charset="0"/>
                          </a:rPr>
                          <m:t>𝑓</m:t>
                        </m:r>
                      </m:e>
                      <m:sub>
                        <m:r>
                          <a:rPr lang="en-GB" sz="1684" b="0" i="1" smtClean="0">
                            <a:latin typeface="Cambria Math" panose="02040503050406030204" pitchFamily="18" charset="0"/>
                            <a:ea typeface="Cambria" panose="02040503050406030204" pitchFamily="18" charset="0"/>
                          </a:rPr>
                          <m:t>𝑡</m:t>
                        </m:r>
                      </m:sub>
                    </m:sSub>
                    <m:r>
                      <a:rPr lang="en-GB" sz="1684" b="0" i="1" smtClean="0">
                        <a:latin typeface="Cambria Math" panose="02040503050406030204" pitchFamily="18" charset="0"/>
                        <a:ea typeface="Cambria" panose="02040503050406030204" pitchFamily="18" charset="0"/>
                      </a:rPr>
                      <m:t>.</m:t>
                    </m:r>
                  </m:oMath>
                </a14:m>
                <a:r>
                  <a:rPr lang="en-GB" sz="1684" dirty="0" smtClean="0">
                    <a:latin typeface="Cambria" panose="02040503050406030204" pitchFamily="18" charset="0"/>
                    <a:ea typeface="Cambria" panose="02040503050406030204" pitchFamily="18" charset="0"/>
                  </a:rPr>
                  <a:t> Doing so leads to the following ODEs for the first three moments: </a:t>
                </a:r>
              </a:p>
              <a:p>
                <a14:m>
                  <m:oMathPara xmlns:m="http://schemas.openxmlformats.org/officeDocument/2006/math">
                    <m:oMathParaPr>
                      <m:jc m:val="centerGroup"/>
                    </m:oMathParaPr>
                    <m:oMath xmlns:m="http://schemas.openxmlformats.org/officeDocument/2006/math">
                      <m:r>
                        <a:rPr lang="en-GB" sz="1684" b="0" i="1" smtClean="0">
                          <a:latin typeface="Cambria Math" panose="02040503050406030204" pitchFamily="18" charset="0"/>
                          <a:ea typeface="Cambria" panose="02040503050406030204" pitchFamily="18" charset="0"/>
                        </a:rPr>
                        <m:t> </m:t>
                      </m:r>
                      <m:sSub>
                        <m:sSubPr>
                          <m:ctrlPr>
                            <a:rPr lang="en-GB" sz="1684" b="0" i="1" smtClean="0">
                              <a:latin typeface="Cambria Math" panose="02040503050406030204" pitchFamily="18" charset="0"/>
                              <a:ea typeface="Cambria" panose="02040503050406030204" pitchFamily="18" charset="0"/>
                            </a:rPr>
                          </m:ctrlPr>
                        </m:sSubPr>
                        <m:e>
                          <m:acc>
                            <m:accPr>
                              <m:chr m:val="̇"/>
                              <m:ctrlPr>
                                <a:rPr lang="en-GB" sz="1684" b="0" i="1" smtClean="0">
                                  <a:latin typeface="Cambria Math" panose="02040503050406030204" pitchFamily="18" charset="0"/>
                                  <a:ea typeface="Cambria" panose="02040503050406030204" pitchFamily="18" charset="0"/>
                                </a:rPr>
                              </m:ctrlPr>
                            </m:accPr>
                            <m:e>
                              <m:r>
                                <a:rPr lang="en-GB" sz="1684" b="0" i="1" smtClean="0">
                                  <a:latin typeface="Cambria Math" panose="02040503050406030204" pitchFamily="18" charset="0"/>
                                  <a:ea typeface="Cambria" panose="02040503050406030204" pitchFamily="18" charset="0"/>
                                </a:rPr>
                                <m:t>𝑀</m:t>
                              </m:r>
                            </m:e>
                          </m:acc>
                        </m:e>
                        <m:sub>
                          <m:r>
                            <a:rPr lang="en-GB" sz="1684" b="0" i="1" smtClean="0">
                              <a:latin typeface="Cambria Math" panose="02040503050406030204" pitchFamily="18" charset="0"/>
                              <a:ea typeface="Cambria" panose="02040503050406030204" pitchFamily="18" charset="0"/>
                            </a:rPr>
                            <m:t>0</m:t>
                          </m:r>
                        </m:sub>
                      </m:sSub>
                      <m:r>
                        <a:rPr lang="en-GB" sz="1684" b="0" i="1" smtClean="0">
                          <a:latin typeface="Cambria Math" panose="02040503050406030204" pitchFamily="18" charset="0"/>
                          <a:ea typeface="Cambria" panose="02040503050406030204" pitchFamily="18" charset="0"/>
                        </a:rPr>
                        <m:t>=0</m:t>
                      </m:r>
                    </m:oMath>
                  </m:oMathPara>
                </a14:m>
                <a:endParaRPr lang="en-GB" sz="1684" b="0" dirty="0" smtClean="0">
                  <a:latin typeface="Cambria" panose="02040503050406030204" pitchFamily="18" charset="0"/>
                  <a:ea typeface="Cambria"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GB" sz="1684" b="0" i="1" smtClean="0">
                              <a:latin typeface="Cambria Math" panose="02040503050406030204" pitchFamily="18" charset="0"/>
                              <a:ea typeface="Cambria" panose="02040503050406030204" pitchFamily="18" charset="0"/>
                            </a:rPr>
                          </m:ctrlPr>
                        </m:sSubPr>
                        <m:e>
                          <m:acc>
                            <m:accPr>
                              <m:chr m:val="̇"/>
                              <m:ctrlPr>
                                <a:rPr lang="en-GB" sz="1684" i="1" smtClean="0">
                                  <a:latin typeface="Cambria Math" panose="02040503050406030204" pitchFamily="18" charset="0"/>
                                  <a:ea typeface="Cambria" panose="02040503050406030204" pitchFamily="18" charset="0"/>
                                </a:rPr>
                              </m:ctrlPr>
                            </m:accPr>
                            <m:e>
                              <m:r>
                                <a:rPr lang="en-GB" sz="1684" b="0" i="1" smtClean="0">
                                  <a:latin typeface="Cambria Math" panose="02040503050406030204" pitchFamily="18" charset="0"/>
                                  <a:ea typeface="Cambria" panose="02040503050406030204" pitchFamily="18" charset="0"/>
                                </a:rPr>
                                <m:t>𝑀</m:t>
                              </m:r>
                            </m:e>
                          </m:acc>
                        </m:e>
                        <m:sub>
                          <m:r>
                            <a:rPr lang="en-GB" sz="1684" b="0" i="1" smtClean="0">
                              <a:latin typeface="Cambria Math" panose="02040503050406030204" pitchFamily="18" charset="0"/>
                              <a:ea typeface="Cambria" panose="02040503050406030204" pitchFamily="18" charset="0"/>
                            </a:rPr>
                            <m:t>1</m:t>
                          </m:r>
                        </m:sub>
                      </m:sSub>
                      <m:r>
                        <a:rPr lang="en-GB" sz="1684" b="0" i="1" smtClean="0">
                          <a:latin typeface="Cambria Math" panose="02040503050406030204" pitchFamily="18" charset="0"/>
                          <a:ea typeface="Cambria" panose="02040503050406030204" pitchFamily="18" charset="0"/>
                        </a:rPr>
                        <m:t>=</m:t>
                      </m:r>
                      <m:r>
                        <a:rPr lang="en-GB" sz="1684" b="0" i="1" smtClean="0">
                          <a:latin typeface="Cambria Math" panose="02040503050406030204" pitchFamily="18" charset="0"/>
                          <a:ea typeface="Cambria" panose="02040503050406030204" pitchFamily="18" charset="0"/>
                        </a:rPr>
                        <m:t>𝐺</m:t>
                      </m:r>
                      <m:d>
                        <m:dPr>
                          <m:ctrlPr>
                            <a:rPr lang="en-GB" sz="1684" b="0" i="1" smtClean="0">
                              <a:latin typeface="Cambria Math" panose="02040503050406030204" pitchFamily="18" charset="0"/>
                              <a:ea typeface="Cambria" panose="02040503050406030204" pitchFamily="18" charset="0"/>
                            </a:rPr>
                          </m:ctrlPr>
                        </m:dPr>
                        <m:e>
                          <m:sSub>
                            <m:sSubPr>
                              <m:ctrlPr>
                                <a:rPr lang="en-GB" sz="1684" b="0" i="1" smtClean="0">
                                  <a:latin typeface="Cambria Math" panose="02040503050406030204" pitchFamily="18" charset="0"/>
                                  <a:ea typeface="Cambria" panose="02040503050406030204" pitchFamily="18" charset="0"/>
                                </a:rPr>
                              </m:ctrlPr>
                            </m:sSubPr>
                            <m:e>
                              <m:r>
                                <a:rPr lang="en-GB" sz="1684" b="0" i="1" smtClean="0">
                                  <a:latin typeface="Cambria Math" panose="02040503050406030204" pitchFamily="18" charset="0"/>
                                  <a:ea typeface="Cambria" panose="02040503050406030204" pitchFamily="18" charset="0"/>
                                </a:rPr>
                                <m:t>𝑀</m:t>
                              </m:r>
                            </m:e>
                            <m:sub>
                              <m:r>
                                <a:rPr lang="en-GB" sz="1684" b="0" i="1" smtClean="0">
                                  <a:latin typeface="Cambria Math" panose="02040503050406030204" pitchFamily="18" charset="0"/>
                                  <a:ea typeface="Cambria" panose="02040503050406030204" pitchFamily="18" charset="0"/>
                                </a:rPr>
                                <m:t>1</m:t>
                              </m:r>
                            </m:sub>
                          </m:sSub>
                        </m:e>
                      </m:d>
                      <m:r>
                        <a:rPr lang="en-GB" sz="1684" b="0" i="1" smtClean="0">
                          <a:latin typeface="Cambria Math" panose="02040503050406030204" pitchFamily="18" charset="0"/>
                          <a:ea typeface="Cambria" panose="02040503050406030204" pitchFamily="18" charset="0"/>
                        </a:rPr>
                        <m:t>−</m:t>
                      </m:r>
                      <m:sSub>
                        <m:sSubPr>
                          <m:ctrlPr>
                            <a:rPr lang="en-GB" sz="1684" b="0" i="1" smtClean="0">
                              <a:latin typeface="Cambria Math" panose="02040503050406030204" pitchFamily="18" charset="0"/>
                              <a:ea typeface="Cambria" panose="02040503050406030204" pitchFamily="18" charset="0"/>
                            </a:rPr>
                          </m:ctrlPr>
                        </m:sSubPr>
                        <m:e>
                          <m:r>
                            <a:rPr lang="en-GB" sz="1684" b="0" i="1" smtClean="0">
                              <a:latin typeface="Cambria Math" panose="02040503050406030204" pitchFamily="18" charset="0"/>
                              <a:ea typeface="Cambria" panose="02040503050406030204" pitchFamily="18" charset="0"/>
                            </a:rPr>
                            <m:t>𝑀</m:t>
                          </m:r>
                        </m:e>
                        <m:sub>
                          <m:r>
                            <a:rPr lang="en-GB" sz="1684" b="0" i="1" smtClean="0">
                              <a:latin typeface="Cambria Math" panose="02040503050406030204" pitchFamily="18" charset="0"/>
                              <a:ea typeface="Cambria" panose="02040503050406030204" pitchFamily="18" charset="0"/>
                            </a:rPr>
                            <m:t>1</m:t>
                          </m:r>
                        </m:sub>
                      </m:sSub>
                    </m:oMath>
                  </m:oMathPara>
                </a14:m>
                <a:endParaRPr lang="en-GB" sz="1684" b="0" i="1" smtClean="0">
                  <a:latin typeface="Cambria Math" panose="02040503050406030204" pitchFamily="18" charset="0"/>
                  <a:ea typeface="Cambria" panose="02040503050406030204" pitchFamily="18" charset="0"/>
                </a:endParaRPr>
              </a:p>
              <a:p>
                <a14:m>
                  <m:oMathPara xmlns:m="http://schemas.openxmlformats.org/officeDocument/2006/math">
                    <m:oMathParaPr>
                      <m:jc m:val="centerGroup"/>
                    </m:oMathParaPr>
                    <m:oMath xmlns:m="http://schemas.openxmlformats.org/officeDocument/2006/math">
                      <m:r>
                        <a:rPr lang="en-GB" sz="1684" b="0" i="1" smtClean="0">
                          <a:latin typeface="Cambria Math" panose="02040503050406030204" pitchFamily="18" charset="0"/>
                          <a:ea typeface="Cambria" panose="02040503050406030204" pitchFamily="18" charset="0"/>
                        </a:rPr>
                        <m:t> </m:t>
                      </m:r>
                    </m:oMath>
                  </m:oMathPara>
                </a14:m>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smtClean="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a:p>
                <a:endParaRPr lang="en-GB" sz="1684" dirty="0">
                  <a:latin typeface="Cambria" panose="02040503050406030204" pitchFamily="18" charset="0"/>
                  <a:ea typeface="Cambria" panose="02040503050406030204" pitchFamily="18" charset="0"/>
                </a:endParaRPr>
              </a:p>
            </p:txBody>
          </p:sp>
        </mc:Choice>
        <mc:Fallback>
          <p:sp>
            <p:nvSpPr>
              <p:cNvPr id="30" name="TextBox 29"/>
              <p:cNvSpPr txBox="1">
                <a:spLocks noRot="1" noChangeAspect="1" noMove="1" noResize="1" noEditPoints="1" noAdjustHandles="1" noChangeArrowheads="1" noChangeShapeType="1" noTextEdit="1"/>
              </p:cNvSpPr>
              <p:nvPr/>
            </p:nvSpPr>
            <p:spPr>
              <a:xfrm>
                <a:off x="8854665" y="7967181"/>
                <a:ext cx="8646525" cy="12323117"/>
              </a:xfrm>
              <a:prstGeom prst="rect">
                <a:avLst/>
              </a:prstGeom>
              <a:blipFill>
                <a:blip r:embed="rId12"/>
                <a:stretch>
                  <a:fillRect l="-423" t="-643"/>
                </a:stretch>
              </a:blipFill>
              <a:ln/>
            </p:spPr>
            <p:txBody>
              <a:bodyPr/>
              <a:lstStyle/>
              <a:p>
                <a:r>
                  <a:rPr lang="en-GB">
                    <a:noFill/>
                  </a:rPr>
                  <a:t> </a:t>
                </a:r>
              </a:p>
            </p:txBody>
          </p:sp>
        </mc:Fallback>
      </mc:AlternateContent>
      <p:pic>
        <p:nvPicPr>
          <p:cNvPr id="31" name="Picture 3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872458" y="7734355"/>
            <a:ext cx="5479906" cy="2806329"/>
          </a:xfrm>
          <a:prstGeom prst="rect">
            <a:avLst/>
          </a:prstGeom>
        </p:spPr>
      </p:pic>
    </p:spTree>
    <p:extLst>
      <p:ext uri="{BB962C8B-B14F-4D97-AF65-F5344CB8AC3E}">
        <p14:creationId xmlns:p14="http://schemas.microsoft.com/office/powerpoint/2010/main" val="652534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1082</TotalTime>
  <Words>353</Words>
  <Application>Microsoft Office PowerPoint</Application>
  <PresentationFormat>Custom</PresentationFormat>
  <Paragraphs>130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Cambria Math</vt:lpstr>
      <vt:lpstr>Office Theme</vt:lpstr>
      <vt:lpstr>PowerPoint Presentation</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HODGSON Thomas</dc:creator>
  <cp:lastModifiedBy>HODGSON Thomas</cp:lastModifiedBy>
  <cp:revision>24</cp:revision>
  <dcterms:created xsi:type="dcterms:W3CDTF">2019-09-19T16:29:53Z</dcterms:created>
  <dcterms:modified xsi:type="dcterms:W3CDTF">2019-09-20T10:32:52Z</dcterms:modified>
</cp:coreProperties>
</file>