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Maltie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08f74286c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08f74286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Maltie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Maltie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08f74286c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08f74286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Maltie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Maltie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Video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Maltie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08f74286c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08f7428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IoT final presentation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/>
              <a:t>CheckMyWater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Reflection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71900" y="1919075"/>
            <a:ext cx="8087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MQTT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Node-red (flows)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LED strips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Arduino IDE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"Water is the driving force of all nature"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6" name="Google Shape;136;p23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23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- Leonardo da Vinci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26028" y="19149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800"/>
              <a:t>Thank you!</a:t>
            </a:r>
            <a:endParaRPr sz="3800"/>
          </a:p>
        </p:txBody>
      </p:sp>
      <p:grpSp>
        <p:nvGrpSpPr>
          <p:cNvPr id="143" name="Google Shape;143;p24"/>
          <p:cNvGrpSpPr/>
          <p:nvPr/>
        </p:nvGrpSpPr>
        <p:grpSpPr>
          <a:xfrm>
            <a:off x="4398320" y="1352191"/>
            <a:ext cx="3159984" cy="2439109"/>
            <a:chOff x="3553042" y="1657806"/>
            <a:chExt cx="3461100" cy="2671532"/>
          </a:xfrm>
        </p:grpSpPr>
        <p:sp>
          <p:nvSpPr>
            <p:cNvPr id="144" name="Google Shape;144;p24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4"/>
          <p:cNvSpPr/>
          <p:nvPr/>
        </p:nvSpPr>
        <p:spPr>
          <a:xfrm flipH="1">
            <a:off x="4446417" y="1405296"/>
            <a:ext cx="3063300" cy="17433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24"/>
          <p:cNvGrpSpPr/>
          <p:nvPr/>
        </p:nvGrpSpPr>
        <p:grpSpPr>
          <a:xfrm>
            <a:off x="7209520" y="2754822"/>
            <a:ext cx="520684" cy="1036470"/>
            <a:chOff x="9543736" y="4486132"/>
            <a:chExt cx="570300" cy="1135235"/>
          </a:xfrm>
        </p:grpSpPr>
        <p:sp>
          <p:nvSpPr>
            <p:cNvPr id="154" name="Google Shape;154;p24"/>
            <p:cNvSpPr/>
            <p:nvPr/>
          </p:nvSpPr>
          <p:spPr>
            <a:xfrm>
              <a:off x="9543736" y="4487212"/>
              <a:ext cx="570300" cy="1132800"/>
            </a:xfrm>
            <a:prstGeom prst="roundRect">
              <a:avLst>
                <a:gd fmla="val 5402" name="adj"/>
              </a:avLst>
            </a:prstGeom>
            <a:solidFill>
              <a:srgbClr val="1B212C"/>
            </a:solidFill>
            <a:ln>
              <a:noFill/>
            </a:ln>
            <a:effectLst>
              <a:outerShdw blurRad="387350" sx="107000" rotWithShape="0" algn="tr" dir="8100000" dist="38100" sy="10700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 rot="-5400000">
              <a:off x="9265568" y="4772968"/>
              <a:ext cx="1126800" cy="570000"/>
            </a:xfrm>
            <a:prstGeom prst="roundRect">
              <a:avLst>
                <a:gd fmla="val 4551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 rot="-5400000">
              <a:off x="9265568" y="4764532"/>
              <a:ext cx="1126800" cy="570000"/>
            </a:xfrm>
            <a:prstGeom prst="roundRect">
              <a:avLst>
                <a:gd fmla="val 4551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9736876" y="5519757"/>
              <a:ext cx="186300" cy="303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24"/>
          <p:cNvSpPr/>
          <p:nvPr/>
        </p:nvSpPr>
        <p:spPr>
          <a:xfrm flipH="1">
            <a:off x="7209622" y="2839122"/>
            <a:ext cx="520500" cy="8679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7975" l="2595" r="5695" t="9550"/>
          <a:stretch/>
        </p:blipFill>
        <p:spPr>
          <a:xfrm>
            <a:off x="4488550" y="1523500"/>
            <a:ext cx="2979048" cy="15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 rotWithShape="1">
          <a:blip r:embed="rId4">
            <a:alphaModFix/>
          </a:blip>
          <a:srcRect b="8678" l="6787" r="6195" t="7632"/>
          <a:stretch/>
        </p:blipFill>
        <p:spPr>
          <a:xfrm>
            <a:off x="7226843" y="2839125"/>
            <a:ext cx="486065" cy="8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Contents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21175" y="18688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Story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Demo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PH-Sensor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Communication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Node-Red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Integration with CheckMyWater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Struggles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Reflection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Story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21175" y="18688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Pablo Holland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South African student in the Netherlands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Pablo goes back home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Very thirsty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7028" l="0" r="0" t="0"/>
          <a:stretch/>
        </p:blipFill>
        <p:spPr>
          <a:xfrm>
            <a:off x="5926275" y="1727113"/>
            <a:ext cx="3153076" cy="299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124922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Demo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6"/>
          <p:cNvCxnSpPr/>
          <p:nvPr/>
        </p:nvCxnSpPr>
        <p:spPr>
          <a:xfrm>
            <a:off x="4310100" y="3085175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PH sensor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500" y="1046825"/>
            <a:ext cx="5160500" cy="30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Communication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PH meter (analog)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Serial (9600 bps)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MQTT (test01/strip2/rgb/set)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Node-Red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Flow in Node-Red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45973" l="10517" r="26315" t="24762"/>
          <a:stretch/>
        </p:blipFill>
        <p:spPr>
          <a:xfrm>
            <a:off x="3315150" y="1863525"/>
            <a:ext cx="5828849" cy="15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1928" l="81653" r="2937" t="69203"/>
          <a:stretch/>
        </p:blipFill>
        <p:spPr>
          <a:xfrm>
            <a:off x="7454050" y="130600"/>
            <a:ext cx="1516925" cy="15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Integration with CheckMyWater</a:t>
            </a:r>
            <a:endParaRPr/>
          </a:p>
        </p:txBody>
      </p:sp>
      <p:sp>
        <p:nvSpPr>
          <p:cNvPr id="114" name="Google Shape;114;p2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Front-end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Main API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Database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Python prediction API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425" y="152400"/>
            <a:ext cx="29363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Struggles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1900" y="1919075"/>
            <a:ext cx="8087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Getting the PH meter to work.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Serial communication (Node version, right bps, printing the right stuff.)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Time/School closing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Otherwise: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nl" sz="1800">
                <a:latin typeface="Lato"/>
                <a:ea typeface="Lato"/>
                <a:cs typeface="Lato"/>
                <a:sym typeface="Lato"/>
              </a:rPr>
              <a:t>Visible in mobile app or node-red gauge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850" y="4026135"/>
            <a:ext cx="1136975" cy="898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6813" y="4023900"/>
            <a:ext cx="1136987" cy="9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3800" y="4023912"/>
            <a:ext cx="1088350" cy="901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