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7b5268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7b5268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7b526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7b526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7b5268e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7b5268e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7b5268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7b5268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43025"/>
            <a:ext cx="8520600" cy="839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Manager: Tom Aendekerk</a:t>
            </a:r>
            <a:br>
              <a:rPr lang="en" dirty="0"/>
            </a:br>
            <a:r>
              <a:rPr lang="en" dirty="0"/>
              <a:t>Speaker: Tom Aendekerk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 of bus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9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Serial Peripheral Interface is a synchronous serial communication interface specification used for short-distance communication, primarily in embedded systems (electronic system that has software and hardware integrated).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shift register, data stored shifts from one location to the next.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When everything doesn’t have to happen at once. </a:t>
            </a: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Camera lenses (Canon EF lens mount), Memory (flash), Real-time clocks, sensors (temperature, pressure, touchscreens…)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Wiring ----------------------------------------------------</a:t>
            </a:r>
            <a:r>
              <a:rPr lang="en" dirty="0">
                <a:sym typeface="Wingdings" panose="05000000000000000000" pitchFamily="2" charset="2"/>
              </a:rPr>
              <a:t>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Speed: Varying between 1MHZ-100MHZ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Max length: About 10 meters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Use: By microcontrollers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3D48A8C1-FC4E-4115-A7C1-ADC5ADCE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45025"/>
            <a:ext cx="3083719" cy="18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feature/remarks/examples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-NL" dirty="0"/>
              <a:t>It’s </a:t>
            </a:r>
            <a:r>
              <a:rPr lang="nl-NL" dirty="0" err="1"/>
              <a:t>synchronous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seperate</a:t>
            </a:r>
            <a:r>
              <a:rPr lang="nl-NL" dirty="0"/>
              <a:t> </a:t>
            </a:r>
            <a:r>
              <a:rPr lang="nl-NL" dirty="0" err="1"/>
              <a:t>lines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keeps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sides in perfect sync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-NL" dirty="0"/>
              <a:t>The controller </a:t>
            </a:r>
            <a:r>
              <a:rPr lang="nl-NL" dirty="0" err="1"/>
              <a:t>knows</a:t>
            </a:r>
            <a:r>
              <a:rPr lang="nl-NL" dirty="0"/>
              <a:t> in advance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peripheral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back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data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simpler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cheaper</a:t>
            </a:r>
            <a:endParaRPr dirty="0"/>
          </a:p>
        </p:txBody>
      </p:sp>
      <p:pic>
        <p:nvPicPr>
          <p:cNvPr id="2050" name="Picture 2" descr="Basic Signalling">
            <a:extLst>
              <a:ext uri="{FF2B5EF4-FFF2-40B4-BE49-F238E27FC236}">
                <a16:creationId xmlns:a16="http://schemas.microsoft.com/office/drawing/2014/main" id="{4A7C7E47-0AE8-42B0-837B-D94C745D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31" y="2364581"/>
            <a:ext cx="3395138" cy="24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Sources/References Used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Wikipedia SPI: </a:t>
            </a:r>
            <a:r>
              <a:rPr lang="en-GB" u="sng" dirty="0">
                <a:solidFill>
                  <a:schemeClr val="hlink"/>
                </a:solidFill>
              </a:rPr>
              <a:t>https://en.wikipedia.org/wiki/Serial_Peripheral_Interface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Netburner: </a:t>
            </a:r>
            <a:r>
              <a:rPr lang="en-GB" dirty="0"/>
              <a:t>https://www.netburner.com/learn/spi-what-it-is-how-it-works/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L</a:t>
            </a:r>
            <a:r>
              <a:rPr lang="en" dirty="0"/>
              <a:t>earn.sparkfun: </a:t>
            </a:r>
            <a:r>
              <a:rPr lang="en-GB" dirty="0"/>
              <a:t>https://learn.sparkfun.com/tutorials/serial-peripheral-interface-spi/all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</Words>
  <Application>Microsoft Office PowerPoint</Application>
  <PresentationFormat>Diavoorstelling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SPI</vt:lpstr>
      <vt:lpstr>General description of bus</vt:lpstr>
      <vt:lpstr>Characteristics</vt:lpstr>
      <vt:lpstr>Special feature/remarks/examples</vt:lpstr>
      <vt:lpstr>Sources/References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cp:lastModifiedBy>Tom Aendekerk</cp:lastModifiedBy>
  <cp:revision>3</cp:revision>
  <dcterms:modified xsi:type="dcterms:W3CDTF">2022-01-17T09:35:50Z</dcterms:modified>
</cp:coreProperties>
</file>