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5eb28991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5eb28991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f9840c62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f9840c6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24daef2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24daef2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f9840c62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f9840c62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f9840c62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f9840c62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5eb28991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5eb28991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7525" y="1665950"/>
            <a:ext cx="53613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TKGym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67525" y="25073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Tom Tooma, Kyler Cantu, Gianni Menassa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Scenario and 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64100" y="1437400"/>
            <a:ext cx="75057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gym has many different aspects that they must keep track of, such as the different </a:t>
            </a:r>
            <a:r>
              <a:rPr lang="en" sz="1200"/>
              <a:t>equipment</a:t>
            </a:r>
            <a:r>
              <a:rPr lang="en" sz="1200"/>
              <a:t>, members, vendors, instructors, etc. The application would be utilized to help gym companies keep track of such information in an organized manner.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Member’s also need an application that they can easily navigate through when they want to view details about their accounts or when they want to see what a gym has to offer such as fitness classes that are being held at their gym.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71275"/>
            <a:ext cx="75057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Administrators: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View a list that contains every member from all gym locations - </a:t>
            </a:r>
            <a:r>
              <a:rPr b="1" lang="en" sz="1200">
                <a:solidFill>
                  <a:srgbClr val="FF0000"/>
                </a:solidFill>
              </a:rPr>
              <a:t>READ</a:t>
            </a:r>
            <a:endParaRPr b="1"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Add/Delete new or existing members - </a:t>
            </a:r>
            <a:r>
              <a:rPr b="1" lang="en" sz="1200">
                <a:solidFill>
                  <a:srgbClr val="38761D"/>
                </a:solidFill>
              </a:rPr>
              <a:t>INSERT/DELETE</a:t>
            </a:r>
            <a:endParaRPr b="1" sz="1200">
              <a:solidFill>
                <a:srgbClr val="38761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Filter by location - </a:t>
            </a:r>
            <a:r>
              <a:rPr b="1" lang="en" sz="1200">
                <a:solidFill>
                  <a:srgbClr val="0000FF"/>
                </a:solidFill>
              </a:rPr>
              <a:t>SORT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Modify an existing member’s membership status - </a:t>
            </a:r>
            <a:r>
              <a:rPr b="1" lang="en" sz="1200">
                <a:solidFill>
                  <a:srgbClr val="B45F06"/>
                </a:solidFill>
              </a:rPr>
              <a:t>UPDATE</a:t>
            </a:r>
            <a:endParaRPr b="1" sz="1200">
              <a:solidFill>
                <a:srgbClr val="B45F06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Upgrade or Downgrade membership type - </a:t>
            </a:r>
            <a:r>
              <a:rPr b="1" lang="en" sz="1200">
                <a:solidFill>
                  <a:srgbClr val="B45F06"/>
                </a:solidFill>
              </a:rPr>
              <a:t>UPDATE</a:t>
            </a:r>
            <a:endParaRPr b="1" sz="1200">
              <a:solidFill>
                <a:srgbClr val="B45F0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View all vendors that supply the gym with equipment - </a:t>
            </a:r>
            <a:r>
              <a:rPr b="1" lang="en" sz="1200">
                <a:solidFill>
                  <a:srgbClr val="B45F06"/>
                </a:solidFill>
              </a:rPr>
              <a:t>UPDATE</a:t>
            </a:r>
            <a:endParaRPr b="1" sz="1200">
              <a:solidFill>
                <a:srgbClr val="B45F0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Add/Delete vendors - </a:t>
            </a:r>
            <a:r>
              <a:rPr b="1" lang="en" sz="1200">
                <a:solidFill>
                  <a:srgbClr val="38761D"/>
                </a:solidFill>
              </a:rPr>
              <a:t>INSERT/DELETE</a:t>
            </a:r>
            <a:endParaRPr b="1" sz="1200">
              <a:solidFill>
                <a:srgbClr val="38761D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View fitness classes that each gym location contains - </a:t>
            </a:r>
            <a:r>
              <a:rPr b="1" lang="en" sz="1200">
                <a:solidFill>
                  <a:srgbClr val="FF0000"/>
                </a:solidFill>
              </a:rPr>
              <a:t>READ</a:t>
            </a:r>
            <a:endParaRPr b="1"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Add/Delete classes - </a:t>
            </a:r>
            <a:r>
              <a:rPr b="1" lang="en" sz="1200">
                <a:solidFill>
                  <a:srgbClr val="38761D"/>
                </a:solidFill>
              </a:rPr>
              <a:t>INSERT/DELETE</a:t>
            </a:r>
            <a:endParaRPr b="1" sz="1200">
              <a:solidFill>
                <a:srgbClr val="38761D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Filter by location - </a:t>
            </a:r>
            <a:r>
              <a:rPr b="1" lang="en" sz="1200">
                <a:solidFill>
                  <a:srgbClr val="0000FF"/>
                </a:solidFill>
              </a:rPr>
              <a:t>SORT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View a list of fitness instructors - </a:t>
            </a:r>
            <a:r>
              <a:rPr b="1" lang="en" sz="1200">
                <a:solidFill>
                  <a:srgbClr val="FF0000"/>
                </a:solidFill>
              </a:rPr>
              <a:t>READ</a:t>
            </a:r>
            <a:endParaRPr b="1"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Add/Delete fitness </a:t>
            </a:r>
            <a:r>
              <a:rPr lang="en" sz="1200"/>
              <a:t>instructors - </a:t>
            </a:r>
            <a:r>
              <a:rPr b="1" lang="en" sz="1200">
                <a:solidFill>
                  <a:srgbClr val="38761D"/>
                </a:solidFill>
              </a:rPr>
              <a:t>INSERT/DELETE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Cont</a:t>
            </a:r>
            <a:r>
              <a:rPr lang="en"/>
              <a:t>inued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91450"/>
            <a:ext cx="75057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Members</a:t>
            </a:r>
            <a:r>
              <a:rPr b="1" lang="en" u="sng"/>
              <a:t>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an account/register for a membership if they don’t already have one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Login to their own account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View information regarding their account - </a:t>
            </a:r>
            <a:r>
              <a:rPr b="1" lang="en" sz="1200">
                <a:solidFill>
                  <a:srgbClr val="FF0000"/>
                </a:solidFill>
              </a:rPr>
              <a:t>READ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Membership type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Registered Classes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Personal Information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View fitness classes that the gym contains -</a:t>
            </a:r>
            <a:r>
              <a:rPr b="1" lang="en" sz="1200">
                <a:solidFill>
                  <a:srgbClr val="FF0000"/>
                </a:solidFill>
              </a:rPr>
              <a:t>READ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Filter by location - </a:t>
            </a:r>
            <a:r>
              <a:rPr b="1" lang="en" sz="1200">
                <a:solidFill>
                  <a:srgbClr val="6FA8DC"/>
                </a:solidFill>
              </a:rPr>
              <a:t>SORT</a:t>
            </a:r>
            <a:endParaRPr b="1" sz="1200">
              <a:solidFill>
                <a:srgbClr val="6FA8DC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View </a:t>
            </a:r>
            <a:r>
              <a:rPr lang="en" sz="1200"/>
              <a:t>Fitness</a:t>
            </a:r>
            <a:r>
              <a:rPr lang="en" sz="1200"/>
              <a:t> Instructor that teaches the class - </a:t>
            </a:r>
            <a:r>
              <a:rPr b="1" lang="en" sz="1200">
                <a:solidFill>
                  <a:srgbClr val="FF0000"/>
                </a:solidFill>
              </a:rPr>
              <a:t>READ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View </a:t>
            </a:r>
            <a:r>
              <a:rPr lang="en" sz="1200"/>
              <a:t>Date/Time for when the classes are - </a:t>
            </a:r>
            <a:r>
              <a:rPr b="1" lang="en" sz="1200">
                <a:solidFill>
                  <a:srgbClr val="FF0000"/>
                </a:solidFill>
              </a:rPr>
              <a:t>READ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Search and Register/Unregister for classes -</a:t>
            </a:r>
            <a:r>
              <a:rPr b="1" lang="en" sz="1200">
                <a:solidFill>
                  <a:srgbClr val="A64D79"/>
                </a:solidFill>
              </a:rPr>
              <a:t>SEARCH</a:t>
            </a:r>
            <a:endParaRPr b="1" sz="12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13125" y="2094450"/>
            <a:ext cx="2316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ER-Diagram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075" y="230775"/>
            <a:ext cx="6652626" cy="4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Implemented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111500" y="1307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tools/languages that were utilized to create the database was MySQL, C#(Sharp) language using the Visual Studio IDE with implemented UI designer (.NET Framework), and MySQL Connector/NET for connecting the UI to the database.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Using Visual Studio’s UI designer, multiple forms were created to help create the different windows that a user/admin will navigate through as they use the application.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By connecting the database to the IDE, through code and the UI, the user/admin is able to read or write attributes or changes to the database.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Utilizing the C#(Sharp) language and the Visual Studio IDE is efficient in creating a structured and simple-to-use user interface where the user/admin can easily navigate through.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362525" y="2238075"/>
            <a:ext cx="26751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Questions?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