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43f7f6a1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43f7f6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43f7f6a1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43f7f6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8a625b2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8a625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43f7f6a1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43f7f6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tatsapi.web.nhl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NHL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15"/>
            <a:ext cx="85206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Sherry, Julie, Josh, Tommy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https://nhl-dashboard-app.herokuapp.com/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interactive site for fans of the NHL to find visualizations of their favorite teams.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Radar for each team to visualize strengths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Scrape Twitter to find overall sentiment of each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 last game played vs another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501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NHL’s Undocumented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http://statsapi.web.nhl.com/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Returns JSON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475" y="650150"/>
            <a:ext cx="4616501" cy="60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 HTML, CSS, JS, Bootstrap, D3.js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 End: Python, </a:t>
            </a:r>
            <a:r>
              <a:rPr lang="en"/>
              <a:t>Flask-PyMongo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Database: 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Framework: Flask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Graphing Library: </a:t>
            </a:r>
            <a:r>
              <a:rPr b="1" lang="en"/>
              <a:t>Chart.js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Control: Git via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 with a Python API request to NHL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Returned Data is stored in a cloud MongoDB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Flask app runs data is collected from Mongo and sorted into DataFrames with Pandas. Selected Dataframe columns are JSONifed at each route.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D3.js fetches JSON from flask route in a promise. After the promise is executed chart.js generates graphs.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HTML loads app.js graphs by id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51875" y="5058450"/>
            <a:ext cx="1714500" cy="12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MongoLab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(MongoDB Cloud)</a:t>
            </a:r>
            <a:endParaRPr i="1"/>
          </a:p>
        </p:txBody>
      </p:sp>
      <p:sp>
        <p:nvSpPr>
          <p:cNvPr id="82" name="Google Shape;82;p17"/>
          <p:cNvSpPr txBox="1"/>
          <p:nvPr/>
        </p:nvSpPr>
        <p:spPr>
          <a:xfrm>
            <a:off x="3714750" y="5058450"/>
            <a:ext cx="1714500" cy="12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Heroku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83" name="Google Shape;83;p17"/>
          <p:cNvSpPr txBox="1"/>
          <p:nvPr/>
        </p:nvSpPr>
        <p:spPr>
          <a:xfrm>
            <a:off x="6677625" y="5058450"/>
            <a:ext cx="1714500" cy="127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HTML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CSS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JS</a:t>
            </a:r>
            <a:endParaRPr i="1"/>
          </a:p>
        </p:txBody>
      </p:sp>
      <p:cxnSp>
        <p:nvCxnSpPr>
          <p:cNvPr id="84" name="Google Shape;84;p17"/>
          <p:cNvCxnSpPr/>
          <p:nvPr/>
        </p:nvCxnSpPr>
        <p:spPr>
          <a:xfrm>
            <a:off x="2713313" y="5346500"/>
            <a:ext cx="75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5676175" y="5346500"/>
            <a:ext cx="75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2679000" y="5950000"/>
            <a:ext cx="75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rot="10800000">
            <a:off x="5678438" y="5950000"/>
            <a:ext cx="75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2450550" y="5442450"/>
            <a:ext cx="1206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