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96344-85C7-473E-93D0-D680F5FFE6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ECC059C-F1D7-4774-A0F9-374D57173817}">
      <dgm:prSet phldrT="[Text]"/>
      <dgm:spPr/>
      <dgm:t>
        <a:bodyPr/>
        <a:lstStyle/>
        <a:p>
          <a:r>
            <a:rPr lang="de-DE" dirty="0"/>
            <a:t>Mechaniker</a:t>
          </a:r>
        </a:p>
      </dgm:t>
    </dgm:pt>
    <dgm:pt modelId="{0D9DEC89-5803-4034-87C5-97991F35E011}" type="parTrans" cxnId="{3F0D5F36-254E-4897-8E57-EA0B90C92146}">
      <dgm:prSet/>
      <dgm:spPr/>
      <dgm:t>
        <a:bodyPr/>
        <a:lstStyle/>
        <a:p>
          <a:endParaRPr lang="de-DE"/>
        </a:p>
      </dgm:t>
    </dgm:pt>
    <dgm:pt modelId="{062A96F0-59BF-4DE4-AF5B-27D78EA02E66}" type="sibTrans" cxnId="{3F0D5F36-254E-4897-8E57-EA0B90C92146}">
      <dgm:prSet/>
      <dgm:spPr/>
      <dgm:t>
        <a:bodyPr/>
        <a:lstStyle/>
        <a:p>
          <a:endParaRPr lang="de-DE"/>
        </a:p>
      </dgm:t>
    </dgm:pt>
    <dgm:pt modelId="{883180C9-0AB6-4E35-95F8-126270133943}">
      <dgm:prSet phldrT="[Text]"/>
      <dgm:spPr/>
      <dgm:t>
        <a:bodyPr/>
        <a:lstStyle/>
        <a:p>
          <a:r>
            <a:rPr lang="de-DE" dirty="0" err="1"/>
            <a:t>Taetigkeit</a:t>
          </a:r>
          <a:endParaRPr lang="de-DE" dirty="0"/>
        </a:p>
      </dgm:t>
    </dgm:pt>
    <dgm:pt modelId="{2410C689-C126-40F0-AA90-91D43B43072A}" type="parTrans" cxnId="{1C98AE2D-97C4-4C59-8324-B047B1D2FAE1}">
      <dgm:prSet/>
      <dgm:spPr/>
      <dgm:t>
        <a:bodyPr/>
        <a:lstStyle/>
        <a:p>
          <a:endParaRPr lang="de-DE"/>
        </a:p>
      </dgm:t>
    </dgm:pt>
    <dgm:pt modelId="{23934D01-0741-4AE0-B65A-7D04E95B8BDD}" type="sibTrans" cxnId="{1C98AE2D-97C4-4C59-8324-B047B1D2FAE1}">
      <dgm:prSet/>
      <dgm:spPr/>
      <dgm:t>
        <a:bodyPr/>
        <a:lstStyle/>
        <a:p>
          <a:endParaRPr lang="en-US"/>
        </a:p>
      </dgm:t>
    </dgm:pt>
    <dgm:pt modelId="{A3D5C0FA-AF13-4024-8586-2023F51A3809}">
      <dgm:prSet phldrT="[Text]"/>
      <dgm:spPr/>
      <dgm:t>
        <a:bodyPr/>
        <a:lstStyle/>
        <a:p>
          <a:r>
            <a:rPr lang="de-DE" dirty="0" err="1"/>
            <a:t>AutoMechaniker</a:t>
          </a:r>
          <a:endParaRPr lang="de-DE" dirty="0"/>
        </a:p>
      </dgm:t>
    </dgm:pt>
    <dgm:pt modelId="{4827D2E7-5267-4DF2-A7DB-26A35CD7C5CB}" type="parTrans" cxnId="{6EA350F0-4AFB-409E-A259-4C3B5ABCAC16}">
      <dgm:prSet/>
      <dgm:spPr/>
      <dgm:t>
        <a:bodyPr/>
        <a:lstStyle/>
        <a:p>
          <a:endParaRPr lang="de-DE"/>
        </a:p>
      </dgm:t>
    </dgm:pt>
    <dgm:pt modelId="{F64FFC37-2B80-43AE-9D52-F1AAF3DBFB7A}" type="sibTrans" cxnId="{6EA350F0-4AFB-409E-A259-4C3B5ABCAC16}">
      <dgm:prSet/>
      <dgm:spPr/>
      <dgm:t>
        <a:bodyPr/>
        <a:lstStyle/>
        <a:p>
          <a:endParaRPr lang="en-US"/>
        </a:p>
      </dgm:t>
    </dgm:pt>
    <dgm:pt modelId="{6F75E7EB-F675-422A-9959-21D90D13D154}">
      <dgm:prSet phldrT="[Text]"/>
      <dgm:spPr/>
      <dgm:t>
        <a:bodyPr/>
        <a:lstStyle/>
        <a:p>
          <a:r>
            <a:rPr lang="de-DE" dirty="0" err="1"/>
            <a:t>FeinMechaniker</a:t>
          </a:r>
          <a:endParaRPr lang="de-DE" dirty="0"/>
        </a:p>
      </dgm:t>
    </dgm:pt>
    <dgm:pt modelId="{1AB4B3AD-CFB4-4450-AAB3-1404760C3D68}" type="parTrans" cxnId="{C690DF1E-FB84-42B6-B95B-EC77EC7E5F67}">
      <dgm:prSet/>
      <dgm:spPr/>
      <dgm:t>
        <a:bodyPr/>
        <a:lstStyle/>
        <a:p>
          <a:endParaRPr lang="de-DE"/>
        </a:p>
      </dgm:t>
    </dgm:pt>
    <dgm:pt modelId="{5FC74797-DB8F-496C-B8DF-26787C5ECF09}" type="sibTrans" cxnId="{C690DF1E-FB84-42B6-B95B-EC77EC7E5F67}">
      <dgm:prSet/>
      <dgm:spPr/>
      <dgm:t>
        <a:bodyPr/>
        <a:lstStyle/>
        <a:p>
          <a:endParaRPr lang="en-US"/>
        </a:p>
      </dgm:t>
    </dgm:pt>
    <dgm:pt modelId="{E6582A30-5D7B-4AD6-ADB4-72D43D00B592}">
      <dgm:prSet phldrT="[Text]"/>
      <dgm:spPr/>
      <dgm:t>
        <a:bodyPr/>
        <a:lstStyle/>
        <a:p>
          <a:r>
            <a:rPr lang="de-DE" dirty="0" err="1"/>
            <a:t>AutoMechanikerTaetigkeit</a:t>
          </a:r>
          <a:endParaRPr lang="de-DE" dirty="0"/>
        </a:p>
      </dgm:t>
    </dgm:pt>
    <dgm:pt modelId="{96E00BDA-AD23-4B9C-A912-BF7CC54688C4}" type="parTrans" cxnId="{E1E9B184-DEAA-4ACB-862D-7561120DBE08}">
      <dgm:prSet/>
      <dgm:spPr/>
      <dgm:t>
        <a:bodyPr/>
        <a:lstStyle/>
        <a:p>
          <a:endParaRPr lang="de-DE"/>
        </a:p>
      </dgm:t>
    </dgm:pt>
    <dgm:pt modelId="{0F8D20F7-DD35-413A-BC09-C0D40E34EC77}" type="sibTrans" cxnId="{E1E9B184-DEAA-4ACB-862D-7561120DBE08}">
      <dgm:prSet/>
      <dgm:spPr/>
      <dgm:t>
        <a:bodyPr/>
        <a:lstStyle/>
        <a:p>
          <a:endParaRPr lang="en-US"/>
        </a:p>
      </dgm:t>
    </dgm:pt>
    <dgm:pt modelId="{4DC44706-68F1-42B1-857C-D5EBFC3E5D44}">
      <dgm:prSet phldrT="[Text]"/>
      <dgm:spPr/>
      <dgm:t>
        <a:bodyPr/>
        <a:lstStyle/>
        <a:p>
          <a:r>
            <a:rPr lang="de-DE" dirty="0" err="1"/>
            <a:t>FeinMechanikerTaetigkeit</a:t>
          </a:r>
          <a:endParaRPr lang="de-DE" dirty="0"/>
        </a:p>
      </dgm:t>
    </dgm:pt>
    <dgm:pt modelId="{3DD59FAD-6324-49AD-8AF5-99BDFF6A5F95}" type="parTrans" cxnId="{4D6CEA61-3BA5-4402-846E-A4FD378C396A}">
      <dgm:prSet/>
      <dgm:spPr/>
      <dgm:t>
        <a:bodyPr/>
        <a:lstStyle/>
        <a:p>
          <a:endParaRPr lang="de-DE"/>
        </a:p>
      </dgm:t>
    </dgm:pt>
    <dgm:pt modelId="{C1F19595-878E-42FE-B554-4319C582A42F}" type="sibTrans" cxnId="{4D6CEA61-3BA5-4402-846E-A4FD378C396A}">
      <dgm:prSet/>
      <dgm:spPr/>
      <dgm:t>
        <a:bodyPr/>
        <a:lstStyle/>
        <a:p>
          <a:endParaRPr lang="en-US"/>
        </a:p>
      </dgm:t>
    </dgm:pt>
    <dgm:pt modelId="{21A6A49D-B688-4B56-A0F0-B3E4FDE8BBEC}" type="pres">
      <dgm:prSet presAssocID="{F4496344-85C7-473E-93D0-D680F5FFE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E4CFF8-F439-42CF-A973-46D679C763F3}" type="pres">
      <dgm:prSet presAssocID="{6ECC059C-F1D7-4774-A0F9-374D57173817}" presName="hierRoot1" presStyleCnt="0">
        <dgm:presLayoutVars>
          <dgm:hierBranch val="init"/>
        </dgm:presLayoutVars>
      </dgm:prSet>
      <dgm:spPr/>
    </dgm:pt>
    <dgm:pt modelId="{290E8EDD-9FC5-424D-82E7-A82356131958}" type="pres">
      <dgm:prSet presAssocID="{6ECC059C-F1D7-4774-A0F9-374D57173817}" presName="rootComposite1" presStyleCnt="0"/>
      <dgm:spPr/>
    </dgm:pt>
    <dgm:pt modelId="{ABAAC03E-480C-4FD0-9E75-A3EE25E3927B}" type="pres">
      <dgm:prSet presAssocID="{6ECC059C-F1D7-4774-A0F9-374D57173817}" presName="rootText1" presStyleLbl="node0" presStyleIdx="0" presStyleCnt="2">
        <dgm:presLayoutVars>
          <dgm:chPref val="3"/>
        </dgm:presLayoutVars>
      </dgm:prSet>
      <dgm:spPr/>
    </dgm:pt>
    <dgm:pt modelId="{01C34587-9E1F-46F4-8848-35A1DAC6AA7F}" type="pres">
      <dgm:prSet presAssocID="{6ECC059C-F1D7-4774-A0F9-374D57173817}" presName="rootConnector1" presStyleLbl="node1" presStyleIdx="0" presStyleCnt="0"/>
      <dgm:spPr/>
    </dgm:pt>
    <dgm:pt modelId="{234B398E-FA58-4514-98C5-81C54887B434}" type="pres">
      <dgm:prSet presAssocID="{6ECC059C-F1D7-4774-A0F9-374D57173817}" presName="hierChild2" presStyleCnt="0"/>
      <dgm:spPr/>
    </dgm:pt>
    <dgm:pt modelId="{B8D9D2F4-DEA2-404F-9DF5-337F832FD646}" type="pres">
      <dgm:prSet presAssocID="{4827D2E7-5267-4DF2-A7DB-26A35CD7C5CB}" presName="Name37" presStyleLbl="parChTrans1D2" presStyleIdx="0" presStyleCnt="4"/>
      <dgm:spPr/>
    </dgm:pt>
    <dgm:pt modelId="{C4EB9694-DFFB-4991-956F-5C0C23AD4FE0}" type="pres">
      <dgm:prSet presAssocID="{A3D5C0FA-AF13-4024-8586-2023F51A3809}" presName="hierRoot2" presStyleCnt="0">
        <dgm:presLayoutVars>
          <dgm:hierBranch val="init"/>
        </dgm:presLayoutVars>
      </dgm:prSet>
      <dgm:spPr/>
    </dgm:pt>
    <dgm:pt modelId="{EFD8307E-2B76-4DE0-A72C-0DE03107D007}" type="pres">
      <dgm:prSet presAssocID="{A3D5C0FA-AF13-4024-8586-2023F51A3809}" presName="rootComposite" presStyleCnt="0"/>
      <dgm:spPr/>
    </dgm:pt>
    <dgm:pt modelId="{EC13A828-CA6F-449C-B2D4-445024819695}" type="pres">
      <dgm:prSet presAssocID="{A3D5C0FA-AF13-4024-8586-2023F51A3809}" presName="rootText" presStyleLbl="node2" presStyleIdx="0" presStyleCnt="4">
        <dgm:presLayoutVars>
          <dgm:chPref val="3"/>
        </dgm:presLayoutVars>
      </dgm:prSet>
      <dgm:spPr/>
    </dgm:pt>
    <dgm:pt modelId="{2B0A2F97-D161-4222-B041-D1133978D5EA}" type="pres">
      <dgm:prSet presAssocID="{A3D5C0FA-AF13-4024-8586-2023F51A3809}" presName="rootConnector" presStyleLbl="node2" presStyleIdx="0" presStyleCnt="4"/>
      <dgm:spPr/>
    </dgm:pt>
    <dgm:pt modelId="{B88D9ECE-89E1-48CB-8127-4E1148B95BD3}" type="pres">
      <dgm:prSet presAssocID="{A3D5C0FA-AF13-4024-8586-2023F51A3809}" presName="hierChild4" presStyleCnt="0"/>
      <dgm:spPr/>
    </dgm:pt>
    <dgm:pt modelId="{04E326FC-B5F5-4673-9BF6-0C49E2F1D732}" type="pres">
      <dgm:prSet presAssocID="{A3D5C0FA-AF13-4024-8586-2023F51A3809}" presName="hierChild5" presStyleCnt="0"/>
      <dgm:spPr/>
    </dgm:pt>
    <dgm:pt modelId="{1E94DAAB-0D1F-41BA-BDFE-6C1B9B2D622F}" type="pres">
      <dgm:prSet presAssocID="{1AB4B3AD-CFB4-4450-AAB3-1404760C3D68}" presName="Name37" presStyleLbl="parChTrans1D2" presStyleIdx="1" presStyleCnt="4"/>
      <dgm:spPr/>
    </dgm:pt>
    <dgm:pt modelId="{194C4A84-8B93-4F16-932A-A058F6A761B4}" type="pres">
      <dgm:prSet presAssocID="{6F75E7EB-F675-422A-9959-21D90D13D154}" presName="hierRoot2" presStyleCnt="0">
        <dgm:presLayoutVars>
          <dgm:hierBranch val="init"/>
        </dgm:presLayoutVars>
      </dgm:prSet>
      <dgm:spPr/>
    </dgm:pt>
    <dgm:pt modelId="{577C32DE-9D24-4C01-B0D7-270F491FB943}" type="pres">
      <dgm:prSet presAssocID="{6F75E7EB-F675-422A-9959-21D90D13D154}" presName="rootComposite" presStyleCnt="0"/>
      <dgm:spPr/>
    </dgm:pt>
    <dgm:pt modelId="{E19E4F7B-7C0F-46CD-9ECF-1242E2BEB571}" type="pres">
      <dgm:prSet presAssocID="{6F75E7EB-F675-422A-9959-21D90D13D154}" presName="rootText" presStyleLbl="node2" presStyleIdx="1" presStyleCnt="4">
        <dgm:presLayoutVars>
          <dgm:chPref val="3"/>
        </dgm:presLayoutVars>
      </dgm:prSet>
      <dgm:spPr/>
    </dgm:pt>
    <dgm:pt modelId="{A13F6EA2-47AC-41C9-A7C6-A60380242FC7}" type="pres">
      <dgm:prSet presAssocID="{6F75E7EB-F675-422A-9959-21D90D13D154}" presName="rootConnector" presStyleLbl="node2" presStyleIdx="1" presStyleCnt="4"/>
      <dgm:spPr/>
    </dgm:pt>
    <dgm:pt modelId="{8A428066-203E-4505-8C30-6E072E496260}" type="pres">
      <dgm:prSet presAssocID="{6F75E7EB-F675-422A-9959-21D90D13D154}" presName="hierChild4" presStyleCnt="0"/>
      <dgm:spPr/>
    </dgm:pt>
    <dgm:pt modelId="{2BEB4F01-1A0C-485F-8D2D-6F68959DA689}" type="pres">
      <dgm:prSet presAssocID="{6F75E7EB-F675-422A-9959-21D90D13D154}" presName="hierChild5" presStyleCnt="0"/>
      <dgm:spPr/>
    </dgm:pt>
    <dgm:pt modelId="{F1BC5AC5-B331-436E-8140-56EAB27E2324}" type="pres">
      <dgm:prSet presAssocID="{6ECC059C-F1D7-4774-A0F9-374D57173817}" presName="hierChild3" presStyleCnt="0"/>
      <dgm:spPr/>
    </dgm:pt>
    <dgm:pt modelId="{3F5EF638-CAAC-4B27-8888-40917E3F2B1B}" type="pres">
      <dgm:prSet presAssocID="{883180C9-0AB6-4E35-95F8-126270133943}" presName="hierRoot1" presStyleCnt="0">
        <dgm:presLayoutVars>
          <dgm:hierBranch val="init"/>
        </dgm:presLayoutVars>
      </dgm:prSet>
      <dgm:spPr/>
    </dgm:pt>
    <dgm:pt modelId="{EAE454E0-6872-4833-B7C8-23957EF79554}" type="pres">
      <dgm:prSet presAssocID="{883180C9-0AB6-4E35-95F8-126270133943}" presName="rootComposite1" presStyleCnt="0"/>
      <dgm:spPr/>
    </dgm:pt>
    <dgm:pt modelId="{FB4378D0-8E96-4BCE-AC78-675D6C9A024C}" type="pres">
      <dgm:prSet presAssocID="{883180C9-0AB6-4E35-95F8-126270133943}" presName="rootText1" presStyleLbl="node0" presStyleIdx="1" presStyleCnt="2">
        <dgm:presLayoutVars>
          <dgm:chPref val="3"/>
        </dgm:presLayoutVars>
      </dgm:prSet>
      <dgm:spPr/>
    </dgm:pt>
    <dgm:pt modelId="{4621BF80-391C-4553-8E06-904989FE8DAF}" type="pres">
      <dgm:prSet presAssocID="{883180C9-0AB6-4E35-95F8-126270133943}" presName="rootConnector1" presStyleLbl="node1" presStyleIdx="0" presStyleCnt="0"/>
      <dgm:spPr/>
    </dgm:pt>
    <dgm:pt modelId="{44045BFC-6C82-4DD6-93E3-2E756E239682}" type="pres">
      <dgm:prSet presAssocID="{883180C9-0AB6-4E35-95F8-126270133943}" presName="hierChild2" presStyleCnt="0"/>
      <dgm:spPr/>
    </dgm:pt>
    <dgm:pt modelId="{692B538E-D853-4360-AA97-EAC8DD9CE6AC}" type="pres">
      <dgm:prSet presAssocID="{96E00BDA-AD23-4B9C-A912-BF7CC54688C4}" presName="Name37" presStyleLbl="parChTrans1D2" presStyleIdx="2" presStyleCnt="4"/>
      <dgm:spPr/>
    </dgm:pt>
    <dgm:pt modelId="{F8D04BD7-B65F-4326-841D-44D0C064FEAB}" type="pres">
      <dgm:prSet presAssocID="{E6582A30-5D7B-4AD6-ADB4-72D43D00B592}" presName="hierRoot2" presStyleCnt="0">
        <dgm:presLayoutVars>
          <dgm:hierBranch val="init"/>
        </dgm:presLayoutVars>
      </dgm:prSet>
      <dgm:spPr/>
    </dgm:pt>
    <dgm:pt modelId="{4775FF73-9641-4769-8D44-2119588C7421}" type="pres">
      <dgm:prSet presAssocID="{E6582A30-5D7B-4AD6-ADB4-72D43D00B592}" presName="rootComposite" presStyleCnt="0"/>
      <dgm:spPr/>
    </dgm:pt>
    <dgm:pt modelId="{CF5CB32E-9C59-474A-AF6F-972BBA460C0E}" type="pres">
      <dgm:prSet presAssocID="{E6582A30-5D7B-4AD6-ADB4-72D43D00B592}" presName="rootText" presStyleLbl="node2" presStyleIdx="2" presStyleCnt="4">
        <dgm:presLayoutVars>
          <dgm:chPref val="3"/>
        </dgm:presLayoutVars>
      </dgm:prSet>
      <dgm:spPr/>
    </dgm:pt>
    <dgm:pt modelId="{A86488EE-97B7-4DF1-8ACC-DDF71D97EE76}" type="pres">
      <dgm:prSet presAssocID="{E6582A30-5D7B-4AD6-ADB4-72D43D00B592}" presName="rootConnector" presStyleLbl="node2" presStyleIdx="2" presStyleCnt="4"/>
      <dgm:spPr/>
    </dgm:pt>
    <dgm:pt modelId="{281E5245-6ADA-434E-AB9C-920A90B3C3BC}" type="pres">
      <dgm:prSet presAssocID="{E6582A30-5D7B-4AD6-ADB4-72D43D00B592}" presName="hierChild4" presStyleCnt="0"/>
      <dgm:spPr/>
    </dgm:pt>
    <dgm:pt modelId="{5B35B240-5A8F-4E29-A217-590FBE32BE08}" type="pres">
      <dgm:prSet presAssocID="{E6582A30-5D7B-4AD6-ADB4-72D43D00B592}" presName="hierChild5" presStyleCnt="0"/>
      <dgm:spPr/>
    </dgm:pt>
    <dgm:pt modelId="{812D78FC-D66E-42A4-95C1-194D4BF8FEBA}" type="pres">
      <dgm:prSet presAssocID="{3DD59FAD-6324-49AD-8AF5-99BDFF6A5F95}" presName="Name37" presStyleLbl="parChTrans1D2" presStyleIdx="3" presStyleCnt="4"/>
      <dgm:spPr/>
    </dgm:pt>
    <dgm:pt modelId="{75B5C399-2573-447E-B831-9566CCF5A1A4}" type="pres">
      <dgm:prSet presAssocID="{4DC44706-68F1-42B1-857C-D5EBFC3E5D44}" presName="hierRoot2" presStyleCnt="0">
        <dgm:presLayoutVars>
          <dgm:hierBranch val="init"/>
        </dgm:presLayoutVars>
      </dgm:prSet>
      <dgm:spPr/>
    </dgm:pt>
    <dgm:pt modelId="{596653D9-C020-40A8-93F9-10CC1447BCE9}" type="pres">
      <dgm:prSet presAssocID="{4DC44706-68F1-42B1-857C-D5EBFC3E5D44}" presName="rootComposite" presStyleCnt="0"/>
      <dgm:spPr/>
    </dgm:pt>
    <dgm:pt modelId="{BBCA6CB6-3516-4EE0-A929-57F02B10F9C4}" type="pres">
      <dgm:prSet presAssocID="{4DC44706-68F1-42B1-857C-D5EBFC3E5D44}" presName="rootText" presStyleLbl="node2" presStyleIdx="3" presStyleCnt="4">
        <dgm:presLayoutVars>
          <dgm:chPref val="3"/>
        </dgm:presLayoutVars>
      </dgm:prSet>
      <dgm:spPr/>
    </dgm:pt>
    <dgm:pt modelId="{31C67A19-2CCF-43C1-8843-60EBC73CCB58}" type="pres">
      <dgm:prSet presAssocID="{4DC44706-68F1-42B1-857C-D5EBFC3E5D44}" presName="rootConnector" presStyleLbl="node2" presStyleIdx="3" presStyleCnt="4"/>
      <dgm:spPr/>
    </dgm:pt>
    <dgm:pt modelId="{2A81EF00-7C01-4508-BD5A-FA875EDC73F6}" type="pres">
      <dgm:prSet presAssocID="{4DC44706-68F1-42B1-857C-D5EBFC3E5D44}" presName="hierChild4" presStyleCnt="0"/>
      <dgm:spPr/>
    </dgm:pt>
    <dgm:pt modelId="{2A090D8E-90A7-4F93-AC99-5660311FE098}" type="pres">
      <dgm:prSet presAssocID="{4DC44706-68F1-42B1-857C-D5EBFC3E5D44}" presName="hierChild5" presStyleCnt="0"/>
      <dgm:spPr/>
    </dgm:pt>
    <dgm:pt modelId="{FF155DD1-66A1-4136-85AD-3B14028D103B}" type="pres">
      <dgm:prSet presAssocID="{883180C9-0AB6-4E35-95F8-126270133943}" presName="hierChild3" presStyleCnt="0"/>
      <dgm:spPr/>
    </dgm:pt>
  </dgm:ptLst>
  <dgm:cxnLst>
    <dgm:cxn modelId="{F54FE30E-DD19-4725-98C8-DFBFD546A9BB}" type="presOf" srcId="{4DC44706-68F1-42B1-857C-D5EBFC3E5D44}" destId="{BBCA6CB6-3516-4EE0-A929-57F02B10F9C4}" srcOrd="0" destOrd="0" presId="urn:microsoft.com/office/officeart/2005/8/layout/orgChart1"/>
    <dgm:cxn modelId="{C690DF1E-FB84-42B6-B95B-EC77EC7E5F67}" srcId="{6ECC059C-F1D7-4774-A0F9-374D57173817}" destId="{6F75E7EB-F675-422A-9959-21D90D13D154}" srcOrd="1" destOrd="0" parTransId="{1AB4B3AD-CFB4-4450-AAB3-1404760C3D68}" sibTransId="{5FC74797-DB8F-496C-B8DF-26787C5ECF09}"/>
    <dgm:cxn modelId="{1C98AE2D-97C4-4C59-8324-B047B1D2FAE1}" srcId="{F4496344-85C7-473E-93D0-D680F5FFE6CA}" destId="{883180C9-0AB6-4E35-95F8-126270133943}" srcOrd="1" destOrd="0" parTransId="{2410C689-C126-40F0-AA90-91D43B43072A}" sibTransId="{23934D01-0741-4AE0-B65A-7D04E95B8BDD}"/>
    <dgm:cxn modelId="{4F3A002E-F3B1-4816-9CDF-29FDD9458252}" type="presOf" srcId="{6F75E7EB-F675-422A-9959-21D90D13D154}" destId="{A13F6EA2-47AC-41C9-A7C6-A60380242FC7}" srcOrd="1" destOrd="0" presId="urn:microsoft.com/office/officeart/2005/8/layout/orgChart1"/>
    <dgm:cxn modelId="{3F0D5F36-254E-4897-8E57-EA0B90C92146}" srcId="{F4496344-85C7-473E-93D0-D680F5FFE6CA}" destId="{6ECC059C-F1D7-4774-A0F9-374D57173817}" srcOrd="0" destOrd="0" parTransId="{0D9DEC89-5803-4034-87C5-97991F35E011}" sibTransId="{062A96F0-59BF-4DE4-AF5B-27D78EA02E66}"/>
    <dgm:cxn modelId="{07DF603B-34D7-4226-AA81-1BB90FBF2F8C}" type="presOf" srcId="{A3D5C0FA-AF13-4024-8586-2023F51A3809}" destId="{EC13A828-CA6F-449C-B2D4-445024819695}" srcOrd="0" destOrd="0" presId="urn:microsoft.com/office/officeart/2005/8/layout/orgChart1"/>
    <dgm:cxn modelId="{527B725D-446F-4AF8-88F1-B6E9CCD54853}" type="presOf" srcId="{F4496344-85C7-473E-93D0-D680F5FFE6CA}" destId="{21A6A49D-B688-4B56-A0F0-B3E4FDE8BBEC}" srcOrd="0" destOrd="0" presId="urn:microsoft.com/office/officeart/2005/8/layout/orgChart1"/>
    <dgm:cxn modelId="{4D6CEA61-3BA5-4402-846E-A4FD378C396A}" srcId="{883180C9-0AB6-4E35-95F8-126270133943}" destId="{4DC44706-68F1-42B1-857C-D5EBFC3E5D44}" srcOrd="1" destOrd="0" parTransId="{3DD59FAD-6324-49AD-8AF5-99BDFF6A5F95}" sibTransId="{C1F19595-878E-42FE-B554-4319C582A42F}"/>
    <dgm:cxn modelId="{6E7B5844-3959-4A1B-8FBE-14B96E7AF2ED}" type="presOf" srcId="{6ECC059C-F1D7-4774-A0F9-374D57173817}" destId="{01C34587-9E1F-46F4-8848-35A1DAC6AA7F}" srcOrd="1" destOrd="0" presId="urn:microsoft.com/office/officeart/2005/8/layout/orgChart1"/>
    <dgm:cxn modelId="{CC441352-EA9C-4BEB-83EB-3454FF738F1D}" type="presOf" srcId="{6F75E7EB-F675-422A-9959-21D90D13D154}" destId="{E19E4F7B-7C0F-46CD-9ECF-1242E2BEB571}" srcOrd="0" destOrd="0" presId="urn:microsoft.com/office/officeart/2005/8/layout/orgChart1"/>
    <dgm:cxn modelId="{EFE53E78-0BCC-409D-9311-F789F453BDC2}" type="presOf" srcId="{E6582A30-5D7B-4AD6-ADB4-72D43D00B592}" destId="{A86488EE-97B7-4DF1-8ACC-DDF71D97EE76}" srcOrd="1" destOrd="0" presId="urn:microsoft.com/office/officeart/2005/8/layout/orgChart1"/>
    <dgm:cxn modelId="{E1E9B184-DEAA-4ACB-862D-7561120DBE08}" srcId="{883180C9-0AB6-4E35-95F8-126270133943}" destId="{E6582A30-5D7B-4AD6-ADB4-72D43D00B592}" srcOrd="0" destOrd="0" parTransId="{96E00BDA-AD23-4B9C-A912-BF7CC54688C4}" sibTransId="{0F8D20F7-DD35-413A-BC09-C0D40E34EC77}"/>
    <dgm:cxn modelId="{D7EBF990-BCF6-455F-B5EC-D4300784B92C}" type="presOf" srcId="{6ECC059C-F1D7-4774-A0F9-374D57173817}" destId="{ABAAC03E-480C-4FD0-9E75-A3EE25E3927B}" srcOrd="0" destOrd="0" presId="urn:microsoft.com/office/officeart/2005/8/layout/orgChart1"/>
    <dgm:cxn modelId="{AAED1691-E625-4AA0-A051-219939FCDAB3}" type="presOf" srcId="{3DD59FAD-6324-49AD-8AF5-99BDFF6A5F95}" destId="{812D78FC-D66E-42A4-95C1-194D4BF8FEBA}" srcOrd="0" destOrd="0" presId="urn:microsoft.com/office/officeart/2005/8/layout/orgChart1"/>
    <dgm:cxn modelId="{5CD83293-7181-46F3-B106-D3A383508561}" type="presOf" srcId="{1AB4B3AD-CFB4-4450-AAB3-1404760C3D68}" destId="{1E94DAAB-0D1F-41BA-BDFE-6C1B9B2D622F}" srcOrd="0" destOrd="0" presId="urn:microsoft.com/office/officeart/2005/8/layout/orgChart1"/>
    <dgm:cxn modelId="{3EF649AC-3DB2-4658-BDF0-D522FB3FA227}" type="presOf" srcId="{883180C9-0AB6-4E35-95F8-126270133943}" destId="{FB4378D0-8E96-4BCE-AC78-675D6C9A024C}" srcOrd="0" destOrd="0" presId="urn:microsoft.com/office/officeart/2005/8/layout/orgChart1"/>
    <dgm:cxn modelId="{77027FAF-D6D1-48DB-9C77-C71808DCABB0}" type="presOf" srcId="{4DC44706-68F1-42B1-857C-D5EBFC3E5D44}" destId="{31C67A19-2CCF-43C1-8843-60EBC73CCB58}" srcOrd="1" destOrd="0" presId="urn:microsoft.com/office/officeart/2005/8/layout/orgChart1"/>
    <dgm:cxn modelId="{EB26D2BB-09B9-49F0-960C-FF276299DACA}" type="presOf" srcId="{A3D5C0FA-AF13-4024-8586-2023F51A3809}" destId="{2B0A2F97-D161-4222-B041-D1133978D5EA}" srcOrd="1" destOrd="0" presId="urn:microsoft.com/office/officeart/2005/8/layout/orgChart1"/>
    <dgm:cxn modelId="{80B48CD1-345E-4C22-962C-4325A6FF9D1C}" type="presOf" srcId="{E6582A30-5D7B-4AD6-ADB4-72D43D00B592}" destId="{CF5CB32E-9C59-474A-AF6F-972BBA460C0E}" srcOrd="0" destOrd="0" presId="urn:microsoft.com/office/officeart/2005/8/layout/orgChart1"/>
    <dgm:cxn modelId="{C9265FD3-0B37-4624-98AC-DB22E99405BE}" type="presOf" srcId="{4827D2E7-5267-4DF2-A7DB-26A35CD7C5CB}" destId="{B8D9D2F4-DEA2-404F-9DF5-337F832FD646}" srcOrd="0" destOrd="0" presId="urn:microsoft.com/office/officeart/2005/8/layout/orgChart1"/>
    <dgm:cxn modelId="{6EA350F0-4AFB-409E-A259-4C3B5ABCAC16}" srcId="{6ECC059C-F1D7-4774-A0F9-374D57173817}" destId="{A3D5C0FA-AF13-4024-8586-2023F51A3809}" srcOrd="0" destOrd="0" parTransId="{4827D2E7-5267-4DF2-A7DB-26A35CD7C5CB}" sibTransId="{F64FFC37-2B80-43AE-9D52-F1AAF3DBFB7A}"/>
    <dgm:cxn modelId="{573D64F1-E03C-40AD-9B83-486515B9528A}" type="presOf" srcId="{96E00BDA-AD23-4B9C-A912-BF7CC54688C4}" destId="{692B538E-D853-4360-AA97-EAC8DD9CE6AC}" srcOrd="0" destOrd="0" presId="urn:microsoft.com/office/officeart/2005/8/layout/orgChart1"/>
    <dgm:cxn modelId="{0A7ABAF4-31CB-4E3F-A4A4-6923947C18EE}" type="presOf" srcId="{883180C9-0AB6-4E35-95F8-126270133943}" destId="{4621BF80-391C-4553-8E06-904989FE8DAF}" srcOrd="1" destOrd="0" presId="urn:microsoft.com/office/officeart/2005/8/layout/orgChart1"/>
    <dgm:cxn modelId="{971A0E19-D335-4BFD-AD0C-6723ABA14DE8}" type="presParOf" srcId="{21A6A49D-B688-4B56-A0F0-B3E4FDE8BBEC}" destId="{D9E4CFF8-F439-42CF-A973-46D679C763F3}" srcOrd="0" destOrd="0" presId="urn:microsoft.com/office/officeart/2005/8/layout/orgChart1"/>
    <dgm:cxn modelId="{1F3396AA-D91E-4151-B2F6-6F6E136FD0DD}" type="presParOf" srcId="{D9E4CFF8-F439-42CF-A973-46D679C763F3}" destId="{290E8EDD-9FC5-424D-82E7-A82356131958}" srcOrd="0" destOrd="0" presId="urn:microsoft.com/office/officeart/2005/8/layout/orgChart1"/>
    <dgm:cxn modelId="{3BEA29E1-6ABC-4ABB-B814-88F4E3CFEFE4}" type="presParOf" srcId="{290E8EDD-9FC5-424D-82E7-A82356131958}" destId="{ABAAC03E-480C-4FD0-9E75-A3EE25E3927B}" srcOrd="0" destOrd="0" presId="urn:microsoft.com/office/officeart/2005/8/layout/orgChart1"/>
    <dgm:cxn modelId="{C33A1605-6AC3-4960-B88F-55E198996836}" type="presParOf" srcId="{290E8EDD-9FC5-424D-82E7-A82356131958}" destId="{01C34587-9E1F-46F4-8848-35A1DAC6AA7F}" srcOrd="1" destOrd="0" presId="urn:microsoft.com/office/officeart/2005/8/layout/orgChart1"/>
    <dgm:cxn modelId="{480BCA54-1680-4019-9E95-949A0C763161}" type="presParOf" srcId="{D9E4CFF8-F439-42CF-A973-46D679C763F3}" destId="{234B398E-FA58-4514-98C5-81C54887B434}" srcOrd="1" destOrd="0" presId="urn:microsoft.com/office/officeart/2005/8/layout/orgChart1"/>
    <dgm:cxn modelId="{C67158C5-1AF7-4CBD-9C77-B514A2F3BA31}" type="presParOf" srcId="{234B398E-FA58-4514-98C5-81C54887B434}" destId="{B8D9D2F4-DEA2-404F-9DF5-337F832FD646}" srcOrd="0" destOrd="0" presId="urn:microsoft.com/office/officeart/2005/8/layout/orgChart1"/>
    <dgm:cxn modelId="{97F18E48-C2F1-42E9-B4E5-B6667DE6AD5F}" type="presParOf" srcId="{234B398E-FA58-4514-98C5-81C54887B434}" destId="{C4EB9694-DFFB-4991-956F-5C0C23AD4FE0}" srcOrd="1" destOrd="0" presId="urn:microsoft.com/office/officeart/2005/8/layout/orgChart1"/>
    <dgm:cxn modelId="{BAB40FE3-FDD9-4E36-A55D-A833BD113BCE}" type="presParOf" srcId="{C4EB9694-DFFB-4991-956F-5C0C23AD4FE0}" destId="{EFD8307E-2B76-4DE0-A72C-0DE03107D007}" srcOrd="0" destOrd="0" presId="urn:microsoft.com/office/officeart/2005/8/layout/orgChart1"/>
    <dgm:cxn modelId="{B0008338-62AF-49DA-816D-B9234CF49EAD}" type="presParOf" srcId="{EFD8307E-2B76-4DE0-A72C-0DE03107D007}" destId="{EC13A828-CA6F-449C-B2D4-445024819695}" srcOrd="0" destOrd="0" presId="urn:microsoft.com/office/officeart/2005/8/layout/orgChart1"/>
    <dgm:cxn modelId="{DFD2EB9F-5DC8-4DED-961C-B1F4465D35C0}" type="presParOf" srcId="{EFD8307E-2B76-4DE0-A72C-0DE03107D007}" destId="{2B0A2F97-D161-4222-B041-D1133978D5EA}" srcOrd="1" destOrd="0" presId="urn:microsoft.com/office/officeart/2005/8/layout/orgChart1"/>
    <dgm:cxn modelId="{72BC1DE2-1DD0-41C4-A17E-ED96B0DE360D}" type="presParOf" srcId="{C4EB9694-DFFB-4991-956F-5C0C23AD4FE0}" destId="{B88D9ECE-89E1-48CB-8127-4E1148B95BD3}" srcOrd="1" destOrd="0" presId="urn:microsoft.com/office/officeart/2005/8/layout/orgChart1"/>
    <dgm:cxn modelId="{2F59C4CA-883A-4395-BA46-7046BF78EE1C}" type="presParOf" srcId="{C4EB9694-DFFB-4991-956F-5C0C23AD4FE0}" destId="{04E326FC-B5F5-4673-9BF6-0C49E2F1D732}" srcOrd="2" destOrd="0" presId="urn:microsoft.com/office/officeart/2005/8/layout/orgChart1"/>
    <dgm:cxn modelId="{675417D7-6994-4A72-AD3D-DDAA7EC9A875}" type="presParOf" srcId="{234B398E-FA58-4514-98C5-81C54887B434}" destId="{1E94DAAB-0D1F-41BA-BDFE-6C1B9B2D622F}" srcOrd="2" destOrd="0" presId="urn:microsoft.com/office/officeart/2005/8/layout/orgChart1"/>
    <dgm:cxn modelId="{CB8199E8-2DE0-4354-8BA1-367083D83D8A}" type="presParOf" srcId="{234B398E-FA58-4514-98C5-81C54887B434}" destId="{194C4A84-8B93-4F16-932A-A058F6A761B4}" srcOrd="3" destOrd="0" presId="urn:microsoft.com/office/officeart/2005/8/layout/orgChart1"/>
    <dgm:cxn modelId="{87DEAA02-90CE-4725-A208-2B4D75C44FA4}" type="presParOf" srcId="{194C4A84-8B93-4F16-932A-A058F6A761B4}" destId="{577C32DE-9D24-4C01-B0D7-270F491FB943}" srcOrd="0" destOrd="0" presId="urn:microsoft.com/office/officeart/2005/8/layout/orgChart1"/>
    <dgm:cxn modelId="{FC4822E3-4C1E-4FBF-9EC1-5BBECFED3501}" type="presParOf" srcId="{577C32DE-9D24-4C01-B0D7-270F491FB943}" destId="{E19E4F7B-7C0F-46CD-9ECF-1242E2BEB571}" srcOrd="0" destOrd="0" presId="urn:microsoft.com/office/officeart/2005/8/layout/orgChart1"/>
    <dgm:cxn modelId="{944E9B3D-2BD3-4068-9B37-C3F36B11378C}" type="presParOf" srcId="{577C32DE-9D24-4C01-B0D7-270F491FB943}" destId="{A13F6EA2-47AC-41C9-A7C6-A60380242FC7}" srcOrd="1" destOrd="0" presId="urn:microsoft.com/office/officeart/2005/8/layout/orgChart1"/>
    <dgm:cxn modelId="{D0223B7F-224C-4683-A270-0C1218448D78}" type="presParOf" srcId="{194C4A84-8B93-4F16-932A-A058F6A761B4}" destId="{8A428066-203E-4505-8C30-6E072E496260}" srcOrd="1" destOrd="0" presId="urn:microsoft.com/office/officeart/2005/8/layout/orgChart1"/>
    <dgm:cxn modelId="{15D82934-9EF1-43AB-9B16-511437C483CE}" type="presParOf" srcId="{194C4A84-8B93-4F16-932A-A058F6A761B4}" destId="{2BEB4F01-1A0C-485F-8D2D-6F68959DA689}" srcOrd="2" destOrd="0" presId="urn:microsoft.com/office/officeart/2005/8/layout/orgChart1"/>
    <dgm:cxn modelId="{0951F6E0-E73A-4397-9D43-5FDE01A90CDF}" type="presParOf" srcId="{D9E4CFF8-F439-42CF-A973-46D679C763F3}" destId="{F1BC5AC5-B331-436E-8140-56EAB27E2324}" srcOrd="2" destOrd="0" presId="urn:microsoft.com/office/officeart/2005/8/layout/orgChart1"/>
    <dgm:cxn modelId="{9CF414B4-65E6-494D-9BBF-E73E0CA86003}" type="presParOf" srcId="{21A6A49D-B688-4B56-A0F0-B3E4FDE8BBEC}" destId="{3F5EF638-CAAC-4B27-8888-40917E3F2B1B}" srcOrd="1" destOrd="0" presId="urn:microsoft.com/office/officeart/2005/8/layout/orgChart1"/>
    <dgm:cxn modelId="{A0D4418D-402F-4F4F-B1DF-D0C98D9F5E9C}" type="presParOf" srcId="{3F5EF638-CAAC-4B27-8888-40917E3F2B1B}" destId="{EAE454E0-6872-4833-B7C8-23957EF79554}" srcOrd="0" destOrd="0" presId="urn:microsoft.com/office/officeart/2005/8/layout/orgChart1"/>
    <dgm:cxn modelId="{6782EF1F-56B5-4E35-8CD4-9856E69B4706}" type="presParOf" srcId="{EAE454E0-6872-4833-B7C8-23957EF79554}" destId="{FB4378D0-8E96-4BCE-AC78-675D6C9A024C}" srcOrd="0" destOrd="0" presId="urn:microsoft.com/office/officeart/2005/8/layout/orgChart1"/>
    <dgm:cxn modelId="{84FA7692-9064-4FE5-A25B-0710739F78F1}" type="presParOf" srcId="{EAE454E0-6872-4833-B7C8-23957EF79554}" destId="{4621BF80-391C-4553-8E06-904989FE8DAF}" srcOrd="1" destOrd="0" presId="urn:microsoft.com/office/officeart/2005/8/layout/orgChart1"/>
    <dgm:cxn modelId="{4F472385-6299-4D43-94DA-8152ABCC4C8E}" type="presParOf" srcId="{3F5EF638-CAAC-4B27-8888-40917E3F2B1B}" destId="{44045BFC-6C82-4DD6-93E3-2E756E239682}" srcOrd="1" destOrd="0" presId="urn:microsoft.com/office/officeart/2005/8/layout/orgChart1"/>
    <dgm:cxn modelId="{6B3DC97D-CEE4-409C-9E90-E3E6D483B1B1}" type="presParOf" srcId="{44045BFC-6C82-4DD6-93E3-2E756E239682}" destId="{692B538E-D853-4360-AA97-EAC8DD9CE6AC}" srcOrd="0" destOrd="0" presId="urn:microsoft.com/office/officeart/2005/8/layout/orgChart1"/>
    <dgm:cxn modelId="{7FD6C0EC-9994-4CC1-A61B-5792A9FFB9E3}" type="presParOf" srcId="{44045BFC-6C82-4DD6-93E3-2E756E239682}" destId="{F8D04BD7-B65F-4326-841D-44D0C064FEAB}" srcOrd="1" destOrd="0" presId="urn:microsoft.com/office/officeart/2005/8/layout/orgChart1"/>
    <dgm:cxn modelId="{4D5F17EE-9B3D-4C7C-83E2-A21878E2F738}" type="presParOf" srcId="{F8D04BD7-B65F-4326-841D-44D0C064FEAB}" destId="{4775FF73-9641-4769-8D44-2119588C7421}" srcOrd="0" destOrd="0" presId="urn:microsoft.com/office/officeart/2005/8/layout/orgChart1"/>
    <dgm:cxn modelId="{F6C0FA54-F975-44E3-B628-1F0480471889}" type="presParOf" srcId="{4775FF73-9641-4769-8D44-2119588C7421}" destId="{CF5CB32E-9C59-474A-AF6F-972BBA460C0E}" srcOrd="0" destOrd="0" presId="urn:microsoft.com/office/officeart/2005/8/layout/orgChart1"/>
    <dgm:cxn modelId="{F7DE4102-98B7-4A45-8DB0-0E1DE9A0307C}" type="presParOf" srcId="{4775FF73-9641-4769-8D44-2119588C7421}" destId="{A86488EE-97B7-4DF1-8ACC-DDF71D97EE76}" srcOrd="1" destOrd="0" presId="urn:microsoft.com/office/officeart/2005/8/layout/orgChart1"/>
    <dgm:cxn modelId="{77BD1F3E-739C-4C60-87BB-56E9D2AA78CE}" type="presParOf" srcId="{F8D04BD7-B65F-4326-841D-44D0C064FEAB}" destId="{281E5245-6ADA-434E-AB9C-920A90B3C3BC}" srcOrd="1" destOrd="0" presId="urn:microsoft.com/office/officeart/2005/8/layout/orgChart1"/>
    <dgm:cxn modelId="{1CD2FA21-BE28-44E2-8D11-F4354FCA4D90}" type="presParOf" srcId="{F8D04BD7-B65F-4326-841D-44D0C064FEAB}" destId="{5B35B240-5A8F-4E29-A217-590FBE32BE08}" srcOrd="2" destOrd="0" presId="urn:microsoft.com/office/officeart/2005/8/layout/orgChart1"/>
    <dgm:cxn modelId="{D93144F1-0D2E-49E4-9BDF-48A70282B89B}" type="presParOf" srcId="{44045BFC-6C82-4DD6-93E3-2E756E239682}" destId="{812D78FC-D66E-42A4-95C1-194D4BF8FEBA}" srcOrd="2" destOrd="0" presId="urn:microsoft.com/office/officeart/2005/8/layout/orgChart1"/>
    <dgm:cxn modelId="{F304799D-EA01-4585-B9BA-34405DE59C1E}" type="presParOf" srcId="{44045BFC-6C82-4DD6-93E3-2E756E239682}" destId="{75B5C399-2573-447E-B831-9566CCF5A1A4}" srcOrd="3" destOrd="0" presId="urn:microsoft.com/office/officeart/2005/8/layout/orgChart1"/>
    <dgm:cxn modelId="{BE481874-C1FF-4B71-8B22-36255C2BFF06}" type="presParOf" srcId="{75B5C399-2573-447E-B831-9566CCF5A1A4}" destId="{596653D9-C020-40A8-93F9-10CC1447BCE9}" srcOrd="0" destOrd="0" presId="urn:microsoft.com/office/officeart/2005/8/layout/orgChart1"/>
    <dgm:cxn modelId="{8C989C1D-2FB3-4FF6-9824-D6A315531583}" type="presParOf" srcId="{596653D9-C020-40A8-93F9-10CC1447BCE9}" destId="{BBCA6CB6-3516-4EE0-A929-57F02B10F9C4}" srcOrd="0" destOrd="0" presId="urn:microsoft.com/office/officeart/2005/8/layout/orgChart1"/>
    <dgm:cxn modelId="{8DEFD610-CBC3-474D-BE76-5BE95B0F5877}" type="presParOf" srcId="{596653D9-C020-40A8-93F9-10CC1447BCE9}" destId="{31C67A19-2CCF-43C1-8843-60EBC73CCB58}" srcOrd="1" destOrd="0" presId="urn:microsoft.com/office/officeart/2005/8/layout/orgChart1"/>
    <dgm:cxn modelId="{4B580A5C-E225-430E-9EC3-CE74515709FD}" type="presParOf" srcId="{75B5C399-2573-447E-B831-9566CCF5A1A4}" destId="{2A81EF00-7C01-4508-BD5A-FA875EDC73F6}" srcOrd="1" destOrd="0" presId="urn:microsoft.com/office/officeart/2005/8/layout/orgChart1"/>
    <dgm:cxn modelId="{9316470C-EEDD-4820-ACFA-4185D15DEC00}" type="presParOf" srcId="{75B5C399-2573-447E-B831-9566CCF5A1A4}" destId="{2A090D8E-90A7-4F93-AC99-5660311FE098}" srcOrd="2" destOrd="0" presId="urn:microsoft.com/office/officeart/2005/8/layout/orgChart1"/>
    <dgm:cxn modelId="{CD079C32-CFDE-4EBD-BF74-B83E7F500F1C}" type="presParOf" srcId="{3F5EF638-CAAC-4B27-8888-40917E3F2B1B}" destId="{FF155DD1-66A1-4136-85AD-3B14028D10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D78FC-D66E-42A4-95C1-194D4BF8FEBA}">
      <dsp:nvSpPr>
        <dsp:cNvPr id="0" name=""/>
        <dsp:cNvSpPr/>
      </dsp:nvSpPr>
      <dsp:spPr>
        <a:xfrm>
          <a:off x="8003094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B538E-D853-4360-AA97-EAC8DD9CE6AC}">
      <dsp:nvSpPr>
        <dsp:cNvPr id="0" name=""/>
        <dsp:cNvSpPr/>
      </dsp:nvSpPr>
      <dsp:spPr>
        <a:xfrm>
          <a:off x="6630447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4DAAB-0D1F-41BA-BDFE-6C1B9B2D622F}">
      <dsp:nvSpPr>
        <dsp:cNvPr id="0" name=""/>
        <dsp:cNvSpPr/>
      </dsp:nvSpPr>
      <dsp:spPr>
        <a:xfrm>
          <a:off x="2512505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9D2F4-DEA2-404F-9DF5-337F832FD646}">
      <dsp:nvSpPr>
        <dsp:cNvPr id="0" name=""/>
        <dsp:cNvSpPr/>
      </dsp:nvSpPr>
      <dsp:spPr>
        <a:xfrm>
          <a:off x="1139858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AC03E-480C-4FD0-9E75-A3EE25E3927B}">
      <dsp:nvSpPr>
        <dsp:cNvPr id="0" name=""/>
        <dsp:cNvSpPr/>
      </dsp:nvSpPr>
      <dsp:spPr>
        <a:xfrm>
          <a:off x="1378086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Mechaniker</a:t>
          </a:r>
        </a:p>
      </dsp:txBody>
      <dsp:txXfrm>
        <a:off x="1378086" y="803021"/>
        <a:ext cx="2268838" cy="1134419"/>
      </dsp:txXfrm>
    </dsp:sp>
    <dsp:sp modelId="{EC13A828-CA6F-449C-B2D4-445024819695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AutoMechaniker</a:t>
          </a:r>
          <a:endParaRPr lang="de-DE" sz="1600" kern="1200" dirty="0"/>
        </a:p>
      </dsp:txBody>
      <dsp:txXfrm>
        <a:off x="5439" y="2413897"/>
        <a:ext cx="2268838" cy="1134419"/>
      </dsp:txXfrm>
    </dsp:sp>
    <dsp:sp modelId="{E19E4F7B-7C0F-46CD-9ECF-1242E2BEB571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FeinMechaniker</a:t>
          </a:r>
          <a:endParaRPr lang="de-DE" sz="1600" kern="1200" dirty="0"/>
        </a:p>
      </dsp:txBody>
      <dsp:txXfrm>
        <a:off x="2750733" y="2413897"/>
        <a:ext cx="2268838" cy="1134419"/>
      </dsp:txXfrm>
    </dsp:sp>
    <dsp:sp modelId="{FB4378D0-8E96-4BCE-AC78-675D6C9A024C}">
      <dsp:nvSpPr>
        <dsp:cNvPr id="0" name=""/>
        <dsp:cNvSpPr/>
      </dsp:nvSpPr>
      <dsp:spPr>
        <a:xfrm>
          <a:off x="6868675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Taetigkeit</a:t>
          </a:r>
          <a:endParaRPr lang="de-DE" sz="1600" kern="1200" dirty="0"/>
        </a:p>
      </dsp:txBody>
      <dsp:txXfrm>
        <a:off x="6868675" y="803021"/>
        <a:ext cx="2268838" cy="1134419"/>
      </dsp:txXfrm>
    </dsp:sp>
    <dsp:sp modelId="{CF5CB32E-9C59-474A-AF6F-972BBA460C0E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AutoMechanikerTaetigkeit</a:t>
          </a:r>
          <a:endParaRPr lang="de-DE" sz="1600" kern="1200" dirty="0"/>
        </a:p>
      </dsp:txBody>
      <dsp:txXfrm>
        <a:off x="5496028" y="2413897"/>
        <a:ext cx="2268838" cy="1134419"/>
      </dsp:txXfrm>
    </dsp:sp>
    <dsp:sp modelId="{BBCA6CB6-3516-4EE0-A929-57F02B10F9C4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FeinMechanikerTaetigkeit</a:t>
          </a:r>
          <a:endParaRPr lang="de-DE" sz="1600" kern="1200" dirty="0"/>
        </a:p>
      </dsp:txBody>
      <dsp:txXfrm>
        <a:off x="8241322" y="2413897"/>
        <a:ext cx="2268838" cy="11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617D9-8BA8-28A1-D098-4CD11956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EFE79-AB9E-3CAD-FEDC-0F39A565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75DD1-6204-C35B-FD92-62D42328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5633EA-4169-C8FB-1831-778DD6E0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48725-3D34-D4FC-6B10-98B1F8D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5235-C1CE-6D9C-9683-24B62BB8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62808-1651-96E3-F249-12CC94DD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4FF15-3197-F392-C886-F5663E6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8FAB6-78C3-4E4D-F726-44EAD404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56EAA-6C56-319C-FEE7-AF32B101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07C377-3A99-518C-E586-E105C2751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5D69CA-43B5-7DAD-7EE4-79A3AB87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F4C8-6CC4-6235-522C-EC20BC2E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728A1-415F-562D-6D12-B1CE2E6A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E36D-9330-569A-B546-A2397BA4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41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1C544-8861-3EB1-57D8-07C7FDCF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427BE-29C4-BA70-01E5-CA8CA66B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78B7B-B911-91E1-35EF-570ECEF3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00F4CC-1609-1DD0-3B56-76574580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237A5-FB37-DEE7-6927-2CD4C5FB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5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75C62-D71B-B631-498F-34DA46CD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C2D8A-32F4-1C1C-CD08-22481668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1F1D3-331E-A126-FA76-3DEA4D8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5B7D5-A771-4E70-536E-2B8F02D1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ACEDF-1C27-AD71-B257-89C415A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43122-23A2-7603-8E78-2F784BEE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897F0-1D3F-D93E-71BE-984E840D9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4D6283-C886-A96D-AFD2-D33D7AEB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85D88-9F55-FDD3-434E-3989F420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BE3E5-39AB-4C70-408A-1EF5F170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5146F-A3A7-22DE-9F04-E295ECFC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00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5244A-4994-352B-818B-AC4B1D87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2F02C5-78E6-C9DF-DA29-762CECC3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02002-C761-E2B9-EA37-AA47BC32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34AFD1-3B99-2528-6232-465C7EC2F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1A2BE3-CA5B-C619-CCBF-5D82352C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D7AF75-480F-8451-EC8B-6D0F1591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4D34F2-DB19-BD28-3E11-CF23B324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246227-F98D-2A05-0705-FE161E3F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5139-0524-94BD-BCBB-85041F25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810C0A-6715-213A-5398-EAAB8800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67FFF2-DC48-A284-1774-B98DE46F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A80960-F45F-3591-554C-771B8E8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3D45A3-7341-32B4-7359-18996EDF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5817-A260-72FB-4145-841442A5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C806C0-0CDF-0A86-C631-13E96CE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3D640-FC30-20EB-E761-ADE9C5A2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AB25E-E9D7-078D-523F-93FD8E79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D918EF-3911-13BF-B0E7-E68C16F30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5E1194-8622-92CB-CE9E-C9C2D58B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51BF1-6DB6-8540-095E-4277964F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74C2B-7DCB-D326-BC72-3760F8E0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85302-7607-A052-8A0D-359DE86B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284456-0B47-2007-3F5B-1A029E79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5F433B-440E-D0CF-0C7A-53028E5B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DED0B-CE44-1801-9928-3074C40E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C7F1E-1314-2CC2-E1DD-CF65BC91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768110-B1BF-9850-B39A-9E6517F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36C459-3A91-D36C-7D6E-6CBF0BBA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76127-DB88-DB83-7844-3B35DD0D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9EECD-C247-3FD3-44E7-47FAD6AA8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9D24-9175-434C-9321-B78D5F9D268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4B781-9952-E3D7-35D3-0267D583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2E1A6-322F-7053-B54C-5EE4028A6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8053-CC30-4A6E-A60D-25E6AC21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5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74737C-7011-80A4-8CA8-A3D894F5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DE" sz="5200" dirty="0"/>
              <a:t>Parallele Hierarchie Abhängigkeiten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DDC47E7-8BCB-753D-C609-900B978BE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569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65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085F860-9918-A077-CFD1-1D21B65FA691}"/>
              </a:ext>
            </a:extLst>
          </p:cNvPr>
          <p:cNvGrpSpPr/>
          <p:nvPr/>
        </p:nvGrpSpPr>
        <p:grpSpPr>
          <a:xfrm>
            <a:off x="3827162" y="2194421"/>
            <a:ext cx="2268838" cy="1134419"/>
            <a:chOff x="1378086" y="803021"/>
            <a:chExt cx="2268838" cy="113441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E7C5CE0-DCAB-DBC8-84AF-6D4F78D42446}"/>
                </a:ext>
              </a:extLst>
            </p:cNvPr>
            <p:cNvSpPr/>
            <p:nvPr/>
          </p:nvSpPr>
          <p:spPr>
            <a:xfrm>
              <a:off x="1378086" y="803021"/>
              <a:ext cx="2268838" cy="113441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83A15FC-BBF9-EEE7-B863-22FF66FA1278}"/>
                </a:ext>
              </a:extLst>
            </p:cNvPr>
            <p:cNvSpPr txBox="1"/>
            <p:nvPr/>
          </p:nvSpPr>
          <p:spPr>
            <a:xfrm>
              <a:off x="1378086" y="803021"/>
              <a:ext cx="2268838" cy="113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Mechaniker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C00519-70D1-9F69-EA71-1AA11871F535}"/>
              </a:ext>
            </a:extLst>
          </p:cNvPr>
          <p:cNvGrpSpPr/>
          <p:nvPr/>
        </p:nvGrpSpPr>
        <p:grpSpPr>
          <a:xfrm>
            <a:off x="3196474" y="4794065"/>
            <a:ext cx="2268838" cy="1134419"/>
            <a:chOff x="5439" y="2413897"/>
            <a:chExt cx="2268838" cy="113441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8C59EC3-5BEA-F156-25D1-BEFBF8BC5012}"/>
                </a:ext>
              </a:extLst>
            </p:cNvPr>
            <p:cNvSpPr/>
            <p:nvPr/>
          </p:nvSpPr>
          <p:spPr>
            <a:xfrm>
              <a:off x="5439" y="2413897"/>
              <a:ext cx="2268838" cy="113441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4CE713E-FA2C-801D-91A3-8C15BF622846}"/>
                </a:ext>
              </a:extLst>
            </p:cNvPr>
            <p:cNvSpPr txBox="1"/>
            <p:nvPr/>
          </p:nvSpPr>
          <p:spPr>
            <a:xfrm>
              <a:off x="5439" y="2413897"/>
              <a:ext cx="2268838" cy="113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AutoMechaniker</a:t>
              </a:r>
              <a:endParaRPr lang="de-DE" sz="1600" kern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9D26138-55CD-A81B-4E63-AA132636AEF6}"/>
              </a:ext>
            </a:extLst>
          </p:cNvPr>
          <p:cNvGrpSpPr/>
          <p:nvPr/>
        </p:nvGrpSpPr>
        <p:grpSpPr>
          <a:xfrm>
            <a:off x="5941768" y="4794065"/>
            <a:ext cx="2268838" cy="1134419"/>
            <a:chOff x="2750733" y="2413897"/>
            <a:chExt cx="2268838" cy="1134419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1397261-A0A1-60E0-45C9-54D451E023E1}"/>
                </a:ext>
              </a:extLst>
            </p:cNvPr>
            <p:cNvSpPr/>
            <p:nvPr/>
          </p:nvSpPr>
          <p:spPr>
            <a:xfrm>
              <a:off x="2750733" y="2413897"/>
              <a:ext cx="2268838" cy="113441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43E4932-8E95-DA38-7C15-A37A2665A049}"/>
                </a:ext>
              </a:extLst>
            </p:cNvPr>
            <p:cNvSpPr txBox="1"/>
            <p:nvPr/>
          </p:nvSpPr>
          <p:spPr>
            <a:xfrm>
              <a:off x="2750733" y="2413897"/>
              <a:ext cx="2268838" cy="113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FeinMechaniker</a:t>
              </a:r>
              <a:endParaRPr lang="de-DE" sz="1600" kern="1200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4DCDB57-C82D-AFCB-5CC7-3A77FC24A6F9}"/>
              </a:ext>
            </a:extLst>
          </p:cNvPr>
          <p:cNvGrpSpPr/>
          <p:nvPr/>
        </p:nvGrpSpPr>
        <p:grpSpPr>
          <a:xfrm>
            <a:off x="6599731" y="2194421"/>
            <a:ext cx="2268838" cy="1134419"/>
            <a:chOff x="6868675" y="803021"/>
            <a:chExt cx="2268838" cy="113441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639121C-C3E9-8A41-5A70-759DE8F40CF5}"/>
                </a:ext>
              </a:extLst>
            </p:cNvPr>
            <p:cNvSpPr/>
            <p:nvPr/>
          </p:nvSpPr>
          <p:spPr>
            <a:xfrm>
              <a:off x="6868675" y="803021"/>
              <a:ext cx="2268838" cy="113441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C3BBB1F-1772-2030-BE68-902AA7C259C0}"/>
                </a:ext>
              </a:extLst>
            </p:cNvPr>
            <p:cNvSpPr txBox="1"/>
            <p:nvPr/>
          </p:nvSpPr>
          <p:spPr>
            <a:xfrm>
              <a:off x="6868675" y="803021"/>
              <a:ext cx="2268838" cy="113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Taetigkeit</a:t>
              </a:r>
              <a:endParaRPr lang="de-DE" sz="1600" kern="1200" dirty="0"/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F5CE44A-10A9-767E-9D77-E09C68A18B2D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flipH="1">
            <a:off x="4330893" y="3328840"/>
            <a:ext cx="630688" cy="146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80906BD-F434-25B2-3153-1FBC7F760DD6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>
            <a:off x="4961581" y="3328840"/>
            <a:ext cx="2114606" cy="146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854019B-3181-87B0-F049-61510CCD556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7076187" y="3328840"/>
            <a:ext cx="657963" cy="1465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8460CDD-44DB-84D6-2D2E-76BA8DA6016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4330893" y="3328840"/>
            <a:ext cx="3403257" cy="1465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itel 31">
            <a:extLst>
              <a:ext uri="{FF2B5EF4-FFF2-40B4-BE49-F238E27FC236}">
                <a16:creationId xmlns:a16="http://schemas.microsoft.com/office/drawing/2014/main" id="{B8F4BD3B-9280-B8BF-6CB1-FE990023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Aufgelöste Abhängigkeiten</a:t>
            </a:r>
          </a:p>
        </p:txBody>
      </p:sp>
    </p:spTree>
    <p:extLst>
      <p:ext uri="{BB962C8B-B14F-4D97-AF65-F5344CB8AC3E}">
        <p14:creationId xmlns:p14="http://schemas.microsoft.com/office/powerpoint/2010/main" val="2657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Parallele Hierarchie Abhängigkeiten</vt:lpstr>
      <vt:lpstr>Aufgelöste Abhängigkeiten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Parallele Hierarchie Abhängigkeiten</dc:title>
  <dc:creator>Thomas Ohms</dc:creator>
  <cp:lastModifiedBy>Thomas Ohms</cp:lastModifiedBy>
  <cp:revision>1</cp:revision>
  <dcterms:created xsi:type="dcterms:W3CDTF">2022-07-08T14:39:12Z</dcterms:created>
  <dcterms:modified xsi:type="dcterms:W3CDTF">2022-07-08T15:08:22Z</dcterms:modified>
</cp:coreProperties>
</file>