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ED4-6A6A-41C5-8976-51AE54E4429E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6A-2D20-4E20-9F6A-A472A31CB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27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ED4-6A6A-41C5-8976-51AE54E4429E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6A-2D20-4E20-9F6A-A472A31CB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19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ED4-6A6A-41C5-8976-51AE54E4429E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6A-2D20-4E20-9F6A-A472A31CB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44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ED4-6A6A-41C5-8976-51AE54E4429E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6A-2D20-4E20-9F6A-A472A31CB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17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ED4-6A6A-41C5-8976-51AE54E4429E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6A-2D20-4E20-9F6A-A472A31CB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83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ED4-6A6A-41C5-8976-51AE54E4429E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6A-2D20-4E20-9F6A-A472A31CB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96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ED4-6A6A-41C5-8976-51AE54E4429E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6A-2D20-4E20-9F6A-A472A31CB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15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ED4-6A6A-41C5-8976-51AE54E4429E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6A-2D20-4E20-9F6A-A472A31CB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07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ED4-6A6A-41C5-8976-51AE54E4429E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6A-2D20-4E20-9F6A-A472A31CB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04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ED4-6A6A-41C5-8976-51AE54E4429E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6A-2D20-4E20-9F6A-A472A31CB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21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5ED4-6A6A-41C5-8976-51AE54E4429E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6A-2D20-4E20-9F6A-A472A31CB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99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45ED4-6A6A-41C5-8976-51AE54E4429E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50A6A-2D20-4E20-9F6A-A472A31CB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02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472965" y="178676"/>
            <a:ext cx="10972801" cy="65164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4183117" y="367862"/>
            <a:ext cx="3773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Adressbuch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956442" y="1141823"/>
            <a:ext cx="582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Fred Feuerstein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Donald Duck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Pippi Langstrumpf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72965" y="6190593"/>
            <a:ext cx="1097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© 2022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:)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86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Integrata_AG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raum09srv01</dc:creator>
  <cp:lastModifiedBy>raum09srv01</cp:lastModifiedBy>
  <cp:revision>2</cp:revision>
  <dcterms:created xsi:type="dcterms:W3CDTF">2022-04-11T09:24:29Z</dcterms:created>
  <dcterms:modified xsi:type="dcterms:W3CDTF">2022-04-11T11:50:33Z</dcterms:modified>
</cp:coreProperties>
</file>