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5ED4-6A6A-41C5-8976-51AE54E4429E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6A-2D20-4E20-9F6A-A472A31CB6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1275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5ED4-6A6A-41C5-8976-51AE54E4429E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6A-2D20-4E20-9F6A-A472A31CB6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0194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5ED4-6A6A-41C5-8976-51AE54E4429E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6A-2D20-4E20-9F6A-A472A31CB6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244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5ED4-6A6A-41C5-8976-51AE54E4429E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6A-2D20-4E20-9F6A-A472A31CB6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9172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5ED4-6A6A-41C5-8976-51AE54E4429E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6A-2D20-4E20-9F6A-A472A31CB6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3836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5ED4-6A6A-41C5-8976-51AE54E4429E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6A-2D20-4E20-9F6A-A472A31CB6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196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5ED4-6A6A-41C5-8976-51AE54E4429E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6A-2D20-4E20-9F6A-A472A31CB6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8155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5ED4-6A6A-41C5-8976-51AE54E4429E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6A-2D20-4E20-9F6A-A472A31CB6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5077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5ED4-6A6A-41C5-8976-51AE54E4429E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6A-2D20-4E20-9F6A-A472A31CB6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7043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5ED4-6A6A-41C5-8976-51AE54E4429E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6A-2D20-4E20-9F6A-A472A31CB6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6218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5ED4-6A6A-41C5-8976-51AE54E4429E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6A-2D20-4E20-9F6A-A472A31CB6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7990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45ED4-6A6A-41C5-8976-51AE54E4429E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50A6A-2D20-4E20-9F6A-A472A31CB6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0029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472965" y="178676"/>
            <a:ext cx="10972801" cy="6516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4183117" y="367862"/>
            <a:ext cx="377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Adressbuch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966952" y="924910"/>
            <a:ext cx="5822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Fred Feuerstein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Donald Duck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Pippi Langstrumpf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472965" y="6190593"/>
            <a:ext cx="1097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© 2022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me</a:t>
            </a:r>
            <a:r>
              <a:rPr lang="de-DE" dirty="0" smtClean="0"/>
              <a:t> :)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1865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Breitbild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Integrata_AG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raum09srv01</dc:creator>
  <cp:lastModifiedBy>raum09srv01</cp:lastModifiedBy>
  <cp:revision>1</cp:revision>
  <dcterms:created xsi:type="dcterms:W3CDTF">2022-04-11T09:24:29Z</dcterms:created>
  <dcterms:modified xsi:type="dcterms:W3CDTF">2022-04-11T09:24:50Z</dcterms:modified>
</cp:coreProperties>
</file>