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FB4"/>
    <a:srgbClr val="B0D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21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3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4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1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7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1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7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21EB-454A-4D39-9213-214E031944ED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FAAE-FBD7-456E-93A4-42ADFD6D4E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88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4290" y="157655"/>
            <a:ext cx="11645462" cy="6621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256690" y="315310"/>
            <a:ext cx="425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Stammbaum</a:t>
            </a:r>
            <a:endParaRPr lang="de-DE" sz="2400" b="1" dirty="0"/>
          </a:p>
        </p:txBody>
      </p:sp>
      <p:sp>
        <p:nvSpPr>
          <p:cNvPr id="6" name="Rechteck 5"/>
          <p:cNvSpPr/>
          <p:nvPr/>
        </p:nvSpPr>
        <p:spPr>
          <a:xfrm>
            <a:off x="599090" y="1114097"/>
            <a:ext cx="2322786" cy="830317"/>
          </a:xfrm>
          <a:prstGeom prst="rect">
            <a:avLst/>
          </a:prstGeom>
          <a:solidFill>
            <a:srgbClr val="9FE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Vorname Nachname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9090" y="2485697"/>
            <a:ext cx="2322786" cy="830317"/>
          </a:xfrm>
          <a:prstGeom prst="rect">
            <a:avLst/>
          </a:prstGeom>
          <a:solidFill>
            <a:srgbClr val="9FE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Vorname Nachname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/>
          <p:cNvCxnSpPr>
            <a:stCxn id="6" idx="2"/>
            <a:endCxn id="7" idx="0"/>
          </p:cNvCxnSpPr>
          <p:nvPr/>
        </p:nvCxnSpPr>
        <p:spPr>
          <a:xfrm>
            <a:off x="1760483" y="1944414"/>
            <a:ext cx="0" cy="541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83324" y="6327228"/>
            <a:ext cx="110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70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1</cp:revision>
  <dcterms:created xsi:type="dcterms:W3CDTF">2022-06-08T11:15:04Z</dcterms:created>
  <dcterms:modified xsi:type="dcterms:W3CDTF">2022-06-08T11:15:35Z</dcterms:modified>
</cp:coreProperties>
</file>