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ste" id="{11A708CA-1EB1-4099-AC34-67DAA9E7BA22}">
          <p14:sldIdLst>
            <p14:sldId id="256"/>
          </p14:sldIdLst>
        </p14:section>
        <p14:section name="Liste ohne Elemente" id="{9F6CB6F2-6B63-4573-B4B1-2AE50E0312EC}">
          <p14:sldIdLst>
            <p14:sldId id="257"/>
          </p14:sldIdLst>
        </p14:section>
        <p14:section name="Formular" id="{E7E41AC1-0EC0-4E2A-A325-79378982ECFC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  <a:srgbClr val="9AC2E6"/>
    <a:srgbClr val="183E60"/>
    <a:srgbClr val="B4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05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51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36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71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17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5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28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91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66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1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79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69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021725" y="0"/>
            <a:ext cx="6148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Meine kleine Bibliothek</a:t>
            </a:r>
            <a:endParaRPr lang="de-DE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72663" y="1489229"/>
            <a:ext cx="11014841" cy="599090"/>
          </a:xfrm>
          <a:prstGeom prst="roundRect">
            <a:avLst/>
          </a:prstGeom>
          <a:solidFill>
            <a:srgbClr val="9AC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tx1"/>
                </a:solidFill>
              </a:rPr>
              <a:t>Buchtitel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933794" y="1588719"/>
            <a:ext cx="275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rgbClr val="B43C00"/>
                </a:solidFill>
              </a:rPr>
              <a:t>Ausgeliehen</a:t>
            </a:r>
            <a:endParaRPr lang="de-DE" sz="2000" dirty="0">
              <a:solidFill>
                <a:srgbClr val="B43C00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72663" y="2187809"/>
            <a:ext cx="11014841" cy="599090"/>
          </a:xfrm>
          <a:prstGeom prst="roundRect">
            <a:avLst/>
          </a:prstGeom>
          <a:solidFill>
            <a:srgbClr val="9AC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tx1"/>
                </a:solidFill>
              </a:rPr>
              <a:t>Buchtitel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933794" y="2287299"/>
            <a:ext cx="275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Verfügbar</a:t>
            </a:r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72663" y="2886389"/>
            <a:ext cx="11014841" cy="599090"/>
          </a:xfrm>
          <a:prstGeom prst="roundRect">
            <a:avLst/>
          </a:prstGeom>
          <a:solidFill>
            <a:srgbClr val="9AC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tx1"/>
                </a:solidFill>
              </a:rPr>
              <a:t>Buchtitel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933794" y="2985879"/>
            <a:ext cx="275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rgbClr val="B43C00"/>
                </a:solidFill>
              </a:rPr>
              <a:t>Ausgeliehen</a:t>
            </a:r>
            <a:endParaRPr lang="de-DE" sz="2000" dirty="0">
              <a:solidFill>
                <a:srgbClr val="B43C00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72663" y="3584969"/>
            <a:ext cx="11014841" cy="599090"/>
          </a:xfrm>
          <a:prstGeom prst="roundRect">
            <a:avLst/>
          </a:prstGeom>
          <a:solidFill>
            <a:srgbClr val="9AC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tx1"/>
                </a:solidFill>
              </a:rPr>
              <a:t>Buchtitel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8933794" y="3684459"/>
            <a:ext cx="275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Verfügbar</a:t>
            </a:r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836276" y="6348248"/>
            <a:ext cx="451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© 2022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:)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672663" y="811897"/>
            <a:ext cx="1818289" cy="3652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Buch hinzufügen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9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021725" y="0"/>
            <a:ext cx="6148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Meine kleine Bibliothek</a:t>
            </a:r>
            <a:endParaRPr lang="de-DE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88579" y="1112231"/>
            <a:ext cx="11014841" cy="599090"/>
          </a:xfrm>
          <a:prstGeom prst="roundRect">
            <a:avLst/>
          </a:prstGeom>
          <a:solidFill>
            <a:srgbClr val="9AC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Es sind noch keine Bücher vorhanden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836276" y="6348248"/>
            <a:ext cx="451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© 2022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:)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824249" y="2094949"/>
            <a:ext cx="2543502" cy="59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Buch hinzufügen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9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021725" y="0"/>
            <a:ext cx="6148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Meine kleine Bibliothek</a:t>
            </a:r>
            <a:endParaRPr lang="de-DE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836276" y="6348248"/>
            <a:ext cx="451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© 2022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:)</a:t>
            </a:r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788276" y="1145628"/>
            <a:ext cx="4014952" cy="441434"/>
          </a:xfrm>
          <a:prstGeom prst="roundRect">
            <a:avLst/>
          </a:prstGeom>
          <a:solidFill>
            <a:srgbClr val="9AC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>
                <a:solidFill>
                  <a:schemeClr val="tx1"/>
                </a:solidFill>
              </a:rPr>
              <a:t>Buchtitel</a:t>
            </a:r>
          </a:p>
        </p:txBody>
      </p:sp>
      <p:sp>
        <p:nvSpPr>
          <p:cNvPr id="5" name="Rechteck 4"/>
          <p:cNvSpPr/>
          <p:nvPr/>
        </p:nvSpPr>
        <p:spPr>
          <a:xfrm>
            <a:off x="788276" y="1723697"/>
            <a:ext cx="4025462" cy="441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Verfügbar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Gleichschenkliges Dreieck 16"/>
          <p:cNvSpPr/>
          <p:nvPr/>
        </p:nvSpPr>
        <p:spPr>
          <a:xfrm rot="10800000">
            <a:off x="4267199" y="1807777"/>
            <a:ext cx="462456" cy="30054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bgerundetes Rechteck 17"/>
          <p:cNvSpPr/>
          <p:nvPr/>
        </p:nvSpPr>
        <p:spPr>
          <a:xfrm>
            <a:off x="2995449" y="2442658"/>
            <a:ext cx="1818289" cy="3652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Buch speichern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788276" y="2422277"/>
            <a:ext cx="1818289" cy="365262"/>
          </a:xfrm>
          <a:prstGeom prst="roundRect">
            <a:avLst/>
          </a:prstGeom>
          <a:solidFill>
            <a:srgbClr val="FF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Abbrechen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1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21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</vt:lpstr>
      <vt:lpstr>PowerPoint-Präsentation</vt:lpstr>
      <vt:lpstr>PowerPoint-Präsentation</vt:lpstr>
      <vt:lpstr>PowerPoint-Präsentation</vt:lpstr>
    </vt:vector>
  </TitlesOfParts>
  <Company>Integrata_AG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raum09srv01</dc:creator>
  <cp:lastModifiedBy>raum09srv01</cp:lastModifiedBy>
  <cp:revision>7</cp:revision>
  <dcterms:created xsi:type="dcterms:W3CDTF">2022-06-13T11:56:12Z</dcterms:created>
  <dcterms:modified xsi:type="dcterms:W3CDTF">2022-06-14T09:23:48Z</dcterms:modified>
</cp:coreProperties>
</file>